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95" r:id="rId4"/>
    <p:sldId id="271" r:id="rId5"/>
    <p:sldId id="303" r:id="rId6"/>
    <p:sldId id="272" r:id="rId7"/>
    <p:sldId id="292" r:id="rId8"/>
    <p:sldId id="293" r:id="rId9"/>
    <p:sldId id="284" r:id="rId10"/>
    <p:sldId id="296" r:id="rId11"/>
    <p:sldId id="294" r:id="rId12"/>
    <p:sldId id="301" r:id="rId13"/>
    <p:sldId id="298" r:id="rId14"/>
    <p:sldId id="299" r:id="rId15"/>
    <p:sldId id="300" r:id="rId16"/>
    <p:sldId id="283" r:id="rId17"/>
    <p:sldId id="276" r:id="rId18"/>
    <p:sldId id="285" r:id="rId19"/>
    <p:sldId id="286" r:id="rId20"/>
    <p:sldId id="287" r:id="rId21"/>
    <p:sldId id="261" r:id="rId22"/>
    <p:sldId id="262" r:id="rId23"/>
    <p:sldId id="263" r:id="rId24"/>
    <p:sldId id="264" r:id="rId25"/>
    <p:sldId id="30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10" autoAdjust="0"/>
  </p:normalViewPr>
  <p:slideViewPr>
    <p:cSldViewPr snapToGrid="0">
      <p:cViewPr varScale="1">
        <p:scale>
          <a:sx n="59" d="100"/>
          <a:sy n="59" d="100"/>
        </p:scale>
        <p:origin x="-8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492BC-89DF-4052-80B5-A28EC6FD5696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B628054A-4785-484A-97C5-56990C8941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BE6EC6B8-FEDA-4AAA-8237-023D77F44D31}" type="parTrans" cxnId="{6B1B7FC8-B83A-4054-AF71-E8269F0C22B9}">
      <dgm:prSet/>
      <dgm:spPr/>
      <dgm:t>
        <a:bodyPr/>
        <a:lstStyle/>
        <a:p>
          <a:endParaRPr lang="en-US"/>
        </a:p>
      </dgm:t>
    </dgm:pt>
    <dgm:pt modelId="{09495408-A061-47BF-8EBF-4EF6A6377BA2}" type="sibTrans" cxnId="{6B1B7FC8-B83A-4054-AF71-E8269F0C22B9}">
      <dgm:prSet/>
      <dgm:spPr/>
      <dgm:t>
        <a:bodyPr/>
        <a:lstStyle/>
        <a:p>
          <a:endParaRPr lang="en-US"/>
        </a:p>
      </dgm:t>
    </dgm:pt>
    <dgm:pt modelId="{E81E311C-9E43-4DCE-B36F-E5513C4BE461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20823597-AA11-4880-939A-5DFD04AFA7B5}" type="parTrans" cxnId="{6F473D30-92BC-46E4-AFA9-01DC860B29A0}">
      <dgm:prSet/>
      <dgm:spPr/>
      <dgm:t>
        <a:bodyPr/>
        <a:lstStyle/>
        <a:p>
          <a:endParaRPr lang="en-US"/>
        </a:p>
      </dgm:t>
    </dgm:pt>
    <dgm:pt modelId="{3E9B77CD-262B-41FC-8C79-C6FA4253F137}" type="sibTrans" cxnId="{6F473D30-92BC-46E4-AFA9-01DC860B29A0}">
      <dgm:prSet/>
      <dgm:spPr/>
      <dgm:t>
        <a:bodyPr/>
        <a:lstStyle/>
        <a:p>
          <a:endParaRPr lang="en-US"/>
        </a:p>
      </dgm:t>
    </dgm:pt>
    <dgm:pt modelId="{94CED196-9E74-48FA-BC91-6AF268984612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3210D369-FA26-44C1-B900-8FBCF384FF0C}" type="parTrans" cxnId="{4FC84CCE-7F8A-41C7-8FDA-BABDDE48EBBA}">
      <dgm:prSet/>
      <dgm:spPr/>
      <dgm:t>
        <a:bodyPr/>
        <a:lstStyle/>
        <a:p>
          <a:endParaRPr lang="en-US"/>
        </a:p>
      </dgm:t>
    </dgm:pt>
    <dgm:pt modelId="{16BB8F95-0682-46A7-B8E4-13E9121C11BC}" type="sibTrans" cxnId="{4FC84CCE-7F8A-41C7-8FDA-BABDDE48EBBA}">
      <dgm:prSet/>
      <dgm:spPr/>
      <dgm:t>
        <a:bodyPr/>
        <a:lstStyle/>
        <a:p>
          <a:endParaRPr lang="en-US"/>
        </a:p>
      </dgm:t>
    </dgm:pt>
    <dgm:pt modelId="{32D7A817-AAE7-4BEF-8716-2D17C390D218}" type="pres">
      <dgm:prSet presAssocID="{039492BC-89DF-4052-80B5-A28EC6FD569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114422B-FBF8-406D-BEBC-24FBA7DBD729}" type="pres">
      <dgm:prSet presAssocID="{B628054A-4785-484A-97C5-56990C8941A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47734-2752-4F73-B2B0-E9A15375632C}" type="pres">
      <dgm:prSet presAssocID="{B628054A-4785-484A-97C5-56990C8941AF}" presName="gear1srcNode" presStyleLbl="node1" presStyleIdx="0" presStyleCnt="3"/>
      <dgm:spPr/>
      <dgm:t>
        <a:bodyPr/>
        <a:lstStyle/>
        <a:p>
          <a:endParaRPr lang="en-US"/>
        </a:p>
      </dgm:t>
    </dgm:pt>
    <dgm:pt modelId="{45E781E0-0D9F-4A4C-9713-3F17410EB790}" type="pres">
      <dgm:prSet presAssocID="{B628054A-4785-484A-97C5-56990C8941AF}" presName="gear1dstNode" presStyleLbl="node1" presStyleIdx="0" presStyleCnt="3"/>
      <dgm:spPr/>
      <dgm:t>
        <a:bodyPr/>
        <a:lstStyle/>
        <a:p>
          <a:endParaRPr lang="en-US"/>
        </a:p>
      </dgm:t>
    </dgm:pt>
    <dgm:pt modelId="{A78A6C37-CEE1-439F-B272-E7104FA36BBD}" type="pres">
      <dgm:prSet presAssocID="{E81E311C-9E43-4DCE-B36F-E5513C4BE461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EE7ECE-6F26-48D3-9670-58CB21D5B2BC}" type="pres">
      <dgm:prSet presAssocID="{E81E311C-9E43-4DCE-B36F-E5513C4BE461}" presName="gear2srcNode" presStyleLbl="node1" presStyleIdx="1" presStyleCnt="3"/>
      <dgm:spPr/>
      <dgm:t>
        <a:bodyPr/>
        <a:lstStyle/>
        <a:p>
          <a:endParaRPr lang="en-US"/>
        </a:p>
      </dgm:t>
    </dgm:pt>
    <dgm:pt modelId="{99B0F953-9A2F-435B-B2F1-5CA411BE1D50}" type="pres">
      <dgm:prSet presAssocID="{E81E311C-9E43-4DCE-B36F-E5513C4BE461}" presName="gear2dstNode" presStyleLbl="node1" presStyleIdx="1" presStyleCnt="3"/>
      <dgm:spPr/>
      <dgm:t>
        <a:bodyPr/>
        <a:lstStyle/>
        <a:p>
          <a:endParaRPr lang="en-US"/>
        </a:p>
      </dgm:t>
    </dgm:pt>
    <dgm:pt modelId="{4AC6FB5F-BF1D-4664-8553-005CE3538BC3}" type="pres">
      <dgm:prSet presAssocID="{94CED196-9E74-48FA-BC91-6AF268984612}" presName="gear3" presStyleLbl="node1" presStyleIdx="2" presStyleCnt="3"/>
      <dgm:spPr/>
      <dgm:t>
        <a:bodyPr/>
        <a:lstStyle/>
        <a:p>
          <a:endParaRPr lang="en-US"/>
        </a:p>
      </dgm:t>
    </dgm:pt>
    <dgm:pt modelId="{67C13786-47A5-43FD-A1D8-B4C880794683}" type="pres">
      <dgm:prSet presAssocID="{94CED196-9E74-48FA-BC91-6AF26898461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B2755-18E5-415B-B92C-DF0B89D25F51}" type="pres">
      <dgm:prSet presAssocID="{94CED196-9E74-48FA-BC91-6AF268984612}" presName="gear3srcNode" presStyleLbl="node1" presStyleIdx="2" presStyleCnt="3"/>
      <dgm:spPr/>
      <dgm:t>
        <a:bodyPr/>
        <a:lstStyle/>
        <a:p>
          <a:endParaRPr lang="en-US"/>
        </a:p>
      </dgm:t>
    </dgm:pt>
    <dgm:pt modelId="{725C0232-D6E3-4C49-AABB-322B8A0E5CB3}" type="pres">
      <dgm:prSet presAssocID="{94CED196-9E74-48FA-BC91-6AF268984612}" presName="gear3dstNode" presStyleLbl="node1" presStyleIdx="2" presStyleCnt="3"/>
      <dgm:spPr/>
      <dgm:t>
        <a:bodyPr/>
        <a:lstStyle/>
        <a:p>
          <a:endParaRPr lang="en-US"/>
        </a:p>
      </dgm:t>
    </dgm:pt>
    <dgm:pt modelId="{626B610A-C6C9-472B-8130-91026D52B6BC}" type="pres">
      <dgm:prSet presAssocID="{09495408-A061-47BF-8EBF-4EF6A6377BA2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1518003C-C71D-41FA-ADC2-BC6E74D6EC1E}" type="pres">
      <dgm:prSet presAssocID="{3E9B77CD-262B-41FC-8C79-C6FA4253F137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7DEF2DF-12EB-4F2B-B9FA-800A97019E03}" type="pres">
      <dgm:prSet presAssocID="{16BB8F95-0682-46A7-B8E4-13E9121C11BC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FC84CCE-7F8A-41C7-8FDA-BABDDE48EBBA}" srcId="{039492BC-89DF-4052-80B5-A28EC6FD5696}" destId="{94CED196-9E74-48FA-BC91-6AF268984612}" srcOrd="2" destOrd="0" parTransId="{3210D369-FA26-44C1-B900-8FBCF384FF0C}" sibTransId="{16BB8F95-0682-46A7-B8E4-13E9121C11BC}"/>
    <dgm:cxn modelId="{F942DA3D-F4E0-49C3-8BF2-88749789E619}" type="presOf" srcId="{94CED196-9E74-48FA-BC91-6AF268984612}" destId="{67C13786-47A5-43FD-A1D8-B4C880794683}" srcOrd="1" destOrd="0" presId="urn:microsoft.com/office/officeart/2005/8/layout/gear1"/>
    <dgm:cxn modelId="{D748753F-A064-4096-B290-E6FE7D57EDDF}" type="presOf" srcId="{E81E311C-9E43-4DCE-B36F-E5513C4BE461}" destId="{99B0F953-9A2F-435B-B2F1-5CA411BE1D50}" srcOrd="2" destOrd="0" presId="urn:microsoft.com/office/officeart/2005/8/layout/gear1"/>
    <dgm:cxn modelId="{C669F311-E963-46ED-8073-2FEAC55C2636}" type="presOf" srcId="{3E9B77CD-262B-41FC-8C79-C6FA4253F137}" destId="{1518003C-C71D-41FA-ADC2-BC6E74D6EC1E}" srcOrd="0" destOrd="0" presId="urn:microsoft.com/office/officeart/2005/8/layout/gear1"/>
    <dgm:cxn modelId="{B8066110-B9F4-40BD-8297-E677975A45E1}" type="presOf" srcId="{B628054A-4785-484A-97C5-56990C8941AF}" destId="{45E781E0-0D9F-4A4C-9713-3F17410EB790}" srcOrd="2" destOrd="0" presId="urn:microsoft.com/office/officeart/2005/8/layout/gear1"/>
    <dgm:cxn modelId="{9B6DFB74-7451-42E3-8FCB-ECE75964638E}" type="presOf" srcId="{94CED196-9E74-48FA-BC91-6AF268984612}" destId="{73AB2755-18E5-415B-B92C-DF0B89D25F51}" srcOrd="2" destOrd="0" presId="urn:microsoft.com/office/officeart/2005/8/layout/gear1"/>
    <dgm:cxn modelId="{6F473D30-92BC-46E4-AFA9-01DC860B29A0}" srcId="{039492BC-89DF-4052-80B5-A28EC6FD5696}" destId="{E81E311C-9E43-4DCE-B36F-E5513C4BE461}" srcOrd="1" destOrd="0" parTransId="{20823597-AA11-4880-939A-5DFD04AFA7B5}" sibTransId="{3E9B77CD-262B-41FC-8C79-C6FA4253F137}"/>
    <dgm:cxn modelId="{B89E6E14-E722-4C62-858A-C26E4A48D50E}" type="presOf" srcId="{039492BC-89DF-4052-80B5-A28EC6FD5696}" destId="{32D7A817-AAE7-4BEF-8716-2D17C390D218}" srcOrd="0" destOrd="0" presId="urn:microsoft.com/office/officeart/2005/8/layout/gear1"/>
    <dgm:cxn modelId="{BDA378E3-DE46-4CD0-A901-CE768778BF7B}" type="presOf" srcId="{E81E311C-9E43-4DCE-B36F-E5513C4BE461}" destId="{54EE7ECE-6F26-48D3-9670-58CB21D5B2BC}" srcOrd="1" destOrd="0" presId="urn:microsoft.com/office/officeart/2005/8/layout/gear1"/>
    <dgm:cxn modelId="{DC24856D-361C-40A7-984F-2E51846E2D45}" type="presOf" srcId="{09495408-A061-47BF-8EBF-4EF6A6377BA2}" destId="{626B610A-C6C9-472B-8130-91026D52B6BC}" srcOrd="0" destOrd="0" presId="urn:microsoft.com/office/officeart/2005/8/layout/gear1"/>
    <dgm:cxn modelId="{9383E14C-25BD-4784-A23B-BD74B9E436DA}" type="presOf" srcId="{E81E311C-9E43-4DCE-B36F-E5513C4BE461}" destId="{A78A6C37-CEE1-439F-B272-E7104FA36BBD}" srcOrd="0" destOrd="0" presId="urn:microsoft.com/office/officeart/2005/8/layout/gear1"/>
    <dgm:cxn modelId="{349D2BAA-B57D-41AC-B50D-972FB3313190}" type="presOf" srcId="{B628054A-4785-484A-97C5-56990C8941AF}" destId="{A114422B-FBF8-406D-BEBC-24FBA7DBD729}" srcOrd="0" destOrd="0" presId="urn:microsoft.com/office/officeart/2005/8/layout/gear1"/>
    <dgm:cxn modelId="{870405E5-D8EE-4A4E-8F31-D6A39DFDAE74}" type="presOf" srcId="{94CED196-9E74-48FA-BC91-6AF268984612}" destId="{4AC6FB5F-BF1D-4664-8553-005CE3538BC3}" srcOrd="0" destOrd="0" presId="urn:microsoft.com/office/officeart/2005/8/layout/gear1"/>
    <dgm:cxn modelId="{9AAA5A4A-6488-472C-AB69-F801E184F053}" type="presOf" srcId="{16BB8F95-0682-46A7-B8E4-13E9121C11BC}" destId="{37DEF2DF-12EB-4F2B-B9FA-800A97019E03}" srcOrd="0" destOrd="0" presId="urn:microsoft.com/office/officeart/2005/8/layout/gear1"/>
    <dgm:cxn modelId="{6B1B7FC8-B83A-4054-AF71-E8269F0C22B9}" srcId="{039492BC-89DF-4052-80B5-A28EC6FD5696}" destId="{B628054A-4785-484A-97C5-56990C8941AF}" srcOrd="0" destOrd="0" parTransId="{BE6EC6B8-FEDA-4AAA-8237-023D77F44D31}" sibTransId="{09495408-A061-47BF-8EBF-4EF6A6377BA2}"/>
    <dgm:cxn modelId="{3DCD75B2-9222-4DC4-BD87-75D08B6BFEC7}" type="presOf" srcId="{94CED196-9E74-48FA-BC91-6AF268984612}" destId="{725C0232-D6E3-4C49-AABB-322B8A0E5CB3}" srcOrd="3" destOrd="0" presId="urn:microsoft.com/office/officeart/2005/8/layout/gear1"/>
    <dgm:cxn modelId="{5C1C5530-BEF9-4630-971A-F5440DD8BF19}" type="presOf" srcId="{B628054A-4785-484A-97C5-56990C8941AF}" destId="{E7347734-2752-4F73-B2B0-E9A15375632C}" srcOrd="1" destOrd="0" presId="urn:microsoft.com/office/officeart/2005/8/layout/gear1"/>
    <dgm:cxn modelId="{3555D7DE-9B77-4A4A-9EC0-C156B2E2D354}" type="presParOf" srcId="{32D7A817-AAE7-4BEF-8716-2D17C390D218}" destId="{A114422B-FBF8-406D-BEBC-24FBA7DBD729}" srcOrd="0" destOrd="0" presId="urn:microsoft.com/office/officeart/2005/8/layout/gear1"/>
    <dgm:cxn modelId="{2C9A8476-73A5-439F-A08C-867A4C408E07}" type="presParOf" srcId="{32D7A817-AAE7-4BEF-8716-2D17C390D218}" destId="{E7347734-2752-4F73-B2B0-E9A15375632C}" srcOrd="1" destOrd="0" presId="urn:microsoft.com/office/officeart/2005/8/layout/gear1"/>
    <dgm:cxn modelId="{4B93669B-4C02-4C6E-A4C8-830EC9887696}" type="presParOf" srcId="{32D7A817-AAE7-4BEF-8716-2D17C390D218}" destId="{45E781E0-0D9F-4A4C-9713-3F17410EB790}" srcOrd="2" destOrd="0" presId="urn:microsoft.com/office/officeart/2005/8/layout/gear1"/>
    <dgm:cxn modelId="{35D3FA7C-70B3-4514-A8CC-FDE314BDC523}" type="presParOf" srcId="{32D7A817-AAE7-4BEF-8716-2D17C390D218}" destId="{A78A6C37-CEE1-439F-B272-E7104FA36BBD}" srcOrd="3" destOrd="0" presId="urn:microsoft.com/office/officeart/2005/8/layout/gear1"/>
    <dgm:cxn modelId="{19565B63-F79E-475D-9018-F56BBE6E99A2}" type="presParOf" srcId="{32D7A817-AAE7-4BEF-8716-2D17C390D218}" destId="{54EE7ECE-6F26-48D3-9670-58CB21D5B2BC}" srcOrd="4" destOrd="0" presId="urn:microsoft.com/office/officeart/2005/8/layout/gear1"/>
    <dgm:cxn modelId="{2A23FFC5-7006-460F-B5CB-A263647CFDED}" type="presParOf" srcId="{32D7A817-AAE7-4BEF-8716-2D17C390D218}" destId="{99B0F953-9A2F-435B-B2F1-5CA411BE1D50}" srcOrd="5" destOrd="0" presId="urn:microsoft.com/office/officeart/2005/8/layout/gear1"/>
    <dgm:cxn modelId="{08B4C5FA-1D6C-498D-A1C7-06C401BE2CC1}" type="presParOf" srcId="{32D7A817-AAE7-4BEF-8716-2D17C390D218}" destId="{4AC6FB5F-BF1D-4664-8553-005CE3538BC3}" srcOrd="6" destOrd="0" presId="urn:microsoft.com/office/officeart/2005/8/layout/gear1"/>
    <dgm:cxn modelId="{CAA2E6E3-89EA-4019-8B84-BC3D495C1AC2}" type="presParOf" srcId="{32D7A817-AAE7-4BEF-8716-2D17C390D218}" destId="{67C13786-47A5-43FD-A1D8-B4C880794683}" srcOrd="7" destOrd="0" presId="urn:microsoft.com/office/officeart/2005/8/layout/gear1"/>
    <dgm:cxn modelId="{87DACD1D-4C2F-4934-928F-85C8CB4DDD3D}" type="presParOf" srcId="{32D7A817-AAE7-4BEF-8716-2D17C390D218}" destId="{73AB2755-18E5-415B-B92C-DF0B89D25F51}" srcOrd="8" destOrd="0" presId="urn:microsoft.com/office/officeart/2005/8/layout/gear1"/>
    <dgm:cxn modelId="{AF6B7D9E-3C4B-4FDD-81AD-EB60B0ADCA2F}" type="presParOf" srcId="{32D7A817-AAE7-4BEF-8716-2D17C390D218}" destId="{725C0232-D6E3-4C49-AABB-322B8A0E5CB3}" srcOrd="9" destOrd="0" presId="urn:microsoft.com/office/officeart/2005/8/layout/gear1"/>
    <dgm:cxn modelId="{ED3C662A-CCF7-41A4-BC59-40C97D45AE36}" type="presParOf" srcId="{32D7A817-AAE7-4BEF-8716-2D17C390D218}" destId="{626B610A-C6C9-472B-8130-91026D52B6BC}" srcOrd="10" destOrd="0" presId="urn:microsoft.com/office/officeart/2005/8/layout/gear1"/>
    <dgm:cxn modelId="{8D8352DB-5BE5-4846-A3BE-FD7B65BEA609}" type="presParOf" srcId="{32D7A817-AAE7-4BEF-8716-2D17C390D218}" destId="{1518003C-C71D-41FA-ADC2-BC6E74D6EC1E}" srcOrd="11" destOrd="0" presId="urn:microsoft.com/office/officeart/2005/8/layout/gear1"/>
    <dgm:cxn modelId="{D13E3C43-3925-4352-B9B0-403AB3EBBB15}" type="presParOf" srcId="{32D7A817-AAE7-4BEF-8716-2D17C390D218}" destId="{37DEF2DF-12EB-4F2B-B9FA-800A97019E0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9492BC-89DF-4052-80B5-A28EC6FD5696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B628054A-4785-484A-97C5-56990C8941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BE6EC6B8-FEDA-4AAA-8237-023D77F44D31}" type="parTrans" cxnId="{6B1B7FC8-B83A-4054-AF71-E8269F0C22B9}">
      <dgm:prSet/>
      <dgm:spPr/>
      <dgm:t>
        <a:bodyPr/>
        <a:lstStyle/>
        <a:p>
          <a:endParaRPr lang="en-US"/>
        </a:p>
      </dgm:t>
    </dgm:pt>
    <dgm:pt modelId="{09495408-A061-47BF-8EBF-4EF6A6377BA2}" type="sibTrans" cxnId="{6B1B7FC8-B83A-4054-AF71-E8269F0C22B9}">
      <dgm:prSet/>
      <dgm:spPr/>
      <dgm:t>
        <a:bodyPr/>
        <a:lstStyle/>
        <a:p>
          <a:endParaRPr lang="en-US"/>
        </a:p>
      </dgm:t>
    </dgm:pt>
    <dgm:pt modelId="{E81E311C-9E43-4DCE-B36F-E5513C4BE461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20823597-AA11-4880-939A-5DFD04AFA7B5}" type="parTrans" cxnId="{6F473D30-92BC-46E4-AFA9-01DC860B29A0}">
      <dgm:prSet/>
      <dgm:spPr/>
      <dgm:t>
        <a:bodyPr/>
        <a:lstStyle/>
        <a:p>
          <a:endParaRPr lang="en-US"/>
        </a:p>
      </dgm:t>
    </dgm:pt>
    <dgm:pt modelId="{3E9B77CD-262B-41FC-8C79-C6FA4253F137}" type="sibTrans" cxnId="{6F473D30-92BC-46E4-AFA9-01DC860B29A0}">
      <dgm:prSet/>
      <dgm:spPr/>
      <dgm:t>
        <a:bodyPr/>
        <a:lstStyle/>
        <a:p>
          <a:endParaRPr lang="en-US"/>
        </a:p>
      </dgm:t>
    </dgm:pt>
    <dgm:pt modelId="{94CED196-9E74-48FA-BC91-6AF268984612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3210D369-FA26-44C1-B900-8FBCF384FF0C}" type="parTrans" cxnId="{4FC84CCE-7F8A-41C7-8FDA-BABDDE48EBBA}">
      <dgm:prSet/>
      <dgm:spPr/>
      <dgm:t>
        <a:bodyPr/>
        <a:lstStyle/>
        <a:p>
          <a:endParaRPr lang="en-US"/>
        </a:p>
      </dgm:t>
    </dgm:pt>
    <dgm:pt modelId="{16BB8F95-0682-46A7-B8E4-13E9121C11BC}" type="sibTrans" cxnId="{4FC84CCE-7F8A-41C7-8FDA-BABDDE48EBBA}">
      <dgm:prSet/>
      <dgm:spPr/>
      <dgm:t>
        <a:bodyPr/>
        <a:lstStyle/>
        <a:p>
          <a:endParaRPr lang="en-US"/>
        </a:p>
      </dgm:t>
    </dgm:pt>
    <dgm:pt modelId="{32D7A817-AAE7-4BEF-8716-2D17C390D218}" type="pres">
      <dgm:prSet presAssocID="{039492BC-89DF-4052-80B5-A28EC6FD569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114422B-FBF8-406D-BEBC-24FBA7DBD729}" type="pres">
      <dgm:prSet presAssocID="{B628054A-4785-484A-97C5-56990C8941A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47734-2752-4F73-B2B0-E9A15375632C}" type="pres">
      <dgm:prSet presAssocID="{B628054A-4785-484A-97C5-56990C8941AF}" presName="gear1srcNode" presStyleLbl="node1" presStyleIdx="0" presStyleCnt="3"/>
      <dgm:spPr/>
      <dgm:t>
        <a:bodyPr/>
        <a:lstStyle/>
        <a:p>
          <a:endParaRPr lang="en-US"/>
        </a:p>
      </dgm:t>
    </dgm:pt>
    <dgm:pt modelId="{45E781E0-0D9F-4A4C-9713-3F17410EB790}" type="pres">
      <dgm:prSet presAssocID="{B628054A-4785-484A-97C5-56990C8941AF}" presName="gear1dstNode" presStyleLbl="node1" presStyleIdx="0" presStyleCnt="3"/>
      <dgm:spPr/>
      <dgm:t>
        <a:bodyPr/>
        <a:lstStyle/>
        <a:p>
          <a:endParaRPr lang="en-US"/>
        </a:p>
      </dgm:t>
    </dgm:pt>
    <dgm:pt modelId="{A78A6C37-CEE1-439F-B272-E7104FA36BBD}" type="pres">
      <dgm:prSet presAssocID="{E81E311C-9E43-4DCE-B36F-E5513C4BE461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EE7ECE-6F26-48D3-9670-58CB21D5B2BC}" type="pres">
      <dgm:prSet presAssocID="{E81E311C-9E43-4DCE-B36F-E5513C4BE461}" presName="gear2srcNode" presStyleLbl="node1" presStyleIdx="1" presStyleCnt="3"/>
      <dgm:spPr/>
      <dgm:t>
        <a:bodyPr/>
        <a:lstStyle/>
        <a:p>
          <a:endParaRPr lang="en-US"/>
        </a:p>
      </dgm:t>
    </dgm:pt>
    <dgm:pt modelId="{99B0F953-9A2F-435B-B2F1-5CA411BE1D50}" type="pres">
      <dgm:prSet presAssocID="{E81E311C-9E43-4DCE-B36F-E5513C4BE461}" presName="gear2dstNode" presStyleLbl="node1" presStyleIdx="1" presStyleCnt="3"/>
      <dgm:spPr/>
      <dgm:t>
        <a:bodyPr/>
        <a:lstStyle/>
        <a:p>
          <a:endParaRPr lang="en-US"/>
        </a:p>
      </dgm:t>
    </dgm:pt>
    <dgm:pt modelId="{4AC6FB5F-BF1D-4664-8553-005CE3538BC3}" type="pres">
      <dgm:prSet presAssocID="{94CED196-9E74-48FA-BC91-6AF268984612}" presName="gear3" presStyleLbl="node1" presStyleIdx="2" presStyleCnt="3"/>
      <dgm:spPr/>
      <dgm:t>
        <a:bodyPr/>
        <a:lstStyle/>
        <a:p>
          <a:endParaRPr lang="en-US"/>
        </a:p>
      </dgm:t>
    </dgm:pt>
    <dgm:pt modelId="{67C13786-47A5-43FD-A1D8-B4C880794683}" type="pres">
      <dgm:prSet presAssocID="{94CED196-9E74-48FA-BC91-6AF26898461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B2755-18E5-415B-B92C-DF0B89D25F51}" type="pres">
      <dgm:prSet presAssocID="{94CED196-9E74-48FA-BC91-6AF268984612}" presName="gear3srcNode" presStyleLbl="node1" presStyleIdx="2" presStyleCnt="3"/>
      <dgm:spPr/>
      <dgm:t>
        <a:bodyPr/>
        <a:lstStyle/>
        <a:p>
          <a:endParaRPr lang="en-US"/>
        </a:p>
      </dgm:t>
    </dgm:pt>
    <dgm:pt modelId="{725C0232-D6E3-4C49-AABB-322B8A0E5CB3}" type="pres">
      <dgm:prSet presAssocID="{94CED196-9E74-48FA-BC91-6AF268984612}" presName="gear3dstNode" presStyleLbl="node1" presStyleIdx="2" presStyleCnt="3"/>
      <dgm:spPr/>
      <dgm:t>
        <a:bodyPr/>
        <a:lstStyle/>
        <a:p>
          <a:endParaRPr lang="en-US"/>
        </a:p>
      </dgm:t>
    </dgm:pt>
    <dgm:pt modelId="{626B610A-C6C9-472B-8130-91026D52B6BC}" type="pres">
      <dgm:prSet presAssocID="{09495408-A061-47BF-8EBF-4EF6A6377BA2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1518003C-C71D-41FA-ADC2-BC6E74D6EC1E}" type="pres">
      <dgm:prSet presAssocID="{3E9B77CD-262B-41FC-8C79-C6FA4253F137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7DEF2DF-12EB-4F2B-B9FA-800A97019E03}" type="pres">
      <dgm:prSet presAssocID="{16BB8F95-0682-46A7-B8E4-13E9121C11BC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40ED9E7-73AD-4FC1-9A43-6A10A9DAFBE0}" type="presOf" srcId="{039492BC-89DF-4052-80B5-A28EC6FD5696}" destId="{32D7A817-AAE7-4BEF-8716-2D17C390D218}" srcOrd="0" destOrd="0" presId="urn:microsoft.com/office/officeart/2005/8/layout/gear1"/>
    <dgm:cxn modelId="{9FF30FD0-45F4-4A21-8274-B9D37FEDA21F}" type="presOf" srcId="{94CED196-9E74-48FA-BC91-6AF268984612}" destId="{725C0232-D6E3-4C49-AABB-322B8A0E5CB3}" srcOrd="3" destOrd="0" presId="urn:microsoft.com/office/officeart/2005/8/layout/gear1"/>
    <dgm:cxn modelId="{4FC84CCE-7F8A-41C7-8FDA-BABDDE48EBBA}" srcId="{039492BC-89DF-4052-80B5-A28EC6FD5696}" destId="{94CED196-9E74-48FA-BC91-6AF268984612}" srcOrd="2" destOrd="0" parTransId="{3210D369-FA26-44C1-B900-8FBCF384FF0C}" sibTransId="{16BB8F95-0682-46A7-B8E4-13E9121C11BC}"/>
    <dgm:cxn modelId="{6F473D30-92BC-46E4-AFA9-01DC860B29A0}" srcId="{039492BC-89DF-4052-80B5-A28EC6FD5696}" destId="{E81E311C-9E43-4DCE-B36F-E5513C4BE461}" srcOrd="1" destOrd="0" parTransId="{20823597-AA11-4880-939A-5DFD04AFA7B5}" sibTransId="{3E9B77CD-262B-41FC-8C79-C6FA4253F137}"/>
    <dgm:cxn modelId="{F36F5688-17A9-4F5E-8362-A47053DCC954}" type="presOf" srcId="{94CED196-9E74-48FA-BC91-6AF268984612}" destId="{67C13786-47A5-43FD-A1D8-B4C880794683}" srcOrd="1" destOrd="0" presId="urn:microsoft.com/office/officeart/2005/8/layout/gear1"/>
    <dgm:cxn modelId="{93BDF20E-EAF3-4747-B170-7F5CBF69EA03}" type="presOf" srcId="{3E9B77CD-262B-41FC-8C79-C6FA4253F137}" destId="{1518003C-C71D-41FA-ADC2-BC6E74D6EC1E}" srcOrd="0" destOrd="0" presId="urn:microsoft.com/office/officeart/2005/8/layout/gear1"/>
    <dgm:cxn modelId="{90CF2CFE-42A7-43EB-A07B-C10F92A909ED}" type="presOf" srcId="{94CED196-9E74-48FA-BC91-6AF268984612}" destId="{73AB2755-18E5-415B-B92C-DF0B89D25F51}" srcOrd="2" destOrd="0" presId="urn:microsoft.com/office/officeart/2005/8/layout/gear1"/>
    <dgm:cxn modelId="{6B1B7FC8-B83A-4054-AF71-E8269F0C22B9}" srcId="{039492BC-89DF-4052-80B5-A28EC6FD5696}" destId="{B628054A-4785-484A-97C5-56990C8941AF}" srcOrd="0" destOrd="0" parTransId="{BE6EC6B8-FEDA-4AAA-8237-023D77F44D31}" sibTransId="{09495408-A061-47BF-8EBF-4EF6A6377BA2}"/>
    <dgm:cxn modelId="{4BCBE53C-334C-49E5-81D6-E33FF0000B45}" type="presOf" srcId="{E81E311C-9E43-4DCE-B36F-E5513C4BE461}" destId="{A78A6C37-CEE1-439F-B272-E7104FA36BBD}" srcOrd="0" destOrd="0" presId="urn:microsoft.com/office/officeart/2005/8/layout/gear1"/>
    <dgm:cxn modelId="{19AB80E9-2E10-44AF-96CB-78E88FED9DA4}" type="presOf" srcId="{16BB8F95-0682-46A7-B8E4-13E9121C11BC}" destId="{37DEF2DF-12EB-4F2B-B9FA-800A97019E03}" srcOrd="0" destOrd="0" presId="urn:microsoft.com/office/officeart/2005/8/layout/gear1"/>
    <dgm:cxn modelId="{A5125D5A-52DD-40BF-BF70-485CCDD7FBD8}" type="presOf" srcId="{E81E311C-9E43-4DCE-B36F-E5513C4BE461}" destId="{54EE7ECE-6F26-48D3-9670-58CB21D5B2BC}" srcOrd="1" destOrd="0" presId="urn:microsoft.com/office/officeart/2005/8/layout/gear1"/>
    <dgm:cxn modelId="{8E3198CB-2014-4D17-9599-440635D5B6A1}" type="presOf" srcId="{09495408-A061-47BF-8EBF-4EF6A6377BA2}" destId="{626B610A-C6C9-472B-8130-91026D52B6BC}" srcOrd="0" destOrd="0" presId="urn:microsoft.com/office/officeart/2005/8/layout/gear1"/>
    <dgm:cxn modelId="{1F174C56-48C5-4E7F-99F8-BDB45D944978}" type="presOf" srcId="{B628054A-4785-484A-97C5-56990C8941AF}" destId="{A114422B-FBF8-406D-BEBC-24FBA7DBD729}" srcOrd="0" destOrd="0" presId="urn:microsoft.com/office/officeart/2005/8/layout/gear1"/>
    <dgm:cxn modelId="{02259DDA-5EAA-4D85-95DD-A4A2E4FFF5C7}" type="presOf" srcId="{B628054A-4785-484A-97C5-56990C8941AF}" destId="{45E781E0-0D9F-4A4C-9713-3F17410EB790}" srcOrd="2" destOrd="0" presId="urn:microsoft.com/office/officeart/2005/8/layout/gear1"/>
    <dgm:cxn modelId="{A505E77A-99EA-4D2D-891D-32215635A902}" type="presOf" srcId="{E81E311C-9E43-4DCE-B36F-E5513C4BE461}" destId="{99B0F953-9A2F-435B-B2F1-5CA411BE1D50}" srcOrd="2" destOrd="0" presId="urn:microsoft.com/office/officeart/2005/8/layout/gear1"/>
    <dgm:cxn modelId="{3D48B1F9-D66A-4F6D-AFAC-584221B6A53D}" type="presOf" srcId="{94CED196-9E74-48FA-BC91-6AF268984612}" destId="{4AC6FB5F-BF1D-4664-8553-005CE3538BC3}" srcOrd="0" destOrd="0" presId="urn:microsoft.com/office/officeart/2005/8/layout/gear1"/>
    <dgm:cxn modelId="{CB7574B6-C411-4AEC-9008-9E970327C702}" type="presOf" srcId="{B628054A-4785-484A-97C5-56990C8941AF}" destId="{E7347734-2752-4F73-B2B0-E9A15375632C}" srcOrd="1" destOrd="0" presId="urn:microsoft.com/office/officeart/2005/8/layout/gear1"/>
    <dgm:cxn modelId="{6341FD0F-8820-4493-878B-2F50FC4F3561}" type="presParOf" srcId="{32D7A817-AAE7-4BEF-8716-2D17C390D218}" destId="{A114422B-FBF8-406D-BEBC-24FBA7DBD729}" srcOrd="0" destOrd="0" presId="urn:microsoft.com/office/officeart/2005/8/layout/gear1"/>
    <dgm:cxn modelId="{6A2A9BD3-DF12-400C-B22D-CAF7AA442462}" type="presParOf" srcId="{32D7A817-AAE7-4BEF-8716-2D17C390D218}" destId="{E7347734-2752-4F73-B2B0-E9A15375632C}" srcOrd="1" destOrd="0" presId="urn:microsoft.com/office/officeart/2005/8/layout/gear1"/>
    <dgm:cxn modelId="{28AEC010-43A2-40D4-9AD2-F0E18B828217}" type="presParOf" srcId="{32D7A817-AAE7-4BEF-8716-2D17C390D218}" destId="{45E781E0-0D9F-4A4C-9713-3F17410EB790}" srcOrd="2" destOrd="0" presId="urn:microsoft.com/office/officeart/2005/8/layout/gear1"/>
    <dgm:cxn modelId="{2662C015-711B-4272-9D6B-38E51AC84251}" type="presParOf" srcId="{32D7A817-AAE7-4BEF-8716-2D17C390D218}" destId="{A78A6C37-CEE1-439F-B272-E7104FA36BBD}" srcOrd="3" destOrd="0" presId="urn:microsoft.com/office/officeart/2005/8/layout/gear1"/>
    <dgm:cxn modelId="{22D8FCF6-2615-4637-BF66-32C50E9428D4}" type="presParOf" srcId="{32D7A817-AAE7-4BEF-8716-2D17C390D218}" destId="{54EE7ECE-6F26-48D3-9670-58CB21D5B2BC}" srcOrd="4" destOrd="0" presId="urn:microsoft.com/office/officeart/2005/8/layout/gear1"/>
    <dgm:cxn modelId="{B3889166-0247-400A-9320-95DFC32E93A3}" type="presParOf" srcId="{32D7A817-AAE7-4BEF-8716-2D17C390D218}" destId="{99B0F953-9A2F-435B-B2F1-5CA411BE1D50}" srcOrd="5" destOrd="0" presId="urn:microsoft.com/office/officeart/2005/8/layout/gear1"/>
    <dgm:cxn modelId="{7631578C-F3BD-4D10-8865-C194F8322FD3}" type="presParOf" srcId="{32D7A817-AAE7-4BEF-8716-2D17C390D218}" destId="{4AC6FB5F-BF1D-4664-8553-005CE3538BC3}" srcOrd="6" destOrd="0" presId="urn:microsoft.com/office/officeart/2005/8/layout/gear1"/>
    <dgm:cxn modelId="{49D98E4B-F912-45F1-9EAB-207E3AE020F1}" type="presParOf" srcId="{32D7A817-AAE7-4BEF-8716-2D17C390D218}" destId="{67C13786-47A5-43FD-A1D8-B4C880794683}" srcOrd="7" destOrd="0" presId="urn:microsoft.com/office/officeart/2005/8/layout/gear1"/>
    <dgm:cxn modelId="{00B00E1C-69C7-427A-A582-499205A905ED}" type="presParOf" srcId="{32D7A817-AAE7-4BEF-8716-2D17C390D218}" destId="{73AB2755-18E5-415B-B92C-DF0B89D25F51}" srcOrd="8" destOrd="0" presId="urn:microsoft.com/office/officeart/2005/8/layout/gear1"/>
    <dgm:cxn modelId="{53A18B4D-E384-4453-872F-2221F8AC8BD9}" type="presParOf" srcId="{32D7A817-AAE7-4BEF-8716-2D17C390D218}" destId="{725C0232-D6E3-4C49-AABB-322B8A0E5CB3}" srcOrd="9" destOrd="0" presId="urn:microsoft.com/office/officeart/2005/8/layout/gear1"/>
    <dgm:cxn modelId="{C279FE1B-A982-4719-9B60-EEC2022F892A}" type="presParOf" srcId="{32D7A817-AAE7-4BEF-8716-2D17C390D218}" destId="{626B610A-C6C9-472B-8130-91026D52B6BC}" srcOrd="10" destOrd="0" presId="urn:microsoft.com/office/officeart/2005/8/layout/gear1"/>
    <dgm:cxn modelId="{036F8214-4A90-4276-B15E-7E38DFEE6B09}" type="presParOf" srcId="{32D7A817-AAE7-4BEF-8716-2D17C390D218}" destId="{1518003C-C71D-41FA-ADC2-BC6E74D6EC1E}" srcOrd="11" destOrd="0" presId="urn:microsoft.com/office/officeart/2005/8/layout/gear1"/>
    <dgm:cxn modelId="{F1A13E21-27C0-4198-8500-CCA389257267}" type="presParOf" srcId="{32D7A817-AAE7-4BEF-8716-2D17C390D218}" destId="{37DEF2DF-12EB-4F2B-B9FA-800A97019E0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E3FD69-5C07-4DCA-A22A-91B5C8CEAF37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5F12BCA-A9F0-4D63-9F00-7C2ED2A816CB}">
      <dgm:prSet phldrT="[Text]"/>
      <dgm:spPr/>
      <dgm:t>
        <a:bodyPr/>
        <a:lstStyle/>
        <a:p>
          <a:r>
            <a:rPr lang="en-US" dirty="0" smtClean="0"/>
            <a:t>Thing</a:t>
          </a:r>
          <a:endParaRPr lang="en-US" dirty="0"/>
        </a:p>
      </dgm:t>
    </dgm:pt>
    <dgm:pt modelId="{43DFAB96-5490-45D3-BFD4-1D305184E343}" type="parTrans" cxnId="{A1958D2C-9C33-4972-BC91-944B4C7F1F52}">
      <dgm:prSet/>
      <dgm:spPr/>
      <dgm:t>
        <a:bodyPr/>
        <a:lstStyle/>
        <a:p>
          <a:endParaRPr lang="en-US"/>
        </a:p>
      </dgm:t>
    </dgm:pt>
    <dgm:pt modelId="{7818DF95-C875-47CB-80A7-1CCA2404EE0B}" type="sibTrans" cxnId="{A1958D2C-9C33-4972-BC91-944B4C7F1F52}">
      <dgm:prSet/>
      <dgm:spPr/>
      <dgm:t>
        <a:bodyPr/>
        <a:lstStyle/>
        <a:p>
          <a:endParaRPr lang="en-US"/>
        </a:p>
      </dgm:t>
    </dgm:pt>
    <dgm:pt modelId="{BD26BF0F-2A4D-40DB-A7EE-A4CC329F0A02}" type="asst">
      <dgm:prSet phldrT="[Text]"/>
      <dgm:spPr/>
      <dgm:t>
        <a:bodyPr/>
        <a:lstStyle/>
        <a:p>
          <a:r>
            <a:rPr lang="en-US" dirty="0" smtClean="0"/>
            <a:t>Contract</a:t>
          </a:r>
          <a:endParaRPr lang="en-US" dirty="0"/>
        </a:p>
      </dgm:t>
    </dgm:pt>
    <dgm:pt modelId="{B8806E62-D66A-4F89-8947-71CCD328E79F}" type="parTrans" cxnId="{9F4CAD30-0763-482A-A184-654D000D5568}">
      <dgm:prSet/>
      <dgm:spPr/>
      <dgm:t>
        <a:bodyPr/>
        <a:lstStyle/>
        <a:p>
          <a:endParaRPr lang="en-US"/>
        </a:p>
      </dgm:t>
    </dgm:pt>
    <dgm:pt modelId="{BD32EE4E-1BD4-40F5-AE27-E1DFA300F886}" type="sibTrans" cxnId="{9F4CAD30-0763-482A-A184-654D000D5568}">
      <dgm:prSet/>
      <dgm:spPr/>
      <dgm:t>
        <a:bodyPr/>
        <a:lstStyle/>
        <a:p>
          <a:endParaRPr lang="en-US"/>
        </a:p>
      </dgm:t>
    </dgm:pt>
    <dgm:pt modelId="{938681CD-A49F-43D7-95CB-C58292C68230}">
      <dgm:prSet phldrT="[Text]"/>
      <dgm:spPr/>
      <dgm:t>
        <a:bodyPr/>
        <a:lstStyle/>
        <a:p>
          <a:r>
            <a:rPr lang="en-US" dirty="0" smtClean="0"/>
            <a:t>IR Swap</a:t>
          </a:r>
          <a:endParaRPr lang="en-US" dirty="0"/>
        </a:p>
      </dgm:t>
    </dgm:pt>
    <dgm:pt modelId="{85BCC762-E392-439E-BBF6-AE9EC79EA2F3}" type="parTrans" cxnId="{70F2A987-9A78-4188-A224-CAA146F72457}">
      <dgm:prSet/>
      <dgm:spPr/>
      <dgm:t>
        <a:bodyPr/>
        <a:lstStyle/>
        <a:p>
          <a:endParaRPr lang="en-US"/>
        </a:p>
      </dgm:t>
    </dgm:pt>
    <dgm:pt modelId="{2F0E7A2C-E4B2-44BB-9A09-2B8C40AC0BA3}" type="sibTrans" cxnId="{70F2A987-9A78-4188-A224-CAA146F72457}">
      <dgm:prSet/>
      <dgm:spPr/>
      <dgm:t>
        <a:bodyPr/>
        <a:lstStyle/>
        <a:p>
          <a:endParaRPr lang="en-US"/>
        </a:p>
      </dgm:t>
    </dgm:pt>
    <dgm:pt modelId="{38DC2D87-C2C0-4A23-890C-0B6856DA1CF1}">
      <dgm:prSet phldrT="[Text]"/>
      <dgm:spPr/>
      <dgm:t>
        <a:bodyPr/>
        <a:lstStyle/>
        <a:p>
          <a:r>
            <a:rPr lang="en-US" dirty="0" smtClean="0"/>
            <a:t>CDS</a:t>
          </a:r>
          <a:endParaRPr lang="en-US" dirty="0"/>
        </a:p>
      </dgm:t>
    </dgm:pt>
    <dgm:pt modelId="{FB857C05-1785-4F0F-9B05-513E944A4625}" type="parTrans" cxnId="{D3C43237-C2B4-433A-B94D-F0FB29B24392}">
      <dgm:prSet/>
      <dgm:spPr/>
      <dgm:t>
        <a:bodyPr/>
        <a:lstStyle/>
        <a:p>
          <a:endParaRPr lang="en-US"/>
        </a:p>
      </dgm:t>
    </dgm:pt>
    <dgm:pt modelId="{3AA7085C-F46B-410A-9C8E-D5A62F4222E1}" type="sibTrans" cxnId="{D3C43237-C2B4-433A-B94D-F0FB29B24392}">
      <dgm:prSet/>
      <dgm:spPr/>
      <dgm:t>
        <a:bodyPr/>
        <a:lstStyle/>
        <a:p>
          <a:endParaRPr lang="en-US"/>
        </a:p>
      </dgm:t>
    </dgm:pt>
    <dgm:pt modelId="{F24BCE85-ED08-483C-B99B-2796611EB200}">
      <dgm:prSet phldrT="[Text]"/>
      <dgm:spPr/>
      <dgm:t>
        <a:bodyPr/>
        <a:lstStyle/>
        <a:p>
          <a:r>
            <a:rPr lang="en-US" dirty="0" smtClean="0"/>
            <a:t>Bond</a:t>
          </a:r>
          <a:endParaRPr lang="en-US" dirty="0"/>
        </a:p>
      </dgm:t>
    </dgm:pt>
    <dgm:pt modelId="{4AAE2423-5DAA-4353-8606-6AE9E583E6C6}" type="parTrans" cxnId="{DCF3AB6A-EBFE-4A65-982F-50AB7DEBD59A}">
      <dgm:prSet/>
      <dgm:spPr/>
      <dgm:t>
        <a:bodyPr/>
        <a:lstStyle/>
        <a:p>
          <a:endParaRPr lang="en-US"/>
        </a:p>
      </dgm:t>
    </dgm:pt>
    <dgm:pt modelId="{751E751D-D930-49B9-A079-98AC637DC782}" type="sibTrans" cxnId="{DCF3AB6A-EBFE-4A65-982F-50AB7DEBD59A}">
      <dgm:prSet/>
      <dgm:spPr/>
      <dgm:t>
        <a:bodyPr/>
        <a:lstStyle/>
        <a:p>
          <a:endParaRPr lang="en-US"/>
        </a:p>
      </dgm:t>
    </dgm:pt>
    <dgm:pt modelId="{33993599-9E3E-4BC3-8493-AF2463417340}" type="pres">
      <dgm:prSet presAssocID="{AEE3FD69-5C07-4DCA-A22A-91B5C8CEAF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011808F-82CD-405F-95FB-44B6350386FF}" type="pres">
      <dgm:prSet presAssocID="{05F12BCA-A9F0-4D63-9F00-7C2ED2A816CB}" presName="hierRoot1" presStyleCnt="0">
        <dgm:presLayoutVars>
          <dgm:hierBranch val="init"/>
        </dgm:presLayoutVars>
      </dgm:prSet>
      <dgm:spPr/>
    </dgm:pt>
    <dgm:pt modelId="{B3DF17DA-BCA1-4685-8F51-2B7D7900372C}" type="pres">
      <dgm:prSet presAssocID="{05F12BCA-A9F0-4D63-9F00-7C2ED2A816CB}" presName="rootComposite1" presStyleCnt="0"/>
      <dgm:spPr/>
    </dgm:pt>
    <dgm:pt modelId="{41BC2583-C0F8-4D6D-AB86-0BAFF80BEC4F}" type="pres">
      <dgm:prSet presAssocID="{05F12BCA-A9F0-4D63-9F00-7C2ED2A816C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C2C02F-AC42-49A7-A6E3-8ACF8B646934}" type="pres">
      <dgm:prSet presAssocID="{05F12BCA-A9F0-4D63-9F00-7C2ED2A816C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960720F-A8FD-41CB-83D0-A52D0019E93A}" type="pres">
      <dgm:prSet presAssocID="{05F12BCA-A9F0-4D63-9F00-7C2ED2A816CB}" presName="hierChild2" presStyleCnt="0"/>
      <dgm:spPr/>
    </dgm:pt>
    <dgm:pt modelId="{CDD7A5EC-6562-480C-9F36-AAD2B43DCF04}" type="pres">
      <dgm:prSet presAssocID="{85BCC762-E392-439E-BBF6-AE9EC79EA2F3}" presName="Name37" presStyleLbl="parChTrans1D2" presStyleIdx="0" presStyleCnt="4"/>
      <dgm:spPr/>
      <dgm:t>
        <a:bodyPr/>
        <a:lstStyle/>
        <a:p>
          <a:endParaRPr lang="en-US"/>
        </a:p>
      </dgm:t>
    </dgm:pt>
    <dgm:pt modelId="{79FE2A01-B7C0-4681-8A9B-68AEA75E1E9C}" type="pres">
      <dgm:prSet presAssocID="{938681CD-A49F-43D7-95CB-C58292C68230}" presName="hierRoot2" presStyleCnt="0">
        <dgm:presLayoutVars>
          <dgm:hierBranch val="init"/>
        </dgm:presLayoutVars>
      </dgm:prSet>
      <dgm:spPr/>
    </dgm:pt>
    <dgm:pt modelId="{B65119CA-12C7-4843-8B6B-3A3F8B46FB46}" type="pres">
      <dgm:prSet presAssocID="{938681CD-A49F-43D7-95CB-C58292C68230}" presName="rootComposite" presStyleCnt="0"/>
      <dgm:spPr/>
    </dgm:pt>
    <dgm:pt modelId="{C8DEF46E-7330-4FCD-ADB8-1E57742782ED}" type="pres">
      <dgm:prSet presAssocID="{938681CD-A49F-43D7-95CB-C58292C6823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DFEBD0-1B2A-458D-BBFF-1FF20984118A}" type="pres">
      <dgm:prSet presAssocID="{938681CD-A49F-43D7-95CB-C58292C68230}" presName="rootConnector" presStyleLbl="node2" presStyleIdx="0" presStyleCnt="3"/>
      <dgm:spPr/>
      <dgm:t>
        <a:bodyPr/>
        <a:lstStyle/>
        <a:p>
          <a:endParaRPr lang="en-US"/>
        </a:p>
      </dgm:t>
    </dgm:pt>
    <dgm:pt modelId="{B69DBE81-280B-4385-ADAE-7E8B0F10D890}" type="pres">
      <dgm:prSet presAssocID="{938681CD-A49F-43D7-95CB-C58292C68230}" presName="hierChild4" presStyleCnt="0"/>
      <dgm:spPr/>
    </dgm:pt>
    <dgm:pt modelId="{CBC2920F-0988-4C8C-8C99-331C986773FB}" type="pres">
      <dgm:prSet presAssocID="{938681CD-A49F-43D7-95CB-C58292C68230}" presName="hierChild5" presStyleCnt="0"/>
      <dgm:spPr/>
    </dgm:pt>
    <dgm:pt modelId="{D4372532-7E36-4B04-BA9A-5C8C9C09FC06}" type="pres">
      <dgm:prSet presAssocID="{FB857C05-1785-4F0F-9B05-513E944A4625}" presName="Name37" presStyleLbl="parChTrans1D2" presStyleIdx="1" presStyleCnt="4"/>
      <dgm:spPr/>
      <dgm:t>
        <a:bodyPr/>
        <a:lstStyle/>
        <a:p>
          <a:endParaRPr lang="en-US"/>
        </a:p>
      </dgm:t>
    </dgm:pt>
    <dgm:pt modelId="{AC690350-31F1-4990-BB46-24519FFB2185}" type="pres">
      <dgm:prSet presAssocID="{38DC2D87-C2C0-4A23-890C-0B6856DA1CF1}" presName="hierRoot2" presStyleCnt="0">
        <dgm:presLayoutVars>
          <dgm:hierBranch val="init"/>
        </dgm:presLayoutVars>
      </dgm:prSet>
      <dgm:spPr/>
    </dgm:pt>
    <dgm:pt modelId="{2F7091AB-DD65-4585-9AFF-5F03E070F1CD}" type="pres">
      <dgm:prSet presAssocID="{38DC2D87-C2C0-4A23-890C-0B6856DA1CF1}" presName="rootComposite" presStyleCnt="0"/>
      <dgm:spPr/>
    </dgm:pt>
    <dgm:pt modelId="{21C2725A-594F-49DB-A83D-39B57EA4ECA9}" type="pres">
      <dgm:prSet presAssocID="{38DC2D87-C2C0-4A23-890C-0B6856DA1CF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A78411-A5A7-4E16-93E6-6050AFF80635}" type="pres">
      <dgm:prSet presAssocID="{38DC2D87-C2C0-4A23-890C-0B6856DA1CF1}" presName="rootConnector" presStyleLbl="node2" presStyleIdx="1" presStyleCnt="3"/>
      <dgm:spPr/>
      <dgm:t>
        <a:bodyPr/>
        <a:lstStyle/>
        <a:p>
          <a:endParaRPr lang="en-US"/>
        </a:p>
      </dgm:t>
    </dgm:pt>
    <dgm:pt modelId="{16CEF570-BF2E-49EA-8433-BE414D096D40}" type="pres">
      <dgm:prSet presAssocID="{38DC2D87-C2C0-4A23-890C-0B6856DA1CF1}" presName="hierChild4" presStyleCnt="0"/>
      <dgm:spPr/>
    </dgm:pt>
    <dgm:pt modelId="{1F4EB754-ADCA-4B74-BB5B-BF65AF1460FE}" type="pres">
      <dgm:prSet presAssocID="{38DC2D87-C2C0-4A23-890C-0B6856DA1CF1}" presName="hierChild5" presStyleCnt="0"/>
      <dgm:spPr/>
    </dgm:pt>
    <dgm:pt modelId="{0EF9BAC9-D531-4342-AACC-694EBAAF0E13}" type="pres">
      <dgm:prSet presAssocID="{4AAE2423-5DAA-4353-8606-6AE9E583E6C6}" presName="Name37" presStyleLbl="parChTrans1D2" presStyleIdx="2" presStyleCnt="4"/>
      <dgm:spPr/>
      <dgm:t>
        <a:bodyPr/>
        <a:lstStyle/>
        <a:p>
          <a:endParaRPr lang="en-US"/>
        </a:p>
      </dgm:t>
    </dgm:pt>
    <dgm:pt modelId="{A3C53FCE-F12F-4390-A124-94C066CF049D}" type="pres">
      <dgm:prSet presAssocID="{F24BCE85-ED08-483C-B99B-2796611EB200}" presName="hierRoot2" presStyleCnt="0">
        <dgm:presLayoutVars>
          <dgm:hierBranch val="init"/>
        </dgm:presLayoutVars>
      </dgm:prSet>
      <dgm:spPr/>
    </dgm:pt>
    <dgm:pt modelId="{237A0F5F-4F84-404D-9B88-9D36F97FF43D}" type="pres">
      <dgm:prSet presAssocID="{F24BCE85-ED08-483C-B99B-2796611EB200}" presName="rootComposite" presStyleCnt="0"/>
      <dgm:spPr/>
    </dgm:pt>
    <dgm:pt modelId="{5C729227-48B0-419C-B743-D9501940A3F3}" type="pres">
      <dgm:prSet presAssocID="{F24BCE85-ED08-483C-B99B-2796611EB20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D56768-2CE8-4768-8870-1C86A28F3FEB}" type="pres">
      <dgm:prSet presAssocID="{F24BCE85-ED08-483C-B99B-2796611EB200}" presName="rootConnector" presStyleLbl="node2" presStyleIdx="2" presStyleCnt="3"/>
      <dgm:spPr/>
      <dgm:t>
        <a:bodyPr/>
        <a:lstStyle/>
        <a:p>
          <a:endParaRPr lang="en-US"/>
        </a:p>
      </dgm:t>
    </dgm:pt>
    <dgm:pt modelId="{C6124CE3-A391-43DD-9A7C-95EC636966FA}" type="pres">
      <dgm:prSet presAssocID="{F24BCE85-ED08-483C-B99B-2796611EB200}" presName="hierChild4" presStyleCnt="0"/>
      <dgm:spPr/>
    </dgm:pt>
    <dgm:pt modelId="{ECB69E8F-ADB5-4A27-B54B-16D1B1E73D5D}" type="pres">
      <dgm:prSet presAssocID="{F24BCE85-ED08-483C-B99B-2796611EB200}" presName="hierChild5" presStyleCnt="0"/>
      <dgm:spPr/>
    </dgm:pt>
    <dgm:pt modelId="{06A5D23B-5689-4035-AD9A-7D593052EB82}" type="pres">
      <dgm:prSet presAssocID="{05F12BCA-A9F0-4D63-9F00-7C2ED2A816CB}" presName="hierChild3" presStyleCnt="0"/>
      <dgm:spPr/>
    </dgm:pt>
    <dgm:pt modelId="{26318AEC-67EF-492E-B9E7-2ADB2B0B2330}" type="pres">
      <dgm:prSet presAssocID="{B8806E62-D66A-4F89-8947-71CCD328E79F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AD2A0B26-5250-49ED-A6F1-DA33DF4D4920}" type="pres">
      <dgm:prSet presAssocID="{BD26BF0F-2A4D-40DB-A7EE-A4CC329F0A02}" presName="hierRoot3" presStyleCnt="0">
        <dgm:presLayoutVars>
          <dgm:hierBranch val="init"/>
        </dgm:presLayoutVars>
      </dgm:prSet>
      <dgm:spPr/>
    </dgm:pt>
    <dgm:pt modelId="{0400619A-6538-4D1B-9302-1DA942177278}" type="pres">
      <dgm:prSet presAssocID="{BD26BF0F-2A4D-40DB-A7EE-A4CC329F0A02}" presName="rootComposite3" presStyleCnt="0"/>
      <dgm:spPr/>
    </dgm:pt>
    <dgm:pt modelId="{93327C8C-43E4-4FFD-8C87-5CEC9295320B}" type="pres">
      <dgm:prSet presAssocID="{BD26BF0F-2A4D-40DB-A7EE-A4CC329F0A0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A89C32-323C-4A75-B7A2-8F899D2C6659}" type="pres">
      <dgm:prSet presAssocID="{BD26BF0F-2A4D-40DB-A7EE-A4CC329F0A0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E891AD46-55C7-4AB0-97C5-125E8500C51F}" type="pres">
      <dgm:prSet presAssocID="{BD26BF0F-2A4D-40DB-A7EE-A4CC329F0A02}" presName="hierChild6" presStyleCnt="0"/>
      <dgm:spPr/>
    </dgm:pt>
    <dgm:pt modelId="{6D3493A6-8F59-4552-95E7-D4039F3DF3EF}" type="pres">
      <dgm:prSet presAssocID="{BD26BF0F-2A4D-40DB-A7EE-A4CC329F0A02}" presName="hierChild7" presStyleCnt="0"/>
      <dgm:spPr/>
    </dgm:pt>
  </dgm:ptLst>
  <dgm:cxnLst>
    <dgm:cxn modelId="{21BD3AD2-8B16-4604-A62B-ED6807024D75}" type="presOf" srcId="{FB857C05-1785-4F0F-9B05-513E944A4625}" destId="{D4372532-7E36-4B04-BA9A-5C8C9C09FC06}" srcOrd="0" destOrd="0" presId="urn:microsoft.com/office/officeart/2005/8/layout/orgChart1"/>
    <dgm:cxn modelId="{6A7C6358-8E17-4F29-869D-791C37EC3A17}" type="presOf" srcId="{938681CD-A49F-43D7-95CB-C58292C68230}" destId="{45DFEBD0-1B2A-458D-BBFF-1FF20984118A}" srcOrd="1" destOrd="0" presId="urn:microsoft.com/office/officeart/2005/8/layout/orgChart1"/>
    <dgm:cxn modelId="{DCF3AB6A-EBFE-4A65-982F-50AB7DEBD59A}" srcId="{05F12BCA-A9F0-4D63-9F00-7C2ED2A816CB}" destId="{F24BCE85-ED08-483C-B99B-2796611EB200}" srcOrd="3" destOrd="0" parTransId="{4AAE2423-5DAA-4353-8606-6AE9E583E6C6}" sibTransId="{751E751D-D930-49B9-A079-98AC637DC782}"/>
    <dgm:cxn modelId="{5E02106B-857A-4E20-8DEA-3DDAE6A35BAF}" type="presOf" srcId="{B8806E62-D66A-4F89-8947-71CCD328E79F}" destId="{26318AEC-67EF-492E-B9E7-2ADB2B0B2330}" srcOrd="0" destOrd="0" presId="urn:microsoft.com/office/officeart/2005/8/layout/orgChart1"/>
    <dgm:cxn modelId="{B612AE59-B335-411E-B2AB-4A0745412821}" type="presOf" srcId="{38DC2D87-C2C0-4A23-890C-0B6856DA1CF1}" destId="{86A78411-A5A7-4E16-93E6-6050AFF80635}" srcOrd="1" destOrd="0" presId="urn:microsoft.com/office/officeart/2005/8/layout/orgChart1"/>
    <dgm:cxn modelId="{49564242-D7F2-46F0-8A0B-35E6EB75FD12}" type="presOf" srcId="{F24BCE85-ED08-483C-B99B-2796611EB200}" destId="{38D56768-2CE8-4768-8870-1C86A28F3FEB}" srcOrd="1" destOrd="0" presId="urn:microsoft.com/office/officeart/2005/8/layout/orgChart1"/>
    <dgm:cxn modelId="{E70D723F-0F58-493A-BF50-57214CBA096C}" type="presOf" srcId="{AEE3FD69-5C07-4DCA-A22A-91B5C8CEAF37}" destId="{33993599-9E3E-4BC3-8493-AF2463417340}" srcOrd="0" destOrd="0" presId="urn:microsoft.com/office/officeart/2005/8/layout/orgChart1"/>
    <dgm:cxn modelId="{0C6A4A98-558A-4017-9390-EB6E069F7EEA}" type="presOf" srcId="{F24BCE85-ED08-483C-B99B-2796611EB200}" destId="{5C729227-48B0-419C-B743-D9501940A3F3}" srcOrd="0" destOrd="0" presId="urn:microsoft.com/office/officeart/2005/8/layout/orgChart1"/>
    <dgm:cxn modelId="{6873A8C0-170A-4A94-8BF3-821AF0FD5507}" type="presOf" srcId="{85BCC762-E392-439E-BBF6-AE9EC79EA2F3}" destId="{CDD7A5EC-6562-480C-9F36-AAD2B43DCF04}" srcOrd="0" destOrd="0" presId="urn:microsoft.com/office/officeart/2005/8/layout/orgChart1"/>
    <dgm:cxn modelId="{646E5F63-B0FB-4420-9AF8-03B40615BF31}" type="presOf" srcId="{05F12BCA-A9F0-4D63-9F00-7C2ED2A816CB}" destId="{41BC2583-C0F8-4D6D-AB86-0BAFF80BEC4F}" srcOrd="0" destOrd="0" presId="urn:microsoft.com/office/officeart/2005/8/layout/orgChart1"/>
    <dgm:cxn modelId="{B85E6CC5-B583-404F-94E1-321358B9AF8D}" type="presOf" srcId="{05F12BCA-A9F0-4D63-9F00-7C2ED2A816CB}" destId="{C0C2C02F-AC42-49A7-A6E3-8ACF8B646934}" srcOrd="1" destOrd="0" presId="urn:microsoft.com/office/officeart/2005/8/layout/orgChart1"/>
    <dgm:cxn modelId="{643ED43A-76E6-4DED-ABBD-ADF7A63E3581}" type="presOf" srcId="{4AAE2423-5DAA-4353-8606-6AE9E583E6C6}" destId="{0EF9BAC9-D531-4342-AACC-694EBAAF0E13}" srcOrd="0" destOrd="0" presId="urn:microsoft.com/office/officeart/2005/8/layout/orgChart1"/>
    <dgm:cxn modelId="{9F4CAD30-0763-482A-A184-654D000D5568}" srcId="{05F12BCA-A9F0-4D63-9F00-7C2ED2A816CB}" destId="{BD26BF0F-2A4D-40DB-A7EE-A4CC329F0A02}" srcOrd="0" destOrd="0" parTransId="{B8806E62-D66A-4F89-8947-71CCD328E79F}" sibTransId="{BD32EE4E-1BD4-40F5-AE27-E1DFA300F886}"/>
    <dgm:cxn modelId="{D3C43237-C2B4-433A-B94D-F0FB29B24392}" srcId="{05F12BCA-A9F0-4D63-9F00-7C2ED2A816CB}" destId="{38DC2D87-C2C0-4A23-890C-0B6856DA1CF1}" srcOrd="2" destOrd="0" parTransId="{FB857C05-1785-4F0F-9B05-513E944A4625}" sibTransId="{3AA7085C-F46B-410A-9C8E-D5A62F4222E1}"/>
    <dgm:cxn modelId="{D7C37DDF-3174-4236-8EB0-DF946637888D}" type="presOf" srcId="{38DC2D87-C2C0-4A23-890C-0B6856DA1CF1}" destId="{21C2725A-594F-49DB-A83D-39B57EA4ECA9}" srcOrd="0" destOrd="0" presId="urn:microsoft.com/office/officeart/2005/8/layout/orgChart1"/>
    <dgm:cxn modelId="{47710310-903B-4D38-AE71-E99C885EF1F1}" type="presOf" srcId="{BD26BF0F-2A4D-40DB-A7EE-A4CC329F0A02}" destId="{93327C8C-43E4-4FFD-8C87-5CEC9295320B}" srcOrd="0" destOrd="0" presId="urn:microsoft.com/office/officeart/2005/8/layout/orgChart1"/>
    <dgm:cxn modelId="{A1958D2C-9C33-4972-BC91-944B4C7F1F52}" srcId="{AEE3FD69-5C07-4DCA-A22A-91B5C8CEAF37}" destId="{05F12BCA-A9F0-4D63-9F00-7C2ED2A816CB}" srcOrd="0" destOrd="0" parTransId="{43DFAB96-5490-45D3-BFD4-1D305184E343}" sibTransId="{7818DF95-C875-47CB-80A7-1CCA2404EE0B}"/>
    <dgm:cxn modelId="{345F9C3E-44E6-4E14-9428-61F473A840FC}" type="presOf" srcId="{938681CD-A49F-43D7-95CB-C58292C68230}" destId="{C8DEF46E-7330-4FCD-ADB8-1E57742782ED}" srcOrd="0" destOrd="0" presId="urn:microsoft.com/office/officeart/2005/8/layout/orgChart1"/>
    <dgm:cxn modelId="{4629D664-619A-41F2-BCBF-BA0807BD8C63}" type="presOf" srcId="{BD26BF0F-2A4D-40DB-A7EE-A4CC329F0A02}" destId="{CBA89C32-323C-4A75-B7A2-8F899D2C6659}" srcOrd="1" destOrd="0" presId="urn:microsoft.com/office/officeart/2005/8/layout/orgChart1"/>
    <dgm:cxn modelId="{70F2A987-9A78-4188-A224-CAA146F72457}" srcId="{05F12BCA-A9F0-4D63-9F00-7C2ED2A816CB}" destId="{938681CD-A49F-43D7-95CB-C58292C68230}" srcOrd="1" destOrd="0" parTransId="{85BCC762-E392-439E-BBF6-AE9EC79EA2F3}" sibTransId="{2F0E7A2C-E4B2-44BB-9A09-2B8C40AC0BA3}"/>
    <dgm:cxn modelId="{07710ECF-ADB2-4417-A3EA-A621E0F04A0B}" type="presParOf" srcId="{33993599-9E3E-4BC3-8493-AF2463417340}" destId="{3011808F-82CD-405F-95FB-44B6350386FF}" srcOrd="0" destOrd="0" presId="urn:microsoft.com/office/officeart/2005/8/layout/orgChart1"/>
    <dgm:cxn modelId="{A44B66A0-5DB0-4402-B17B-8CFDE22E9D7A}" type="presParOf" srcId="{3011808F-82CD-405F-95FB-44B6350386FF}" destId="{B3DF17DA-BCA1-4685-8F51-2B7D7900372C}" srcOrd="0" destOrd="0" presId="urn:microsoft.com/office/officeart/2005/8/layout/orgChart1"/>
    <dgm:cxn modelId="{CCEE8AAD-F143-40FE-AB2C-7AD7EF802235}" type="presParOf" srcId="{B3DF17DA-BCA1-4685-8F51-2B7D7900372C}" destId="{41BC2583-C0F8-4D6D-AB86-0BAFF80BEC4F}" srcOrd="0" destOrd="0" presId="urn:microsoft.com/office/officeart/2005/8/layout/orgChart1"/>
    <dgm:cxn modelId="{42A21DFA-EB8C-43A4-A594-C7B3F714BBD9}" type="presParOf" srcId="{B3DF17DA-BCA1-4685-8F51-2B7D7900372C}" destId="{C0C2C02F-AC42-49A7-A6E3-8ACF8B646934}" srcOrd="1" destOrd="0" presId="urn:microsoft.com/office/officeart/2005/8/layout/orgChart1"/>
    <dgm:cxn modelId="{9A3367EC-26B8-49A5-BEB9-E2A93A884CCB}" type="presParOf" srcId="{3011808F-82CD-405F-95FB-44B6350386FF}" destId="{C960720F-A8FD-41CB-83D0-A52D0019E93A}" srcOrd="1" destOrd="0" presId="urn:microsoft.com/office/officeart/2005/8/layout/orgChart1"/>
    <dgm:cxn modelId="{2181955C-4C5D-4303-83E9-2E9055D27D64}" type="presParOf" srcId="{C960720F-A8FD-41CB-83D0-A52D0019E93A}" destId="{CDD7A5EC-6562-480C-9F36-AAD2B43DCF04}" srcOrd="0" destOrd="0" presId="urn:microsoft.com/office/officeart/2005/8/layout/orgChart1"/>
    <dgm:cxn modelId="{868991E5-EEB2-4B17-B304-89EDB65D0B52}" type="presParOf" srcId="{C960720F-A8FD-41CB-83D0-A52D0019E93A}" destId="{79FE2A01-B7C0-4681-8A9B-68AEA75E1E9C}" srcOrd="1" destOrd="0" presId="urn:microsoft.com/office/officeart/2005/8/layout/orgChart1"/>
    <dgm:cxn modelId="{A4C2874A-5451-4C7F-A850-8314A6EFC60F}" type="presParOf" srcId="{79FE2A01-B7C0-4681-8A9B-68AEA75E1E9C}" destId="{B65119CA-12C7-4843-8B6B-3A3F8B46FB46}" srcOrd="0" destOrd="0" presId="urn:microsoft.com/office/officeart/2005/8/layout/orgChart1"/>
    <dgm:cxn modelId="{8A03DB9E-9491-4467-8859-214568BE52A1}" type="presParOf" srcId="{B65119CA-12C7-4843-8B6B-3A3F8B46FB46}" destId="{C8DEF46E-7330-4FCD-ADB8-1E57742782ED}" srcOrd="0" destOrd="0" presId="urn:microsoft.com/office/officeart/2005/8/layout/orgChart1"/>
    <dgm:cxn modelId="{2A805771-F1AD-4B7C-BDA3-50A8DDFE0DE6}" type="presParOf" srcId="{B65119CA-12C7-4843-8B6B-3A3F8B46FB46}" destId="{45DFEBD0-1B2A-458D-BBFF-1FF20984118A}" srcOrd="1" destOrd="0" presId="urn:microsoft.com/office/officeart/2005/8/layout/orgChart1"/>
    <dgm:cxn modelId="{EF7BB598-8FDB-452F-8D39-37CD3DF07D45}" type="presParOf" srcId="{79FE2A01-B7C0-4681-8A9B-68AEA75E1E9C}" destId="{B69DBE81-280B-4385-ADAE-7E8B0F10D890}" srcOrd="1" destOrd="0" presId="urn:microsoft.com/office/officeart/2005/8/layout/orgChart1"/>
    <dgm:cxn modelId="{45916F6A-285B-4E07-8C66-26DD3155810B}" type="presParOf" srcId="{79FE2A01-B7C0-4681-8A9B-68AEA75E1E9C}" destId="{CBC2920F-0988-4C8C-8C99-331C986773FB}" srcOrd="2" destOrd="0" presId="urn:microsoft.com/office/officeart/2005/8/layout/orgChart1"/>
    <dgm:cxn modelId="{3AD98A65-F863-4770-A2E6-4B396600AE6C}" type="presParOf" srcId="{C960720F-A8FD-41CB-83D0-A52D0019E93A}" destId="{D4372532-7E36-4B04-BA9A-5C8C9C09FC06}" srcOrd="2" destOrd="0" presId="urn:microsoft.com/office/officeart/2005/8/layout/orgChart1"/>
    <dgm:cxn modelId="{C1796BFB-8ABC-4D13-BF7D-E4013386A400}" type="presParOf" srcId="{C960720F-A8FD-41CB-83D0-A52D0019E93A}" destId="{AC690350-31F1-4990-BB46-24519FFB2185}" srcOrd="3" destOrd="0" presId="urn:microsoft.com/office/officeart/2005/8/layout/orgChart1"/>
    <dgm:cxn modelId="{D5722F21-0C15-408D-AC36-02646C1A935E}" type="presParOf" srcId="{AC690350-31F1-4990-BB46-24519FFB2185}" destId="{2F7091AB-DD65-4585-9AFF-5F03E070F1CD}" srcOrd="0" destOrd="0" presId="urn:microsoft.com/office/officeart/2005/8/layout/orgChart1"/>
    <dgm:cxn modelId="{F5A8406D-5C9F-4983-B5B3-22BEBD4C99E0}" type="presParOf" srcId="{2F7091AB-DD65-4585-9AFF-5F03E070F1CD}" destId="{21C2725A-594F-49DB-A83D-39B57EA4ECA9}" srcOrd="0" destOrd="0" presId="urn:microsoft.com/office/officeart/2005/8/layout/orgChart1"/>
    <dgm:cxn modelId="{6D70AE86-9451-425E-BE4A-1191AF81BCA9}" type="presParOf" srcId="{2F7091AB-DD65-4585-9AFF-5F03E070F1CD}" destId="{86A78411-A5A7-4E16-93E6-6050AFF80635}" srcOrd="1" destOrd="0" presId="urn:microsoft.com/office/officeart/2005/8/layout/orgChart1"/>
    <dgm:cxn modelId="{D128552E-CC59-476D-B502-B0C607A6A153}" type="presParOf" srcId="{AC690350-31F1-4990-BB46-24519FFB2185}" destId="{16CEF570-BF2E-49EA-8433-BE414D096D40}" srcOrd="1" destOrd="0" presId="urn:microsoft.com/office/officeart/2005/8/layout/orgChart1"/>
    <dgm:cxn modelId="{C0E4D7A6-DFF2-43E8-9D2D-6B16FA2FEFEA}" type="presParOf" srcId="{AC690350-31F1-4990-BB46-24519FFB2185}" destId="{1F4EB754-ADCA-4B74-BB5B-BF65AF1460FE}" srcOrd="2" destOrd="0" presId="urn:microsoft.com/office/officeart/2005/8/layout/orgChart1"/>
    <dgm:cxn modelId="{D17695D1-315E-4435-AFF9-61FB4A3DB3FB}" type="presParOf" srcId="{C960720F-A8FD-41CB-83D0-A52D0019E93A}" destId="{0EF9BAC9-D531-4342-AACC-694EBAAF0E13}" srcOrd="4" destOrd="0" presId="urn:microsoft.com/office/officeart/2005/8/layout/orgChart1"/>
    <dgm:cxn modelId="{3C2C94B3-114F-498D-97F1-28AA709A04AE}" type="presParOf" srcId="{C960720F-A8FD-41CB-83D0-A52D0019E93A}" destId="{A3C53FCE-F12F-4390-A124-94C066CF049D}" srcOrd="5" destOrd="0" presId="urn:microsoft.com/office/officeart/2005/8/layout/orgChart1"/>
    <dgm:cxn modelId="{41362873-E827-4F55-95DE-401AE638713C}" type="presParOf" srcId="{A3C53FCE-F12F-4390-A124-94C066CF049D}" destId="{237A0F5F-4F84-404D-9B88-9D36F97FF43D}" srcOrd="0" destOrd="0" presId="urn:microsoft.com/office/officeart/2005/8/layout/orgChart1"/>
    <dgm:cxn modelId="{25C3B9AF-3713-4A7F-8906-08C9FF862F05}" type="presParOf" srcId="{237A0F5F-4F84-404D-9B88-9D36F97FF43D}" destId="{5C729227-48B0-419C-B743-D9501940A3F3}" srcOrd="0" destOrd="0" presId="urn:microsoft.com/office/officeart/2005/8/layout/orgChart1"/>
    <dgm:cxn modelId="{4941A69C-18C9-4DF7-871B-1D15721B5C18}" type="presParOf" srcId="{237A0F5F-4F84-404D-9B88-9D36F97FF43D}" destId="{38D56768-2CE8-4768-8870-1C86A28F3FEB}" srcOrd="1" destOrd="0" presId="urn:microsoft.com/office/officeart/2005/8/layout/orgChart1"/>
    <dgm:cxn modelId="{69F4F308-13A8-4689-8085-BF375D3F3DEA}" type="presParOf" srcId="{A3C53FCE-F12F-4390-A124-94C066CF049D}" destId="{C6124CE3-A391-43DD-9A7C-95EC636966FA}" srcOrd="1" destOrd="0" presId="urn:microsoft.com/office/officeart/2005/8/layout/orgChart1"/>
    <dgm:cxn modelId="{08DE6985-2AAB-495E-BA5E-75EDDCEC586C}" type="presParOf" srcId="{A3C53FCE-F12F-4390-A124-94C066CF049D}" destId="{ECB69E8F-ADB5-4A27-B54B-16D1B1E73D5D}" srcOrd="2" destOrd="0" presId="urn:microsoft.com/office/officeart/2005/8/layout/orgChart1"/>
    <dgm:cxn modelId="{4D080C2F-F3B7-433E-A951-D61B5786592C}" type="presParOf" srcId="{3011808F-82CD-405F-95FB-44B6350386FF}" destId="{06A5D23B-5689-4035-AD9A-7D593052EB82}" srcOrd="2" destOrd="0" presId="urn:microsoft.com/office/officeart/2005/8/layout/orgChart1"/>
    <dgm:cxn modelId="{5E760E7F-7BCC-45A5-B8F9-6CDB9AFB7F2E}" type="presParOf" srcId="{06A5D23B-5689-4035-AD9A-7D593052EB82}" destId="{26318AEC-67EF-492E-B9E7-2ADB2B0B2330}" srcOrd="0" destOrd="0" presId="urn:microsoft.com/office/officeart/2005/8/layout/orgChart1"/>
    <dgm:cxn modelId="{3F0DF2A0-1DE6-45C9-B17D-5514E664B7C1}" type="presParOf" srcId="{06A5D23B-5689-4035-AD9A-7D593052EB82}" destId="{AD2A0B26-5250-49ED-A6F1-DA33DF4D4920}" srcOrd="1" destOrd="0" presId="urn:microsoft.com/office/officeart/2005/8/layout/orgChart1"/>
    <dgm:cxn modelId="{59BC30F0-45E1-41E2-8333-2CFC66F2688A}" type="presParOf" srcId="{AD2A0B26-5250-49ED-A6F1-DA33DF4D4920}" destId="{0400619A-6538-4D1B-9302-1DA942177278}" srcOrd="0" destOrd="0" presId="urn:microsoft.com/office/officeart/2005/8/layout/orgChart1"/>
    <dgm:cxn modelId="{F56CE038-FA35-48F7-B242-D2C523A585BC}" type="presParOf" srcId="{0400619A-6538-4D1B-9302-1DA942177278}" destId="{93327C8C-43E4-4FFD-8C87-5CEC9295320B}" srcOrd="0" destOrd="0" presId="urn:microsoft.com/office/officeart/2005/8/layout/orgChart1"/>
    <dgm:cxn modelId="{315685E4-D5EF-4727-ADD7-378BE2D26570}" type="presParOf" srcId="{0400619A-6538-4D1B-9302-1DA942177278}" destId="{CBA89C32-323C-4A75-B7A2-8F899D2C6659}" srcOrd="1" destOrd="0" presId="urn:microsoft.com/office/officeart/2005/8/layout/orgChart1"/>
    <dgm:cxn modelId="{A78DD543-6A06-477C-9576-FEABCD513B6C}" type="presParOf" srcId="{AD2A0B26-5250-49ED-A6F1-DA33DF4D4920}" destId="{E891AD46-55C7-4AB0-97C5-125E8500C51F}" srcOrd="1" destOrd="0" presId="urn:microsoft.com/office/officeart/2005/8/layout/orgChart1"/>
    <dgm:cxn modelId="{31812371-E0FC-4498-9CB6-DFA42765EE95}" type="presParOf" srcId="{AD2A0B26-5250-49ED-A6F1-DA33DF4D4920}" destId="{6D3493A6-8F59-4552-95E7-D4039F3DF3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E3FD69-5C07-4DCA-A22A-91B5C8CEAF37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5F12BCA-A9F0-4D63-9F00-7C2ED2A816CB}">
      <dgm:prSet phldrT="[Text]"/>
      <dgm:spPr/>
      <dgm:t>
        <a:bodyPr/>
        <a:lstStyle/>
        <a:p>
          <a:r>
            <a:rPr lang="en-US" dirty="0" smtClean="0"/>
            <a:t>Thing</a:t>
          </a:r>
          <a:endParaRPr lang="en-US" dirty="0"/>
        </a:p>
      </dgm:t>
    </dgm:pt>
    <dgm:pt modelId="{43DFAB96-5490-45D3-BFD4-1D305184E343}" type="parTrans" cxnId="{A1958D2C-9C33-4972-BC91-944B4C7F1F52}">
      <dgm:prSet/>
      <dgm:spPr/>
      <dgm:t>
        <a:bodyPr/>
        <a:lstStyle/>
        <a:p>
          <a:endParaRPr lang="en-US"/>
        </a:p>
      </dgm:t>
    </dgm:pt>
    <dgm:pt modelId="{7818DF95-C875-47CB-80A7-1CCA2404EE0B}" type="sibTrans" cxnId="{A1958D2C-9C33-4972-BC91-944B4C7F1F52}">
      <dgm:prSet/>
      <dgm:spPr/>
      <dgm:t>
        <a:bodyPr/>
        <a:lstStyle/>
        <a:p>
          <a:endParaRPr lang="en-US"/>
        </a:p>
      </dgm:t>
    </dgm:pt>
    <dgm:pt modelId="{BD26BF0F-2A4D-40DB-A7EE-A4CC329F0A02}" type="asst">
      <dgm:prSet phldrT="[Text]"/>
      <dgm:spPr/>
      <dgm:t>
        <a:bodyPr/>
        <a:lstStyle/>
        <a:p>
          <a:r>
            <a:rPr lang="en-US" dirty="0" smtClean="0"/>
            <a:t>Contract</a:t>
          </a:r>
          <a:endParaRPr lang="en-US" dirty="0"/>
        </a:p>
      </dgm:t>
    </dgm:pt>
    <dgm:pt modelId="{B8806E62-D66A-4F89-8947-71CCD328E79F}" type="parTrans" cxnId="{9F4CAD30-0763-482A-A184-654D000D5568}">
      <dgm:prSet/>
      <dgm:spPr/>
      <dgm:t>
        <a:bodyPr/>
        <a:lstStyle/>
        <a:p>
          <a:endParaRPr lang="en-US"/>
        </a:p>
      </dgm:t>
    </dgm:pt>
    <dgm:pt modelId="{BD32EE4E-1BD4-40F5-AE27-E1DFA300F886}" type="sibTrans" cxnId="{9F4CAD30-0763-482A-A184-654D000D5568}">
      <dgm:prSet/>
      <dgm:spPr/>
      <dgm:t>
        <a:bodyPr/>
        <a:lstStyle/>
        <a:p>
          <a:endParaRPr lang="en-US"/>
        </a:p>
      </dgm:t>
    </dgm:pt>
    <dgm:pt modelId="{938681CD-A49F-43D7-95CB-C58292C68230}">
      <dgm:prSet phldrT="[Text]"/>
      <dgm:spPr/>
      <dgm:t>
        <a:bodyPr/>
        <a:lstStyle/>
        <a:p>
          <a:r>
            <a:rPr lang="en-US" dirty="0" smtClean="0"/>
            <a:t>IR Swap</a:t>
          </a:r>
          <a:endParaRPr lang="en-US" dirty="0"/>
        </a:p>
      </dgm:t>
    </dgm:pt>
    <dgm:pt modelId="{85BCC762-E392-439E-BBF6-AE9EC79EA2F3}" type="parTrans" cxnId="{70F2A987-9A78-4188-A224-CAA146F72457}">
      <dgm:prSet/>
      <dgm:spPr/>
      <dgm:t>
        <a:bodyPr/>
        <a:lstStyle/>
        <a:p>
          <a:endParaRPr lang="en-US"/>
        </a:p>
      </dgm:t>
    </dgm:pt>
    <dgm:pt modelId="{2F0E7A2C-E4B2-44BB-9A09-2B8C40AC0BA3}" type="sibTrans" cxnId="{70F2A987-9A78-4188-A224-CAA146F72457}">
      <dgm:prSet/>
      <dgm:spPr/>
      <dgm:t>
        <a:bodyPr/>
        <a:lstStyle/>
        <a:p>
          <a:endParaRPr lang="en-US"/>
        </a:p>
      </dgm:t>
    </dgm:pt>
    <dgm:pt modelId="{38DC2D87-C2C0-4A23-890C-0B6856DA1CF1}">
      <dgm:prSet phldrT="[Text]"/>
      <dgm:spPr/>
      <dgm:t>
        <a:bodyPr/>
        <a:lstStyle/>
        <a:p>
          <a:r>
            <a:rPr lang="en-US" dirty="0" smtClean="0"/>
            <a:t>CDS</a:t>
          </a:r>
          <a:endParaRPr lang="en-US" dirty="0"/>
        </a:p>
      </dgm:t>
    </dgm:pt>
    <dgm:pt modelId="{FB857C05-1785-4F0F-9B05-513E944A4625}" type="parTrans" cxnId="{D3C43237-C2B4-433A-B94D-F0FB29B24392}">
      <dgm:prSet/>
      <dgm:spPr/>
      <dgm:t>
        <a:bodyPr/>
        <a:lstStyle/>
        <a:p>
          <a:endParaRPr lang="en-US"/>
        </a:p>
      </dgm:t>
    </dgm:pt>
    <dgm:pt modelId="{3AA7085C-F46B-410A-9C8E-D5A62F4222E1}" type="sibTrans" cxnId="{D3C43237-C2B4-433A-B94D-F0FB29B24392}">
      <dgm:prSet/>
      <dgm:spPr/>
      <dgm:t>
        <a:bodyPr/>
        <a:lstStyle/>
        <a:p>
          <a:endParaRPr lang="en-US"/>
        </a:p>
      </dgm:t>
    </dgm:pt>
    <dgm:pt modelId="{F24BCE85-ED08-483C-B99B-2796611EB200}">
      <dgm:prSet phldrT="[Text]"/>
      <dgm:spPr/>
      <dgm:t>
        <a:bodyPr/>
        <a:lstStyle/>
        <a:p>
          <a:r>
            <a:rPr lang="en-US" dirty="0" smtClean="0"/>
            <a:t>Bond</a:t>
          </a:r>
          <a:endParaRPr lang="en-US" dirty="0"/>
        </a:p>
      </dgm:t>
    </dgm:pt>
    <dgm:pt modelId="{4AAE2423-5DAA-4353-8606-6AE9E583E6C6}" type="parTrans" cxnId="{DCF3AB6A-EBFE-4A65-982F-50AB7DEBD59A}">
      <dgm:prSet/>
      <dgm:spPr/>
      <dgm:t>
        <a:bodyPr/>
        <a:lstStyle/>
        <a:p>
          <a:endParaRPr lang="en-US"/>
        </a:p>
      </dgm:t>
    </dgm:pt>
    <dgm:pt modelId="{751E751D-D930-49B9-A079-98AC637DC782}" type="sibTrans" cxnId="{DCF3AB6A-EBFE-4A65-982F-50AB7DEBD59A}">
      <dgm:prSet/>
      <dgm:spPr/>
      <dgm:t>
        <a:bodyPr/>
        <a:lstStyle/>
        <a:p>
          <a:endParaRPr lang="en-US"/>
        </a:p>
      </dgm:t>
    </dgm:pt>
    <dgm:pt modelId="{33993599-9E3E-4BC3-8493-AF2463417340}" type="pres">
      <dgm:prSet presAssocID="{AEE3FD69-5C07-4DCA-A22A-91B5C8CEAF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011808F-82CD-405F-95FB-44B6350386FF}" type="pres">
      <dgm:prSet presAssocID="{05F12BCA-A9F0-4D63-9F00-7C2ED2A816CB}" presName="hierRoot1" presStyleCnt="0">
        <dgm:presLayoutVars>
          <dgm:hierBranch val="init"/>
        </dgm:presLayoutVars>
      </dgm:prSet>
      <dgm:spPr/>
    </dgm:pt>
    <dgm:pt modelId="{B3DF17DA-BCA1-4685-8F51-2B7D7900372C}" type="pres">
      <dgm:prSet presAssocID="{05F12BCA-A9F0-4D63-9F00-7C2ED2A816CB}" presName="rootComposite1" presStyleCnt="0"/>
      <dgm:spPr/>
    </dgm:pt>
    <dgm:pt modelId="{41BC2583-C0F8-4D6D-AB86-0BAFF80BEC4F}" type="pres">
      <dgm:prSet presAssocID="{05F12BCA-A9F0-4D63-9F00-7C2ED2A816C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C2C02F-AC42-49A7-A6E3-8ACF8B646934}" type="pres">
      <dgm:prSet presAssocID="{05F12BCA-A9F0-4D63-9F00-7C2ED2A816C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960720F-A8FD-41CB-83D0-A52D0019E93A}" type="pres">
      <dgm:prSet presAssocID="{05F12BCA-A9F0-4D63-9F00-7C2ED2A816CB}" presName="hierChild2" presStyleCnt="0"/>
      <dgm:spPr/>
    </dgm:pt>
    <dgm:pt modelId="{CDD7A5EC-6562-480C-9F36-AAD2B43DCF04}" type="pres">
      <dgm:prSet presAssocID="{85BCC762-E392-439E-BBF6-AE9EC79EA2F3}" presName="Name37" presStyleLbl="parChTrans1D2" presStyleIdx="0" presStyleCnt="4"/>
      <dgm:spPr/>
      <dgm:t>
        <a:bodyPr/>
        <a:lstStyle/>
        <a:p>
          <a:endParaRPr lang="en-US"/>
        </a:p>
      </dgm:t>
    </dgm:pt>
    <dgm:pt modelId="{79FE2A01-B7C0-4681-8A9B-68AEA75E1E9C}" type="pres">
      <dgm:prSet presAssocID="{938681CD-A49F-43D7-95CB-C58292C68230}" presName="hierRoot2" presStyleCnt="0">
        <dgm:presLayoutVars>
          <dgm:hierBranch val="init"/>
        </dgm:presLayoutVars>
      </dgm:prSet>
      <dgm:spPr/>
    </dgm:pt>
    <dgm:pt modelId="{B65119CA-12C7-4843-8B6B-3A3F8B46FB46}" type="pres">
      <dgm:prSet presAssocID="{938681CD-A49F-43D7-95CB-C58292C68230}" presName="rootComposite" presStyleCnt="0"/>
      <dgm:spPr/>
    </dgm:pt>
    <dgm:pt modelId="{C8DEF46E-7330-4FCD-ADB8-1E57742782ED}" type="pres">
      <dgm:prSet presAssocID="{938681CD-A49F-43D7-95CB-C58292C6823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DFEBD0-1B2A-458D-BBFF-1FF20984118A}" type="pres">
      <dgm:prSet presAssocID="{938681CD-A49F-43D7-95CB-C58292C68230}" presName="rootConnector" presStyleLbl="node2" presStyleIdx="0" presStyleCnt="3"/>
      <dgm:spPr/>
      <dgm:t>
        <a:bodyPr/>
        <a:lstStyle/>
        <a:p>
          <a:endParaRPr lang="en-US"/>
        </a:p>
      </dgm:t>
    </dgm:pt>
    <dgm:pt modelId="{B69DBE81-280B-4385-ADAE-7E8B0F10D890}" type="pres">
      <dgm:prSet presAssocID="{938681CD-A49F-43D7-95CB-C58292C68230}" presName="hierChild4" presStyleCnt="0"/>
      <dgm:spPr/>
    </dgm:pt>
    <dgm:pt modelId="{CBC2920F-0988-4C8C-8C99-331C986773FB}" type="pres">
      <dgm:prSet presAssocID="{938681CD-A49F-43D7-95CB-C58292C68230}" presName="hierChild5" presStyleCnt="0"/>
      <dgm:spPr/>
    </dgm:pt>
    <dgm:pt modelId="{D4372532-7E36-4B04-BA9A-5C8C9C09FC06}" type="pres">
      <dgm:prSet presAssocID="{FB857C05-1785-4F0F-9B05-513E944A4625}" presName="Name37" presStyleLbl="parChTrans1D2" presStyleIdx="1" presStyleCnt="4"/>
      <dgm:spPr/>
      <dgm:t>
        <a:bodyPr/>
        <a:lstStyle/>
        <a:p>
          <a:endParaRPr lang="en-US"/>
        </a:p>
      </dgm:t>
    </dgm:pt>
    <dgm:pt modelId="{AC690350-31F1-4990-BB46-24519FFB2185}" type="pres">
      <dgm:prSet presAssocID="{38DC2D87-C2C0-4A23-890C-0B6856DA1CF1}" presName="hierRoot2" presStyleCnt="0">
        <dgm:presLayoutVars>
          <dgm:hierBranch val="init"/>
        </dgm:presLayoutVars>
      </dgm:prSet>
      <dgm:spPr/>
    </dgm:pt>
    <dgm:pt modelId="{2F7091AB-DD65-4585-9AFF-5F03E070F1CD}" type="pres">
      <dgm:prSet presAssocID="{38DC2D87-C2C0-4A23-890C-0B6856DA1CF1}" presName="rootComposite" presStyleCnt="0"/>
      <dgm:spPr/>
    </dgm:pt>
    <dgm:pt modelId="{21C2725A-594F-49DB-A83D-39B57EA4ECA9}" type="pres">
      <dgm:prSet presAssocID="{38DC2D87-C2C0-4A23-890C-0B6856DA1CF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A78411-A5A7-4E16-93E6-6050AFF80635}" type="pres">
      <dgm:prSet presAssocID="{38DC2D87-C2C0-4A23-890C-0B6856DA1CF1}" presName="rootConnector" presStyleLbl="node2" presStyleIdx="1" presStyleCnt="3"/>
      <dgm:spPr/>
      <dgm:t>
        <a:bodyPr/>
        <a:lstStyle/>
        <a:p>
          <a:endParaRPr lang="en-US"/>
        </a:p>
      </dgm:t>
    </dgm:pt>
    <dgm:pt modelId="{16CEF570-BF2E-49EA-8433-BE414D096D40}" type="pres">
      <dgm:prSet presAssocID="{38DC2D87-C2C0-4A23-890C-0B6856DA1CF1}" presName="hierChild4" presStyleCnt="0"/>
      <dgm:spPr/>
    </dgm:pt>
    <dgm:pt modelId="{1F4EB754-ADCA-4B74-BB5B-BF65AF1460FE}" type="pres">
      <dgm:prSet presAssocID="{38DC2D87-C2C0-4A23-890C-0B6856DA1CF1}" presName="hierChild5" presStyleCnt="0"/>
      <dgm:spPr/>
    </dgm:pt>
    <dgm:pt modelId="{0EF9BAC9-D531-4342-AACC-694EBAAF0E13}" type="pres">
      <dgm:prSet presAssocID="{4AAE2423-5DAA-4353-8606-6AE9E583E6C6}" presName="Name37" presStyleLbl="parChTrans1D2" presStyleIdx="2" presStyleCnt="4"/>
      <dgm:spPr/>
      <dgm:t>
        <a:bodyPr/>
        <a:lstStyle/>
        <a:p>
          <a:endParaRPr lang="en-US"/>
        </a:p>
      </dgm:t>
    </dgm:pt>
    <dgm:pt modelId="{A3C53FCE-F12F-4390-A124-94C066CF049D}" type="pres">
      <dgm:prSet presAssocID="{F24BCE85-ED08-483C-B99B-2796611EB200}" presName="hierRoot2" presStyleCnt="0">
        <dgm:presLayoutVars>
          <dgm:hierBranch val="init"/>
        </dgm:presLayoutVars>
      </dgm:prSet>
      <dgm:spPr/>
    </dgm:pt>
    <dgm:pt modelId="{237A0F5F-4F84-404D-9B88-9D36F97FF43D}" type="pres">
      <dgm:prSet presAssocID="{F24BCE85-ED08-483C-B99B-2796611EB200}" presName="rootComposite" presStyleCnt="0"/>
      <dgm:spPr/>
    </dgm:pt>
    <dgm:pt modelId="{5C729227-48B0-419C-B743-D9501940A3F3}" type="pres">
      <dgm:prSet presAssocID="{F24BCE85-ED08-483C-B99B-2796611EB20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D56768-2CE8-4768-8870-1C86A28F3FEB}" type="pres">
      <dgm:prSet presAssocID="{F24BCE85-ED08-483C-B99B-2796611EB200}" presName="rootConnector" presStyleLbl="node2" presStyleIdx="2" presStyleCnt="3"/>
      <dgm:spPr/>
      <dgm:t>
        <a:bodyPr/>
        <a:lstStyle/>
        <a:p>
          <a:endParaRPr lang="en-US"/>
        </a:p>
      </dgm:t>
    </dgm:pt>
    <dgm:pt modelId="{C6124CE3-A391-43DD-9A7C-95EC636966FA}" type="pres">
      <dgm:prSet presAssocID="{F24BCE85-ED08-483C-B99B-2796611EB200}" presName="hierChild4" presStyleCnt="0"/>
      <dgm:spPr/>
    </dgm:pt>
    <dgm:pt modelId="{ECB69E8F-ADB5-4A27-B54B-16D1B1E73D5D}" type="pres">
      <dgm:prSet presAssocID="{F24BCE85-ED08-483C-B99B-2796611EB200}" presName="hierChild5" presStyleCnt="0"/>
      <dgm:spPr/>
    </dgm:pt>
    <dgm:pt modelId="{06A5D23B-5689-4035-AD9A-7D593052EB82}" type="pres">
      <dgm:prSet presAssocID="{05F12BCA-A9F0-4D63-9F00-7C2ED2A816CB}" presName="hierChild3" presStyleCnt="0"/>
      <dgm:spPr/>
    </dgm:pt>
    <dgm:pt modelId="{26318AEC-67EF-492E-B9E7-2ADB2B0B2330}" type="pres">
      <dgm:prSet presAssocID="{B8806E62-D66A-4F89-8947-71CCD328E79F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AD2A0B26-5250-49ED-A6F1-DA33DF4D4920}" type="pres">
      <dgm:prSet presAssocID="{BD26BF0F-2A4D-40DB-A7EE-A4CC329F0A02}" presName="hierRoot3" presStyleCnt="0">
        <dgm:presLayoutVars>
          <dgm:hierBranch val="init"/>
        </dgm:presLayoutVars>
      </dgm:prSet>
      <dgm:spPr/>
    </dgm:pt>
    <dgm:pt modelId="{0400619A-6538-4D1B-9302-1DA942177278}" type="pres">
      <dgm:prSet presAssocID="{BD26BF0F-2A4D-40DB-A7EE-A4CC329F0A02}" presName="rootComposite3" presStyleCnt="0"/>
      <dgm:spPr/>
    </dgm:pt>
    <dgm:pt modelId="{93327C8C-43E4-4FFD-8C87-5CEC9295320B}" type="pres">
      <dgm:prSet presAssocID="{BD26BF0F-2A4D-40DB-A7EE-A4CC329F0A0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A89C32-323C-4A75-B7A2-8F899D2C6659}" type="pres">
      <dgm:prSet presAssocID="{BD26BF0F-2A4D-40DB-A7EE-A4CC329F0A0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E891AD46-55C7-4AB0-97C5-125E8500C51F}" type="pres">
      <dgm:prSet presAssocID="{BD26BF0F-2A4D-40DB-A7EE-A4CC329F0A02}" presName="hierChild6" presStyleCnt="0"/>
      <dgm:spPr/>
    </dgm:pt>
    <dgm:pt modelId="{6D3493A6-8F59-4552-95E7-D4039F3DF3EF}" type="pres">
      <dgm:prSet presAssocID="{BD26BF0F-2A4D-40DB-A7EE-A4CC329F0A02}" presName="hierChild7" presStyleCnt="0"/>
      <dgm:spPr/>
    </dgm:pt>
  </dgm:ptLst>
  <dgm:cxnLst>
    <dgm:cxn modelId="{05170ACD-1FB1-44BC-8B0F-BA9643A1056D}" type="presOf" srcId="{05F12BCA-A9F0-4D63-9F00-7C2ED2A816CB}" destId="{41BC2583-C0F8-4D6D-AB86-0BAFF80BEC4F}" srcOrd="0" destOrd="0" presId="urn:microsoft.com/office/officeart/2005/8/layout/orgChart1"/>
    <dgm:cxn modelId="{DCF3AB6A-EBFE-4A65-982F-50AB7DEBD59A}" srcId="{05F12BCA-A9F0-4D63-9F00-7C2ED2A816CB}" destId="{F24BCE85-ED08-483C-B99B-2796611EB200}" srcOrd="3" destOrd="0" parTransId="{4AAE2423-5DAA-4353-8606-6AE9E583E6C6}" sibTransId="{751E751D-D930-49B9-A079-98AC637DC782}"/>
    <dgm:cxn modelId="{AD98CE77-A071-48DE-BC94-A389E58FF86B}" type="presOf" srcId="{BD26BF0F-2A4D-40DB-A7EE-A4CC329F0A02}" destId="{93327C8C-43E4-4FFD-8C87-5CEC9295320B}" srcOrd="0" destOrd="0" presId="urn:microsoft.com/office/officeart/2005/8/layout/orgChart1"/>
    <dgm:cxn modelId="{717BE1F2-9311-4281-8414-0C768D685ACA}" type="presOf" srcId="{938681CD-A49F-43D7-95CB-C58292C68230}" destId="{C8DEF46E-7330-4FCD-ADB8-1E57742782ED}" srcOrd="0" destOrd="0" presId="urn:microsoft.com/office/officeart/2005/8/layout/orgChart1"/>
    <dgm:cxn modelId="{7996CCAF-60A8-4F05-A178-366A891E28E6}" type="presOf" srcId="{38DC2D87-C2C0-4A23-890C-0B6856DA1CF1}" destId="{86A78411-A5A7-4E16-93E6-6050AFF80635}" srcOrd="1" destOrd="0" presId="urn:microsoft.com/office/officeart/2005/8/layout/orgChart1"/>
    <dgm:cxn modelId="{E6DF11BA-781E-44E9-9074-DDE8D69ECC80}" type="presOf" srcId="{938681CD-A49F-43D7-95CB-C58292C68230}" destId="{45DFEBD0-1B2A-458D-BBFF-1FF20984118A}" srcOrd="1" destOrd="0" presId="urn:microsoft.com/office/officeart/2005/8/layout/orgChart1"/>
    <dgm:cxn modelId="{F2ED2E38-07DB-4DB1-BE6E-BDB21CF16D9B}" type="presOf" srcId="{B8806E62-D66A-4F89-8947-71CCD328E79F}" destId="{26318AEC-67EF-492E-B9E7-2ADB2B0B2330}" srcOrd="0" destOrd="0" presId="urn:microsoft.com/office/officeart/2005/8/layout/orgChart1"/>
    <dgm:cxn modelId="{544BD9DF-CE57-4F27-BE56-7792AE2A27C1}" type="presOf" srcId="{FB857C05-1785-4F0F-9B05-513E944A4625}" destId="{D4372532-7E36-4B04-BA9A-5C8C9C09FC06}" srcOrd="0" destOrd="0" presId="urn:microsoft.com/office/officeart/2005/8/layout/orgChart1"/>
    <dgm:cxn modelId="{8534DDC0-65FF-46F9-A257-43C14F922A5B}" type="presOf" srcId="{4AAE2423-5DAA-4353-8606-6AE9E583E6C6}" destId="{0EF9BAC9-D531-4342-AACC-694EBAAF0E13}" srcOrd="0" destOrd="0" presId="urn:microsoft.com/office/officeart/2005/8/layout/orgChart1"/>
    <dgm:cxn modelId="{379321A8-BB24-4452-9A39-4D2639E7E4EB}" type="presOf" srcId="{F24BCE85-ED08-483C-B99B-2796611EB200}" destId="{38D56768-2CE8-4768-8870-1C86A28F3FEB}" srcOrd="1" destOrd="0" presId="urn:microsoft.com/office/officeart/2005/8/layout/orgChart1"/>
    <dgm:cxn modelId="{9F4CAD30-0763-482A-A184-654D000D5568}" srcId="{05F12BCA-A9F0-4D63-9F00-7C2ED2A816CB}" destId="{BD26BF0F-2A4D-40DB-A7EE-A4CC329F0A02}" srcOrd="0" destOrd="0" parTransId="{B8806E62-D66A-4F89-8947-71CCD328E79F}" sibTransId="{BD32EE4E-1BD4-40F5-AE27-E1DFA300F886}"/>
    <dgm:cxn modelId="{06C49244-0341-46EA-A4AE-0699348EDBAF}" type="presOf" srcId="{BD26BF0F-2A4D-40DB-A7EE-A4CC329F0A02}" destId="{CBA89C32-323C-4A75-B7A2-8F899D2C6659}" srcOrd="1" destOrd="0" presId="urn:microsoft.com/office/officeart/2005/8/layout/orgChart1"/>
    <dgm:cxn modelId="{F6F33298-610C-4070-9363-FFB4CA7A9F96}" type="presOf" srcId="{85BCC762-E392-439E-BBF6-AE9EC79EA2F3}" destId="{CDD7A5EC-6562-480C-9F36-AAD2B43DCF04}" srcOrd="0" destOrd="0" presId="urn:microsoft.com/office/officeart/2005/8/layout/orgChart1"/>
    <dgm:cxn modelId="{D3C43237-C2B4-433A-B94D-F0FB29B24392}" srcId="{05F12BCA-A9F0-4D63-9F00-7C2ED2A816CB}" destId="{38DC2D87-C2C0-4A23-890C-0B6856DA1CF1}" srcOrd="2" destOrd="0" parTransId="{FB857C05-1785-4F0F-9B05-513E944A4625}" sibTransId="{3AA7085C-F46B-410A-9C8E-D5A62F4222E1}"/>
    <dgm:cxn modelId="{BF2F906A-ECB9-495D-AF0C-0386EC194A9C}" type="presOf" srcId="{F24BCE85-ED08-483C-B99B-2796611EB200}" destId="{5C729227-48B0-419C-B743-D9501940A3F3}" srcOrd="0" destOrd="0" presId="urn:microsoft.com/office/officeart/2005/8/layout/orgChart1"/>
    <dgm:cxn modelId="{EB21ECB1-186A-4956-84A1-9EEE0D9FA46D}" type="presOf" srcId="{38DC2D87-C2C0-4A23-890C-0B6856DA1CF1}" destId="{21C2725A-594F-49DB-A83D-39B57EA4ECA9}" srcOrd="0" destOrd="0" presId="urn:microsoft.com/office/officeart/2005/8/layout/orgChart1"/>
    <dgm:cxn modelId="{207C26AB-B071-4672-BCBA-D815404FF8B8}" type="presOf" srcId="{05F12BCA-A9F0-4D63-9F00-7C2ED2A816CB}" destId="{C0C2C02F-AC42-49A7-A6E3-8ACF8B646934}" srcOrd="1" destOrd="0" presId="urn:microsoft.com/office/officeart/2005/8/layout/orgChart1"/>
    <dgm:cxn modelId="{A1958D2C-9C33-4972-BC91-944B4C7F1F52}" srcId="{AEE3FD69-5C07-4DCA-A22A-91B5C8CEAF37}" destId="{05F12BCA-A9F0-4D63-9F00-7C2ED2A816CB}" srcOrd="0" destOrd="0" parTransId="{43DFAB96-5490-45D3-BFD4-1D305184E343}" sibTransId="{7818DF95-C875-47CB-80A7-1CCA2404EE0B}"/>
    <dgm:cxn modelId="{E1BEA1BB-4F55-4E56-BCB1-8CF1AD28A141}" type="presOf" srcId="{AEE3FD69-5C07-4DCA-A22A-91B5C8CEAF37}" destId="{33993599-9E3E-4BC3-8493-AF2463417340}" srcOrd="0" destOrd="0" presId="urn:microsoft.com/office/officeart/2005/8/layout/orgChart1"/>
    <dgm:cxn modelId="{70F2A987-9A78-4188-A224-CAA146F72457}" srcId="{05F12BCA-A9F0-4D63-9F00-7C2ED2A816CB}" destId="{938681CD-A49F-43D7-95CB-C58292C68230}" srcOrd="1" destOrd="0" parTransId="{85BCC762-E392-439E-BBF6-AE9EC79EA2F3}" sibTransId="{2F0E7A2C-E4B2-44BB-9A09-2B8C40AC0BA3}"/>
    <dgm:cxn modelId="{E645E217-128F-4AB9-BFD5-3823009F7EC9}" type="presParOf" srcId="{33993599-9E3E-4BC3-8493-AF2463417340}" destId="{3011808F-82CD-405F-95FB-44B6350386FF}" srcOrd="0" destOrd="0" presId="urn:microsoft.com/office/officeart/2005/8/layout/orgChart1"/>
    <dgm:cxn modelId="{B12A5FA9-CCB1-4741-AEEF-1C2E9F87CF76}" type="presParOf" srcId="{3011808F-82CD-405F-95FB-44B6350386FF}" destId="{B3DF17DA-BCA1-4685-8F51-2B7D7900372C}" srcOrd="0" destOrd="0" presId="urn:microsoft.com/office/officeart/2005/8/layout/orgChart1"/>
    <dgm:cxn modelId="{3B47E1E5-1174-472C-A4AE-53A2FD8F9C41}" type="presParOf" srcId="{B3DF17DA-BCA1-4685-8F51-2B7D7900372C}" destId="{41BC2583-C0F8-4D6D-AB86-0BAFF80BEC4F}" srcOrd="0" destOrd="0" presId="urn:microsoft.com/office/officeart/2005/8/layout/orgChart1"/>
    <dgm:cxn modelId="{9CB75AC2-B935-4DBA-9668-2063F7151DC4}" type="presParOf" srcId="{B3DF17DA-BCA1-4685-8F51-2B7D7900372C}" destId="{C0C2C02F-AC42-49A7-A6E3-8ACF8B646934}" srcOrd="1" destOrd="0" presId="urn:microsoft.com/office/officeart/2005/8/layout/orgChart1"/>
    <dgm:cxn modelId="{45FF8EF9-A286-457D-9FFE-903F1C76A1F8}" type="presParOf" srcId="{3011808F-82CD-405F-95FB-44B6350386FF}" destId="{C960720F-A8FD-41CB-83D0-A52D0019E93A}" srcOrd="1" destOrd="0" presId="urn:microsoft.com/office/officeart/2005/8/layout/orgChart1"/>
    <dgm:cxn modelId="{F4DE4916-6D30-438D-8E99-ACA1FF43745D}" type="presParOf" srcId="{C960720F-A8FD-41CB-83D0-A52D0019E93A}" destId="{CDD7A5EC-6562-480C-9F36-AAD2B43DCF04}" srcOrd="0" destOrd="0" presId="urn:microsoft.com/office/officeart/2005/8/layout/orgChart1"/>
    <dgm:cxn modelId="{54F5308C-A058-48FC-A179-A150EE3B26EF}" type="presParOf" srcId="{C960720F-A8FD-41CB-83D0-A52D0019E93A}" destId="{79FE2A01-B7C0-4681-8A9B-68AEA75E1E9C}" srcOrd="1" destOrd="0" presId="urn:microsoft.com/office/officeart/2005/8/layout/orgChart1"/>
    <dgm:cxn modelId="{78D43B3F-4F7D-4C40-87B4-D7109D6D2D98}" type="presParOf" srcId="{79FE2A01-B7C0-4681-8A9B-68AEA75E1E9C}" destId="{B65119CA-12C7-4843-8B6B-3A3F8B46FB46}" srcOrd="0" destOrd="0" presId="urn:microsoft.com/office/officeart/2005/8/layout/orgChart1"/>
    <dgm:cxn modelId="{4A0077F3-B4C1-4847-ACC1-149EE1762BDD}" type="presParOf" srcId="{B65119CA-12C7-4843-8B6B-3A3F8B46FB46}" destId="{C8DEF46E-7330-4FCD-ADB8-1E57742782ED}" srcOrd="0" destOrd="0" presId="urn:microsoft.com/office/officeart/2005/8/layout/orgChart1"/>
    <dgm:cxn modelId="{E6641B4E-856E-407E-8FA3-A6F2B6E4E06A}" type="presParOf" srcId="{B65119CA-12C7-4843-8B6B-3A3F8B46FB46}" destId="{45DFEBD0-1B2A-458D-BBFF-1FF20984118A}" srcOrd="1" destOrd="0" presId="urn:microsoft.com/office/officeart/2005/8/layout/orgChart1"/>
    <dgm:cxn modelId="{5F7CE09F-8F4E-4156-9251-D07E59324A99}" type="presParOf" srcId="{79FE2A01-B7C0-4681-8A9B-68AEA75E1E9C}" destId="{B69DBE81-280B-4385-ADAE-7E8B0F10D890}" srcOrd="1" destOrd="0" presId="urn:microsoft.com/office/officeart/2005/8/layout/orgChart1"/>
    <dgm:cxn modelId="{096B1A30-729F-4967-BD0B-B1FA76DC3859}" type="presParOf" srcId="{79FE2A01-B7C0-4681-8A9B-68AEA75E1E9C}" destId="{CBC2920F-0988-4C8C-8C99-331C986773FB}" srcOrd="2" destOrd="0" presId="urn:microsoft.com/office/officeart/2005/8/layout/orgChart1"/>
    <dgm:cxn modelId="{9256035C-9910-448E-BEA7-8E3146BE203A}" type="presParOf" srcId="{C960720F-A8FD-41CB-83D0-A52D0019E93A}" destId="{D4372532-7E36-4B04-BA9A-5C8C9C09FC06}" srcOrd="2" destOrd="0" presId="urn:microsoft.com/office/officeart/2005/8/layout/orgChart1"/>
    <dgm:cxn modelId="{055976DE-48EC-477B-A8A5-55C51F86CC75}" type="presParOf" srcId="{C960720F-A8FD-41CB-83D0-A52D0019E93A}" destId="{AC690350-31F1-4990-BB46-24519FFB2185}" srcOrd="3" destOrd="0" presId="urn:microsoft.com/office/officeart/2005/8/layout/orgChart1"/>
    <dgm:cxn modelId="{88D9F417-3861-4B88-8847-B5D84AFEFD7F}" type="presParOf" srcId="{AC690350-31F1-4990-BB46-24519FFB2185}" destId="{2F7091AB-DD65-4585-9AFF-5F03E070F1CD}" srcOrd="0" destOrd="0" presId="urn:microsoft.com/office/officeart/2005/8/layout/orgChart1"/>
    <dgm:cxn modelId="{6DDE60D5-4952-43C4-A384-DFA2598911C0}" type="presParOf" srcId="{2F7091AB-DD65-4585-9AFF-5F03E070F1CD}" destId="{21C2725A-594F-49DB-A83D-39B57EA4ECA9}" srcOrd="0" destOrd="0" presId="urn:microsoft.com/office/officeart/2005/8/layout/orgChart1"/>
    <dgm:cxn modelId="{6759B9A0-0F42-4701-95E7-694AA6239DD3}" type="presParOf" srcId="{2F7091AB-DD65-4585-9AFF-5F03E070F1CD}" destId="{86A78411-A5A7-4E16-93E6-6050AFF80635}" srcOrd="1" destOrd="0" presId="urn:microsoft.com/office/officeart/2005/8/layout/orgChart1"/>
    <dgm:cxn modelId="{2F948D5C-9B0A-4638-87E5-27D651AABAEA}" type="presParOf" srcId="{AC690350-31F1-4990-BB46-24519FFB2185}" destId="{16CEF570-BF2E-49EA-8433-BE414D096D40}" srcOrd="1" destOrd="0" presId="urn:microsoft.com/office/officeart/2005/8/layout/orgChart1"/>
    <dgm:cxn modelId="{51CAB75C-FF2E-480E-BB0F-3BEE1B6D2580}" type="presParOf" srcId="{AC690350-31F1-4990-BB46-24519FFB2185}" destId="{1F4EB754-ADCA-4B74-BB5B-BF65AF1460FE}" srcOrd="2" destOrd="0" presId="urn:microsoft.com/office/officeart/2005/8/layout/orgChart1"/>
    <dgm:cxn modelId="{FF263350-C73E-4DAD-AFCC-6227F4E3F58C}" type="presParOf" srcId="{C960720F-A8FD-41CB-83D0-A52D0019E93A}" destId="{0EF9BAC9-D531-4342-AACC-694EBAAF0E13}" srcOrd="4" destOrd="0" presId="urn:microsoft.com/office/officeart/2005/8/layout/orgChart1"/>
    <dgm:cxn modelId="{5E88A264-FFE1-4F87-BCF1-32FBC541A770}" type="presParOf" srcId="{C960720F-A8FD-41CB-83D0-A52D0019E93A}" destId="{A3C53FCE-F12F-4390-A124-94C066CF049D}" srcOrd="5" destOrd="0" presId="urn:microsoft.com/office/officeart/2005/8/layout/orgChart1"/>
    <dgm:cxn modelId="{A719897D-AF8A-4D9D-9273-A5A338141126}" type="presParOf" srcId="{A3C53FCE-F12F-4390-A124-94C066CF049D}" destId="{237A0F5F-4F84-404D-9B88-9D36F97FF43D}" srcOrd="0" destOrd="0" presId="urn:microsoft.com/office/officeart/2005/8/layout/orgChart1"/>
    <dgm:cxn modelId="{C5547E45-F79B-44B3-9E57-DB3328BD4A95}" type="presParOf" srcId="{237A0F5F-4F84-404D-9B88-9D36F97FF43D}" destId="{5C729227-48B0-419C-B743-D9501940A3F3}" srcOrd="0" destOrd="0" presId="urn:microsoft.com/office/officeart/2005/8/layout/orgChart1"/>
    <dgm:cxn modelId="{1C92F558-FECF-4686-909F-8C1D4FDF34D6}" type="presParOf" srcId="{237A0F5F-4F84-404D-9B88-9D36F97FF43D}" destId="{38D56768-2CE8-4768-8870-1C86A28F3FEB}" srcOrd="1" destOrd="0" presId="urn:microsoft.com/office/officeart/2005/8/layout/orgChart1"/>
    <dgm:cxn modelId="{DF151975-B631-4E69-9B09-B50B6D0CD9EF}" type="presParOf" srcId="{A3C53FCE-F12F-4390-A124-94C066CF049D}" destId="{C6124CE3-A391-43DD-9A7C-95EC636966FA}" srcOrd="1" destOrd="0" presId="urn:microsoft.com/office/officeart/2005/8/layout/orgChart1"/>
    <dgm:cxn modelId="{059824BB-D6EB-42ED-962A-619E5B45F557}" type="presParOf" srcId="{A3C53FCE-F12F-4390-A124-94C066CF049D}" destId="{ECB69E8F-ADB5-4A27-B54B-16D1B1E73D5D}" srcOrd="2" destOrd="0" presId="urn:microsoft.com/office/officeart/2005/8/layout/orgChart1"/>
    <dgm:cxn modelId="{57E41DE7-E7F1-4CF3-9184-D3D59D032E43}" type="presParOf" srcId="{3011808F-82CD-405F-95FB-44B6350386FF}" destId="{06A5D23B-5689-4035-AD9A-7D593052EB82}" srcOrd="2" destOrd="0" presId="urn:microsoft.com/office/officeart/2005/8/layout/orgChart1"/>
    <dgm:cxn modelId="{6622CBA5-77B6-4614-84D3-37287052AF2F}" type="presParOf" srcId="{06A5D23B-5689-4035-AD9A-7D593052EB82}" destId="{26318AEC-67EF-492E-B9E7-2ADB2B0B2330}" srcOrd="0" destOrd="0" presId="urn:microsoft.com/office/officeart/2005/8/layout/orgChart1"/>
    <dgm:cxn modelId="{631069C8-310E-422C-A8C8-74ECFC3D7A55}" type="presParOf" srcId="{06A5D23B-5689-4035-AD9A-7D593052EB82}" destId="{AD2A0B26-5250-49ED-A6F1-DA33DF4D4920}" srcOrd="1" destOrd="0" presId="urn:microsoft.com/office/officeart/2005/8/layout/orgChart1"/>
    <dgm:cxn modelId="{674692A3-DA70-4611-8A5C-48C8C3E00C84}" type="presParOf" srcId="{AD2A0B26-5250-49ED-A6F1-DA33DF4D4920}" destId="{0400619A-6538-4D1B-9302-1DA942177278}" srcOrd="0" destOrd="0" presId="urn:microsoft.com/office/officeart/2005/8/layout/orgChart1"/>
    <dgm:cxn modelId="{5794BA19-4A0E-4DBF-B94A-657F93316A5A}" type="presParOf" srcId="{0400619A-6538-4D1B-9302-1DA942177278}" destId="{93327C8C-43E4-4FFD-8C87-5CEC9295320B}" srcOrd="0" destOrd="0" presId="urn:microsoft.com/office/officeart/2005/8/layout/orgChart1"/>
    <dgm:cxn modelId="{CBC25CFD-692E-42CB-8C0E-BF4CE9526F77}" type="presParOf" srcId="{0400619A-6538-4D1B-9302-1DA942177278}" destId="{CBA89C32-323C-4A75-B7A2-8F899D2C6659}" srcOrd="1" destOrd="0" presId="urn:microsoft.com/office/officeart/2005/8/layout/orgChart1"/>
    <dgm:cxn modelId="{E92B3790-9ADB-4B3B-A85F-E6C97BA64AD9}" type="presParOf" srcId="{AD2A0B26-5250-49ED-A6F1-DA33DF4D4920}" destId="{E891AD46-55C7-4AB0-97C5-125E8500C51F}" srcOrd="1" destOrd="0" presId="urn:microsoft.com/office/officeart/2005/8/layout/orgChart1"/>
    <dgm:cxn modelId="{67B00885-9101-4908-9988-FC37A80F8F74}" type="presParOf" srcId="{AD2A0B26-5250-49ED-A6F1-DA33DF4D4920}" destId="{6D3493A6-8F59-4552-95E7-D4039F3DF3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4422B-FBF8-406D-BEBC-24FBA7DBD729}">
      <dsp:nvSpPr>
        <dsp:cNvPr id="0" name=""/>
        <dsp:cNvSpPr/>
      </dsp:nvSpPr>
      <dsp:spPr>
        <a:xfrm>
          <a:off x="1276664" y="854419"/>
          <a:ext cx="1044290" cy="104429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>
        <a:off x="1486613" y="1099039"/>
        <a:ext cx="624392" cy="536787"/>
      </dsp:txXfrm>
    </dsp:sp>
    <dsp:sp modelId="{A78A6C37-CEE1-439F-B272-E7104FA36BBD}">
      <dsp:nvSpPr>
        <dsp:cNvPr id="0" name=""/>
        <dsp:cNvSpPr/>
      </dsp:nvSpPr>
      <dsp:spPr>
        <a:xfrm>
          <a:off x="669077" y="607587"/>
          <a:ext cx="759484" cy="75948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>
        <a:off x="860279" y="799945"/>
        <a:ext cx="377080" cy="374768"/>
      </dsp:txXfrm>
    </dsp:sp>
    <dsp:sp modelId="{4AC6FB5F-BF1D-4664-8553-005CE3538BC3}">
      <dsp:nvSpPr>
        <dsp:cNvPr id="0" name=""/>
        <dsp:cNvSpPr/>
      </dsp:nvSpPr>
      <dsp:spPr>
        <a:xfrm rot="20700000">
          <a:off x="1094465" y="83620"/>
          <a:ext cx="744139" cy="74413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 rot="-20700000">
        <a:off x="1257677" y="246832"/>
        <a:ext cx="417716" cy="417716"/>
      </dsp:txXfrm>
    </dsp:sp>
    <dsp:sp modelId="{626B610A-C6C9-472B-8130-91026D52B6BC}">
      <dsp:nvSpPr>
        <dsp:cNvPr id="0" name=""/>
        <dsp:cNvSpPr/>
      </dsp:nvSpPr>
      <dsp:spPr>
        <a:xfrm>
          <a:off x="1173502" y="709377"/>
          <a:ext cx="1336691" cy="1336691"/>
        </a:xfrm>
        <a:prstGeom prst="circularArrow">
          <a:avLst>
            <a:gd name="adj1" fmla="val 4688"/>
            <a:gd name="adj2" fmla="val 299029"/>
            <a:gd name="adj3" fmla="val 2412786"/>
            <a:gd name="adj4" fmla="val 1610534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8003C-C71D-41FA-ADC2-BC6E74D6EC1E}">
      <dsp:nvSpPr>
        <dsp:cNvPr id="0" name=""/>
        <dsp:cNvSpPr/>
      </dsp:nvSpPr>
      <dsp:spPr>
        <a:xfrm>
          <a:off x="534574" y="449393"/>
          <a:ext cx="971190" cy="97119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EF2DF-12EB-4F2B-B9FA-800A97019E03}">
      <dsp:nvSpPr>
        <dsp:cNvPr id="0" name=""/>
        <dsp:cNvSpPr/>
      </dsp:nvSpPr>
      <dsp:spPr>
        <a:xfrm>
          <a:off x="922338" y="-69522"/>
          <a:ext cx="1047138" cy="104713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4422B-FBF8-406D-BEBC-24FBA7DBD729}">
      <dsp:nvSpPr>
        <dsp:cNvPr id="0" name=""/>
        <dsp:cNvSpPr/>
      </dsp:nvSpPr>
      <dsp:spPr>
        <a:xfrm>
          <a:off x="1276664" y="854419"/>
          <a:ext cx="1044290" cy="104429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>
        <a:off x="1486613" y="1099039"/>
        <a:ext cx="624392" cy="536787"/>
      </dsp:txXfrm>
    </dsp:sp>
    <dsp:sp modelId="{A78A6C37-CEE1-439F-B272-E7104FA36BBD}">
      <dsp:nvSpPr>
        <dsp:cNvPr id="0" name=""/>
        <dsp:cNvSpPr/>
      </dsp:nvSpPr>
      <dsp:spPr>
        <a:xfrm>
          <a:off x="669077" y="607587"/>
          <a:ext cx="759484" cy="75948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>
        <a:off x="860279" y="799945"/>
        <a:ext cx="377080" cy="374768"/>
      </dsp:txXfrm>
    </dsp:sp>
    <dsp:sp modelId="{4AC6FB5F-BF1D-4664-8553-005CE3538BC3}">
      <dsp:nvSpPr>
        <dsp:cNvPr id="0" name=""/>
        <dsp:cNvSpPr/>
      </dsp:nvSpPr>
      <dsp:spPr>
        <a:xfrm rot="20700000">
          <a:off x="1094465" y="83620"/>
          <a:ext cx="744139" cy="74413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</a:t>
          </a:r>
          <a:endParaRPr lang="en-US" sz="1600" kern="1200" dirty="0"/>
        </a:p>
      </dsp:txBody>
      <dsp:txXfrm rot="-20700000">
        <a:off x="1257677" y="246832"/>
        <a:ext cx="417716" cy="417716"/>
      </dsp:txXfrm>
    </dsp:sp>
    <dsp:sp modelId="{626B610A-C6C9-472B-8130-91026D52B6BC}">
      <dsp:nvSpPr>
        <dsp:cNvPr id="0" name=""/>
        <dsp:cNvSpPr/>
      </dsp:nvSpPr>
      <dsp:spPr>
        <a:xfrm>
          <a:off x="1173502" y="709377"/>
          <a:ext cx="1336691" cy="1336691"/>
        </a:xfrm>
        <a:prstGeom prst="circularArrow">
          <a:avLst>
            <a:gd name="adj1" fmla="val 4688"/>
            <a:gd name="adj2" fmla="val 299029"/>
            <a:gd name="adj3" fmla="val 2412786"/>
            <a:gd name="adj4" fmla="val 1610534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8003C-C71D-41FA-ADC2-BC6E74D6EC1E}">
      <dsp:nvSpPr>
        <dsp:cNvPr id="0" name=""/>
        <dsp:cNvSpPr/>
      </dsp:nvSpPr>
      <dsp:spPr>
        <a:xfrm>
          <a:off x="534574" y="449393"/>
          <a:ext cx="971190" cy="97119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EF2DF-12EB-4F2B-B9FA-800A97019E03}">
      <dsp:nvSpPr>
        <dsp:cNvPr id="0" name=""/>
        <dsp:cNvSpPr/>
      </dsp:nvSpPr>
      <dsp:spPr>
        <a:xfrm>
          <a:off x="922338" y="-69522"/>
          <a:ext cx="1047138" cy="104713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18AEC-67EF-492E-B9E7-2ADB2B0B2330}">
      <dsp:nvSpPr>
        <dsp:cNvPr id="0" name=""/>
        <dsp:cNvSpPr/>
      </dsp:nvSpPr>
      <dsp:spPr>
        <a:xfrm>
          <a:off x="669497" y="394401"/>
          <a:ext cx="91440" cy="204955"/>
        </a:xfrm>
        <a:custGeom>
          <a:avLst/>
          <a:gdLst/>
          <a:ahLst/>
          <a:cxnLst/>
          <a:rect l="0" t="0" r="0" b="0"/>
          <a:pathLst>
            <a:path>
              <a:moveTo>
                <a:pt x="92503" y="0"/>
              </a:moveTo>
              <a:lnTo>
                <a:pt x="92503" y="204955"/>
              </a:lnTo>
              <a:lnTo>
                <a:pt x="45720" y="2049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9BAC9-D531-4342-AACC-694EBAAF0E13}">
      <dsp:nvSpPr>
        <dsp:cNvPr id="0" name=""/>
        <dsp:cNvSpPr/>
      </dsp:nvSpPr>
      <dsp:spPr>
        <a:xfrm>
          <a:off x="762000" y="394401"/>
          <a:ext cx="539120" cy="409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126"/>
              </a:lnTo>
              <a:lnTo>
                <a:pt x="539120" y="363126"/>
              </a:lnTo>
              <a:lnTo>
                <a:pt x="53912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372532-7E36-4B04-BA9A-5C8C9C09FC06}">
      <dsp:nvSpPr>
        <dsp:cNvPr id="0" name=""/>
        <dsp:cNvSpPr/>
      </dsp:nvSpPr>
      <dsp:spPr>
        <a:xfrm>
          <a:off x="716280" y="394401"/>
          <a:ext cx="91440" cy="4099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7A5EC-6562-480C-9F36-AAD2B43DCF04}">
      <dsp:nvSpPr>
        <dsp:cNvPr id="0" name=""/>
        <dsp:cNvSpPr/>
      </dsp:nvSpPr>
      <dsp:spPr>
        <a:xfrm>
          <a:off x="222879" y="394401"/>
          <a:ext cx="539120" cy="409910"/>
        </a:xfrm>
        <a:custGeom>
          <a:avLst/>
          <a:gdLst/>
          <a:ahLst/>
          <a:cxnLst/>
          <a:rect l="0" t="0" r="0" b="0"/>
          <a:pathLst>
            <a:path>
              <a:moveTo>
                <a:pt x="539120" y="0"/>
              </a:moveTo>
              <a:lnTo>
                <a:pt x="539120" y="363126"/>
              </a:lnTo>
              <a:lnTo>
                <a:pt x="0" y="363126"/>
              </a:lnTo>
              <a:lnTo>
                <a:pt x="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C2583-C0F8-4D6D-AB86-0BAFF80BEC4F}">
      <dsp:nvSpPr>
        <dsp:cNvPr id="0" name=""/>
        <dsp:cNvSpPr/>
      </dsp:nvSpPr>
      <dsp:spPr>
        <a:xfrm>
          <a:off x="539223" y="171624"/>
          <a:ext cx="445554" cy="2227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Thing</a:t>
          </a:r>
          <a:endParaRPr lang="en-US" sz="900" kern="1200" dirty="0"/>
        </a:p>
      </dsp:txBody>
      <dsp:txXfrm>
        <a:off x="539223" y="171624"/>
        <a:ext cx="445554" cy="222777"/>
      </dsp:txXfrm>
    </dsp:sp>
    <dsp:sp modelId="{C8DEF46E-7330-4FCD-ADB8-1E57742782ED}">
      <dsp:nvSpPr>
        <dsp:cNvPr id="0" name=""/>
        <dsp:cNvSpPr/>
      </dsp:nvSpPr>
      <dsp:spPr>
        <a:xfrm>
          <a:off x="102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IR Swap</a:t>
          </a:r>
          <a:endParaRPr lang="en-US" sz="900" kern="1200" dirty="0"/>
        </a:p>
      </dsp:txBody>
      <dsp:txXfrm>
        <a:off x="102" y="804312"/>
        <a:ext cx="445554" cy="222777"/>
      </dsp:txXfrm>
    </dsp:sp>
    <dsp:sp modelId="{21C2725A-594F-49DB-A83D-39B57EA4ECA9}">
      <dsp:nvSpPr>
        <dsp:cNvPr id="0" name=""/>
        <dsp:cNvSpPr/>
      </dsp:nvSpPr>
      <dsp:spPr>
        <a:xfrm>
          <a:off x="539223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CDS</a:t>
          </a:r>
          <a:endParaRPr lang="en-US" sz="900" kern="1200" dirty="0"/>
        </a:p>
      </dsp:txBody>
      <dsp:txXfrm>
        <a:off x="539223" y="804312"/>
        <a:ext cx="445554" cy="222777"/>
      </dsp:txXfrm>
    </dsp:sp>
    <dsp:sp modelId="{5C729227-48B0-419C-B743-D9501940A3F3}">
      <dsp:nvSpPr>
        <dsp:cNvPr id="0" name=""/>
        <dsp:cNvSpPr/>
      </dsp:nvSpPr>
      <dsp:spPr>
        <a:xfrm>
          <a:off x="1078344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Bond</a:t>
          </a:r>
          <a:endParaRPr lang="en-US" sz="900" kern="1200" dirty="0"/>
        </a:p>
      </dsp:txBody>
      <dsp:txXfrm>
        <a:off x="1078344" y="804312"/>
        <a:ext cx="445554" cy="222777"/>
      </dsp:txXfrm>
    </dsp:sp>
    <dsp:sp modelId="{93327C8C-43E4-4FFD-8C87-5CEC9295320B}">
      <dsp:nvSpPr>
        <dsp:cNvPr id="0" name=""/>
        <dsp:cNvSpPr/>
      </dsp:nvSpPr>
      <dsp:spPr>
        <a:xfrm>
          <a:off x="269662" y="487968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Contract</a:t>
          </a:r>
          <a:endParaRPr lang="en-US" sz="900" kern="1200" dirty="0"/>
        </a:p>
      </dsp:txBody>
      <dsp:txXfrm>
        <a:off x="269662" y="487968"/>
        <a:ext cx="445554" cy="2227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18AEC-67EF-492E-B9E7-2ADB2B0B2330}">
      <dsp:nvSpPr>
        <dsp:cNvPr id="0" name=""/>
        <dsp:cNvSpPr/>
      </dsp:nvSpPr>
      <dsp:spPr>
        <a:xfrm>
          <a:off x="669497" y="394401"/>
          <a:ext cx="91440" cy="204955"/>
        </a:xfrm>
        <a:custGeom>
          <a:avLst/>
          <a:gdLst/>
          <a:ahLst/>
          <a:cxnLst/>
          <a:rect l="0" t="0" r="0" b="0"/>
          <a:pathLst>
            <a:path>
              <a:moveTo>
                <a:pt x="92503" y="0"/>
              </a:moveTo>
              <a:lnTo>
                <a:pt x="92503" y="204955"/>
              </a:lnTo>
              <a:lnTo>
                <a:pt x="45720" y="2049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9BAC9-D531-4342-AACC-694EBAAF0E13}">
      <dsp:nvSpPr>
        <dsp:cNvPr id="0" name=""/>
        <dsp:cNvSpPr/>
      </dsp:nvSpPr>
      <dsp:spPr>
        <a:xfrm>
          <a:off x="762000" y="394401"/>
          <a:ext cx="539120" cy="409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126"/>
              </a:lnTo>
              <a:lnTo>
                <a:pt x="539120" y="363126"/>
              </a:lnTo>
              <a:lnTo>
                <a:pt x="53912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372532-7E36-4B04-BA9A-5C8C9C09FC06}">
      <dsp:nvSpPr>
        <dsp:cNvPr id="0" name=""/>
        <dsp:cNvSpPr/>
      </dsp:nvSpPr>
      <dsp:spPr>
        <a:xfrm>
          <a:off x="716280" y="394401"/>
          <a:ext cx="91440" cy="4099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7A5EC-6562-480C-9F36-AAD2B43DCF04}">
      <dsp:nvSpPr>
        <dsp:cNvPr id="0" name=""/>
        <dsp:cNvSpPr/>
      </dsp:nvSpPr>
      <dsp:spPr>
        <a:xfrm>
          <a:off x="222879" y="394401"/>
          <a:ext cx="539120" cy="409910"/>
        </a:xfrm>
        <a:custGeom>
          <a:avLst/>
          <a:gdLst/>
          <a:ahLst/>
          <a:cxnLst/>
          <a:rect l="0" t="0" r="0" b="0"/>
          <a:pathLst>
            <a:path>
              <a:moveTo>
                <a:pt x="539120" y="0"/>
              </a:moveTo>
              <a:lnTo>
                <a:pt x="539120" y="363126"/>
              </a:lnTo>
              <a:lnTo>
                <a:pt x="0" y="363126"/>
              </a:lnTo>
              <a:lnTo>
                <a:pt x="0" y="40991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C2583-C0F8-4D6D-AB86-0BAFF80BEC4F}">
      <dsp:nvSpPr>
        <dsp:cNvPr id="0" name=""/>
        <dsp:cNvSpPr/>
      </dsp:nvSpPr>
      <dsp:spPr>
        <a:xfrm>
          <a:off x="539223" y="171624"/>
          <a:ext cx="445554" cy="2227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Thing</a:t>
          </a:r>
          <a:endParaRPr lang="en-US" sz="900" kern="1200" dirty="0"/>
        </a:p>
      </dsp:txBody>
      <dsp:txXfrm>
        <a:off x="539223" y="171624"/>
        <a:ext cx="445554" cy="222777"/>
      </dsp:txXfrm>
    </dsp:sp>
    <dsp:sp modelId="{C8DEF46E-7330-4FCD-ADB8-1E57742782ED}">
      <dsp:nvSpPr>
        <dsp:cNvPr id="0" name=""/>
        <dsp:cNvSpPr/>
      </dsp:nvSpPr>
      <dsp:spPr>
        <a:xfrm>
          <a:off x="102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IR Swap</a:t>
          </a:r>
          <a:endParaRPr lang="en-US" sz="900" kern="1200" dirty="0"/>
        </a:p>
      </dsp:txBody>
      <dsp:txXfrm>
        <a:off x="102" y="804312"/>
        <a:ext cx="445554" cy="222777"/>
      </dsp:txXfrm>
    </dsp:sp>
    <dsp:sp modelId="{21C2725A-594F-49DB-A83D-39B57EA4ECA9}">
      <dsp:nvSpPr>
        <dsp:cNvPr id="0" name=""/>
        <dsp:cNvSpPr/>
      </dsp:nvSpPr>
      <dsp:spPr>
        <a:xfrm>
          <a:off x="539223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CDS</a:t>
          </a:r>
          <a:endParaRPr lang="en-US" sz="900" kern="1200" dirty="0"/>
        </a:p>
      </dsp:txBody>
      <dsp:txXfrm>
        <a:off x="539223" y="804312"/>
        <a:ext cx="445554" cy="222777"/>
      </dsp:txXfrm>
    </dsp:sp>
    <dsp:sp modelId="{5C729227-48B0-419C-B743-D9501940A3F3}">
      <dsp:nvSpPr>
        <dsp:cNvPr id="0" name=""/>
        <dsp:cNvSpPr/>
      </dsp:nvSpPr>
      <dsp:spPr>
        <a:xfrm>
          <a:off x="1078344" y="804312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Bond</a:t>
          </a:r>
          <a:endParaRPr lang="en-US" sz="900" kern="1200" dirty="0"/>
        </a:p>
      </dsp:txBody>
      <dsp:txXfrm>
        <a:off x="1078344" y="804312"/>
        <a:ext cx="445554" cy="222777"/>
      </dsp:txXfrm>
    </dsp:sp>
    <dsp:sp modelId="{93327C8C-43E4-4FFD-8C87-5CEC9295320B}">
      <dsp:nvSpPr>
        <dsp:cNvPr id="0" name=""/>
        <dsp:cNvSpPr/>
      </dsp:nvSpPr>
      <dsp:spPr>
        <a:xfrm>
          <a:off x="269662" y="487968"/>
          <a:ext cx="445554" cy="2227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Contract</a:t>
          </a:r>
          <a:endParaRPr lang="en-US" sz="900" kern="1200" dirty="0"/>
        </a:p>
      </dsp:txBody>
      <dsp:txXfrm>
        <a:off x="269662" y="487968"/>
        <a:ext cx="445554" cy="222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A0A17-A0C3-4766-AF54-24CDD5647AB9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0E9BE-8607-47A1-96B9-1B76379B3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49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AKA where does the meaning get in?</a:t>
            </a:r>
          </a:p>
          <a:p>
            <a:pPr lvl="1"/>
            <a:r>
              <a:rPr lang="en-US" baseline="0" dirty="0" smtClean="0"/>
              <a:t>Business: Grounded in the realities and sensory inputs of the organization</a:t>
            </a:r>
          </a:p>
          <a:p>
            <a:pPr lvl="2"/>
            <a:r>
              <a:rPr lang="en-US" dirty="0" smtClean="0"/>
              <a:t>Monetary: profit, loss, assets</a:t>
            </a:r>
          </a:p>
          <a:p>
            <a:pPr lvl="2"/>
            <a:r>
              <a:rPr lang="en-US" dirty="0" smtClean="0"/>
              <a:t>Legal:</a:t>
            </a:r>
            <a:r>
              <a:rPr lang="en-US" baseline="0" dirty="0" smtClean="0"/>
              <a:t> regulatory, legal environment</a:t>
            </a:r>
          </a:p>
          <a:p>
            <a:pPr lvl="2"/>
            <a:r>
              <a:rPr lang="en-US" baseline="0" dirty="0" smtClean="0"/>
              <a:t>Ecosystem: Agreements with other organizations</a:t>
            </a:r>
          </a:p>
          <a:p>
            <a:pPr lvl="3"/>
            <a:r>
              <a:rPr lang="en-US" baseline="0" dirty="0" smtClean="0"/>
              <a:t>Contractual and agreement</a:t>
            </a:r>
          </a:p>
          <a:p>
            <a:pPr lvl="2"/>
            <a:r>
              <a:rPr lang="en-US" baseline="0" dirty="0" smtClean="0"/>
              <a:t>Products and services</a:t>
            </a:r>
          </a:p>
          <a:p>
            <a:pPr lvl="2"/>
            <a:r>
              <a:rPr lang="en-US" dirty="0" smtClean="0"/>
              <a:t>Other e.g. jurisdiction, geopolitical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AAC5-AC14-4822-89A4-C1566D515C3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22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3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8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2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4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5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2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4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7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1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7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4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F8C26-A4B2-4C21-B1B5-66B3707C182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E4876-FFBA-49F8-B776-731BB3F2F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6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wmf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1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ypercube.co.uk/edmcouncil" TargetMode="External"/><Relationship Id="rId2" Type="http://schemas.openxmlformats.org/officeDocument/2006/relationships/hyperlink" Target="http://www.edmcouncil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Financial Industry </a:t>
            </a:r>
            <a:r>
              <a:rPr lang="en-GB" dirty="0" smtClean="0"/>
              <a:t>Semantics and Ontologies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126028"/>
            <a:ext cx="6858000" cy="1655762"/>
          </a:xfrm>
        </p:spPr>
        <p:txBody>
          <a:bodyPr/>
          <a:lstStyle/>
          <a:p>
            <a:r>
              <a:rPr lang="en-GB" dirty="0" smtClean="0"/>
              <a:t>The Universal Strategy: Knowledge Driven Finance</a:t>
            </a:r>
          </a:p>
          <a:p>
            <a:r>
              <a:rPr lang="en-GB" dirty="0" smtClean="0"/>
              <a:t>Financial Times, London</a:t>
            </a:r>
          </a:p>
          <a:p>
            <a:r>
              <a:rPr lang="en-GB" dirty="0" smtClean="0"/>
              <a:t>30 October 2014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8453" y="79329"/>
            <a:ext cx="3056326" cy="1035763"/>
            <a:chOff x="446315" y="2819401"/>
            <a:chExt cx="4019226" cy="1135566"/>
          </a:xfrm>
        </p:grpSpPr>
        <p:pic>
          <p:nvPicPr>
            <p:cNvPr id="5" name="Picture 2" descr="C:\Documents and Settings\dnewman\My Documents\Enterprise Architecture\Projects\Semantic Technology\EDM and Bank Regulatory Reform\FIBO\Logo\Orange with Long Text.jpg"/>
            <p:cNvPicPr>
              <a:picLocks noChangeAspect="1" noChangeArrowheads="1"/>
            </p:cNvPicPr>
            <p:nvPr/>
          </p:nvPicPr>
          <p:blipFill>
            <a:blip r:embed="rId2" cstate="print"/>
            <a:srcRect l="12500" t="33333" r="2083" b="41667"/>
            <a:stretch>
              <a:fillRect/>
            </a:stretch>
          </p:blipFill>
          <p:spPr bwMode="auto">
            <a:xfrm>
              <a:off x="446315" y="2819401"/>
              <a:ext cx="3879849" cy="1135566"/>
            </a:xfrm>
            <a:prstGeom prst="rect">
              <a:avLst/>
            </a:prstGeom>
            <a:noFill/>
          </p:spPr>
        </p:pic>
        <p:sp>
          <p:nvSpPr>
            <p:cNvPr id="6" name="Rectangle 5"/>
            <p:cNvSpPr/>
            <p:nvPr/>
          </p:nvSpPr>
          <p:spPr>
            <a:xfrm>
              <a:off x="1436914" y="3581400"/>
              <a:ext cx="3028627" cy="3735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7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-317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35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Mayan: Internal Consistency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686300" y="348316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142521" y="435548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817317" y="2984271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85509" y="4465759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86325" y="226695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15125" y="363855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715125" y="205439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endCxn id="7" idx="1"/>
          </p:cNvCxnSpPr>
          <p:nvPr/>
        </p:nvCxnSpPr>
        <p:spPr>
          <a:xfrm>
            <a:off x="5021029" y="3743325"/>
            <a:ext cx="1020276" cy="76707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5"/>
            <a:endCxn id="5" idx="1"/>
          </p:cNvCxnSpPr>
          <p:nvPr/>
        </p:nvCxnSpPr>
        <p:spPr>
          <a:xfrm>
            <a:off x="7040329" y="3898713"/>
            <a:ext cx="1157988" cy="5014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5" idx="3"/>
          </p:cNvCxnSpPr>
          <p:nvPr/>
        </p:nvCxnSpPr>
        <p:spPr>
          <a:xfrm flipV="1">
            <a:off x="6366509" y="4615645"/>
            <a:ext cx="1831808" cy="25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9" idx="2"/>
          </p:cNvCxnSpPr>
          <p:nvPr/>
        </p:nvCxnSpPr>
        <p:spPr>
          <a:xfrm>
            <a:off x="5076825" y="3635562"/>
            <a:ext cx="1638300" cy="1553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6"/>
            <a:endCxn id="10" idx="2"/>
          </p:cNvCxnSpPr>
          <p:nvPr/>
        </p:nvCxnSpPr>
        <p:spPr>
          <a:xfrm flipV="1">
            <a:off x="5267325" y="2206792"/>
            <a:ext cx="1447800" cy="2125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7"/>
            <a:endCxn id="6" idx="2"/>
          </p:cNvCxnSpPr>
          <p:nvPr/>
        </p:nvCxnSpPr>
        <p:spPr>
          <a:xfrm flipV="1">
            <a:off x="7040329" y="3136671"/>
            <a:ext cx="776988" cy="5465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4"/>
          </p:cNvCxnSpPr>
          <p:nvPr/>
        </p:nvCxnSpPr>
        <p:spPr>
          <a:xfrm flipH="1">
            <a:off x="4886325" y="2571750"/>
            <a:ext cx="190500" cy="9114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6" idx="1"/>
          </p:cNvCxnSpPr>
          <p:nvPr/>
        </p:nvCxnSpPr>
        <p:spPr>
          <a:xfrm>
            <a:off x="7040329" y="2314555"/>
            <a:ext cx="832784" cy="7143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4"/>
            <a:endCxn id="9" idx="0"/>
          </p:cNvCxnSpPr>
          <p:nvPr/>
        </p:nvCxnSpPr>
        <p:spPr>
          <a:xfrm>
            <a:off x="6905625" y="2359192"/>
            <a:ext cx="0" cy="12793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57"/>
          <p:cNvSpPr>
            <a:spLocks noGrp="1"/>
          </p:cNvSpPr>
          <p:nvPr>
            <p:ph idx="1"/>
          </p:nvPr>
        </p:nvSpPr>
        <p:spPr>
          <a:xfrm>
            <a:off x="0" y="5170651"/>
            <a:ext cx="9144000" cy="16540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Graph has logical relations between elements</a:t>
            </a:r>
          </a:p>
          <a:p>
            <a:r>
              <a:rPr lang="en-GB" dirty="0" smtClean="0"/>
              <a:t>These correspond to the relations between things in reality</a:t>
            </a:r>
          </a:p>
          <a:p>
            <a:r>
              <a:rPr lang="en-GB" dirty="0" smtClean="0"/>
              <a:t>Automated reasoning checks the “deductive closure” of the graph for consistency and completeness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73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Mayan: Internal Consistency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686300" y="348316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142521" y="435548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817317" y="2984271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85509" y="4465759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86325" y="226695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15125" y="363855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715125" y="205439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endCxn id="7" idx="1"/>
          </p:cNvCxnSpPr>
          <p:nvPr/>
        </p:nvCxnSpPr>
        <p:spPr>
          <a:xfrm>
            <a:off x="5021029" y="3743325"/>
            <a:ext cx="1020276" cy="76707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5"/>
            <a:endCxn id="5" idx="1"/>
          </p:cNvCxnSpPr>
          <p:nvPr/>
        </p:nvCxnSpPr>
        <p:spPr>
          <a:xfrm>
            <a:off x="7040329" y="3898713"/>
            <a:ext cx="1157988" cy="5014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5" idx="3"/>
          </p:cNvCxnSpPr>
          <p:nvPr/>
        </p:nvCxnSpPr>
        <p:spPr>
          <a:xfrm flipV="1">
            <a:off x="6366509" y="4615645"/>
            <a:ext cx="1831808" cy="25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9" idx="2"/>
          </p:cNvCxnSpPr>
          <p:nvPr/>
        </p:nvCxnSpPr>
        <p:spPr>
          <a:xfrm>
            <a:off x="5076825" y="3635562"/>
            <a:ext cx="1638300" cy="1553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6"/>
            <a:endCxn id="10" idx="2"/>
          </p:cNvCxnSpPr>
          <p:nvPr/>
        </p:nvCxnSpPr>
        <p:spPr>
          <a:xfrm flipV="1">
            <a:off x="5267325" y="2206792"/>
            <a:ext cx="1447800" cy="2125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7"/>
            <a:endCxn id="6" idx="2"/>
          </p:cNvCxnSpPr>
          <p:nvPr/>
        </p:nvCxnSpPr>
        <p:spPr>
          <a:xfrm flipV="1">
            <a:off x="7040329" y="3136671"/>
            <a:ext cx="776988" cy="5465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4"/>
          </p:cNvCxnSpPr>
          <p:nvPr/>
        </p:nvCxnSpPr>
        <p:spPr>
          <a:xfrm flipH="1">
            <a:off x="4886325" y="2571750"/>
            <a:ext cx="190500" cy="9114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6" idx="1"/>
          </p:cNvCxnSpPr>
          <p:nvPr/>
        </p:nvCxnSpPr>
        <p:spPr>
          <a:xfrm>
            <a:off x="7040329" y="2314555"/>
            <a:ext cx="832784" cy="7143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4"/>
            <a:endCxn id="9" idx="0"/>
          </p:cNvCxnSpPr>
          <p:nvPr/>
        </p:nvCxnSpPr>
        <p:spPr>
          <a:xfrm>
            <a:off x="6905625" y="2359192"/>
            <a:ext cx="0" cy="12793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57"/>
          <p:cNvSpPr>
            <a:spLocks noGrp="1"/>
          </p:cNvSpPr>
          <p:nvPr>
            <p:ph idx="1"/>
          </p:nvPr>
        </p:nvSpPr>
        <p:spPr>
          <a:xfrm>
            <a:off x="0" y="5170651"/>
            <a:ext cx="9144000" cy="16540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Graph has logical relations between elements</a:t>
            </a:r>
          </a:p>
          <a:p>
            <a:r>
              <a:rPr lang="en-GB" dirty="0" smtClean="0"/>
              <a:t>These correspond to the relations between things in reality</a:t>
            </a:r>
          </a:p>
          <a:p>
            <a:r>
              <a:rPr lang="en-GB" dirty="0" smtClean="0"/>
              <a:t>Automated reasoning checks the “deductive closure” of the graph for consistency and completeness</a:t>
            </a:r>
            <a:endParaRPr lang="en-US" dirty="0" smtClean="0"/>
          </a:p>
        </p:txBody>
      </p:sp>
      <p:cxnSp>
        <p:nvCxnSpPr>
          <p:cNvPr id="53" name="Straight Arrow Connector 52"/>
          <p:cNvCxnSpPr>
            <a:stCxn id="1030" idx="2"/>
            <a:endCxn id="1031" idx="1"/>
          </p:cNvCxnSpPr>
          <p:nvPr/>
        </p:nvCxnSpPr>
        <p:spPr>
          <a:xfrm>
            <a:off x="733199" y="3683187"/>
            <a:ext cx="675019" cy="5397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029" idx="3"/>
            <a:endCxn id="1025" idx="2"/>
          </p:cNvCxnSpPr>
          <p:nvPr/>
        </p:nvCxnSpPr>
        <p:spPr>
          <a:xfrm>
            <a:off x="2952806" y="3226044"/>
            <a:ext cx="1047678" cy="9433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2319875" y="4387023"/>
            <a:ext cx="1731702" cy="65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030" idx="3"/>
            <a:endCxn id="1029" idx="1"/>
          </p:cNvCxnSpPr>
          <p:nvPr/>
        </p:nvCxnSpPr>
        <p:spPr>
          <a:xfrm>
            <a:off x="1190342" y="3226044"/>
            <a:ext cx="93537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1027" idx="1"/>
          </p:cNvCxnSpPr>
          <p:nvPr/>
        </p:nvCxnSpPr>
        <p:spPr>
          <a:xfrm flipV="1">
            <a:off x="1107735" y="1641871"/>
            <a:ext cx="1176225" cy="2125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29" idx="3"/>
            <a:endCxn id="1028" idx="1"/>
          </p:cNvCxnSpPr>
          <p:nvPr/>
        </p:nvCxnSpPr>
        <p:spPr>
          <a:xfrm flipV="1">
            <a:off x="2952806" y="2510572"/>
            <a:ext cx="563625" cy="7154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821985" y="2006829"/>
            <a:ext cx="95250" cy="6649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028" idx="0"/>
          </p:cNvCxnSpPr>
          <p:nvPr/>
        </p:nvCxnSpPr>
        <p:spPr>
          <a:xfrm>
            <a:off x="3122823" y="1749634"/>
            <a:ext cx="849788" cy="3047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027" idx="2"/>
            <a:endCxn id="1029" idx="0"/>
          </p:cNvCxnSpPr>
          <p:nvPr/>
        </p:nvCxnSpPr>
        <p:spPr>
          <a:xfrm flipH="1">
            <a:off x="2539263" y="1935281"/>
            <a:ext cx="206772" cy="8843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ser\AppData\Local\Microsoft\Windows\Temporary Internet Files\Content.IE5\4VSJ4YBT\MC90039076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83" y="1146642"/>
            <a:ext cx="526103" cy="99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AppData\Local\Microsoft\Windows\Temporary Internet Files\Content.IE5\BA3QUKGT\MC90003633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960" y="1348461"/>
            <a:ext cx="924149" cy="586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AppData\Local\Microsoft\Windows\Temporary Internet Files\Content.IE5\4VSJ4YBT\MC90038257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431" y="2054392"/>
            <a:ext cx="912360" cy="91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AppData\Local\Microsoft\Windows\Temporary Internet Files\Content.IE5\31FDTP3G\MC90002755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719" y="2819644"/>
            <a:ext cx="827087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AppData\Local\Microsoft\Windows\Temporary Internet Files\Content.IE5\4VSJ4YBT\MC900434814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56" y="2768901"/>
            <a:ext cx="914286" cy="91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AppData\Local\Microsoft\Windows\Temporary Internet Files\Content.IE5\PGZW5WXI\MC900188477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218" y="3818749"/>
            <a:ext cx="911657" cy="80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" name="Litebulb"/>
          <p:cNvSpPr>
            <a:spLocks noEditPoints="1" noChangeArrowheads="1"/>
          </p:cNvSpPr>
          <p:nvPr/>
        </p:nvSpPr>
        <p:spPr bwMode="auto">
          <a:xfrm>
            <a:off x="4000484" y="3894588"/>
            <a:ext cx="469449" cy="76267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FIBO Ontologies: </a:t>
            </a:r>
            <a:br>
              <a:rPr lang="en-US" dirty="0" smtClean="0"/>
            </a:br>
            <a:r>
              <a:rPr lang="en-US" dirty="0" smtClean="0"/>
              <a:t>Conceptual and Operational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62000" y="1600200"/>
            <a:ext cx="7543800" cy="4572000"/>
            <a:chOff x="1066800" y="1447800"/>
            <a:chExt cx="6781800" cy="4572000"/>
          </a:xfrm>
        </p:grpSpPr>
        <p:grpSp>
          <p:nvGrpSpPr>
            <p:cNvPr id="15" name="Group 14"/>
            <p:cNvGrpSpPr/>
            <p:nvPr/>
          </p:nvGrpSpPr>
          <p:grpSpPr>
            <a:xfrm>
              <a:off x="1066800" y="1447800"/>
              <a:ext cx="6781800" cy="4572000"/>
              <a:chOff x="1066800" y="1447800"/>
              <a:chExt cx="6781800" cy="45720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1066800" y="1447800"/>
                <a:ext cx="6781800" cy="4572000"/>
                <a:chOff x="1219200" y="1981200"/>
                <a:chExt cx="6248400" cy="4114800"/>
              </a:xfrm>
            </p:grpSpPr>
            <p:sp>
              <p:nvSpPr>
                <p:cNvPr id="5" name="Oval 4"/>
                <p:cNvSpPr/>
                <p:nvPr/>
              </p:nvSpPr>
              <p:spPr>
                <a:xfrm>
                  <a:off x="1219200" y="1981200"/>
                  <a:ext cx="4343400" cy="4114800"/>
                </a:xfrm>
                <a:prstGeom prst="ellipse">
                  <a:avLst/>
                </a:prstGeom>
                <a:solidFill>
                  <a:srgbClr val="FFC000">
                    <a:alpha val="50196"/>
                  </a:srgbClr>
                </a:solidFill>
                <a:ln>
                  <a:solidFill>
                    <a:schemeClr val="bg1"/>
                  </a:solidFill>
                </a:ln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 smtClean="0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3124200" y="1981200"/>
                  <a:ext cx="4343400" cy="4114800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  <a:alpha val="50196"/>
                  </a:schemeClr>
                </a:solidFill>
                <a:ln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err="1" smtClean="0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4495800" y="2156460"/>
                  <a:ext cx="1752600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Operational</a:t>
                  </a:r>
                </a:p>
                <a:p>
                  <a:pPr algn="ctr"/>
                  <a:r>
                    <a:rPr lang="en-US" sz="1200" b="1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Ontologies</a:t>
                  </a: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2556574" y="2156460"/>
                  <a:ext cx="1439693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Conceptual Ontology</a:t>
                  </a:r>
                </a:p>
              </p:txBody>
            </p:sp>
          </p:grpSp>
          <p:sp>
            <p:nvSpPr>
              <p:cNvPr id="13" name="Rectangle 12"/>
              <p:cNvSpPr/>
              <p:nvPr/>
            </p:nvSpPr>
            <p:spPr>
              <a:xfrm>
                <a:off x="3423889" y="3124200"/>
                <a:ext cx="2090221" cy="1066800"/>
              </a:xfrm>
              <a:prstGeom prst="rect">
                <a:avLst/>
              </a:prstGeom>
              <a:noFill/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3038" lvl="0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 smtClean="0">
                    <a:solidFill>
                      <a:prstClr val="black"/>
                    </a:solidFill>
                    <a:latin typeface="Verdana" pitchFamily="34" charset="0"/>
                  </a:rPr>
                  <a:t>Classes and properties</a:t>
                </a:r>
              </a:p>
              <a:p>
                <a:pPr marL="173038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>
                    <a:solidFill>
                      <a:prstClr val="black"/>
                    </a:solidFill>
                    <a:latin typeface="Verdana" pitchFamily="34" charset="0"/>
                  </a:rPr>
                  <a:t>Definitions</a:t>
                </a:r>
              </a:p>
              <a:p>
                <a:pPr marL="173038" lvl="0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 smtClean="0">
                    <a:solidFill>
                      <a:prstClr val="black"/>
                    </a:solidFill>
                    <a:latin typeface="Verdana" pitchFamily="34" charset="0"/>
                  </a:rPr>
                  <a:t>Namespaces</a:t>
                </a:r>
              </a:p>
              <a:p>
                <a:pPr marL="173038" lvl="0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 smtClean="0">
                    <a:solidFill>
                      <a:prstClr val="black"/>
                    </a:solidFill>
                    <a:latin typeface="Verdana" pitchFamily="34" charset="0"/>
                  </a:rPr>
                  <a:t>Annotations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203806" y="2438400"/>
                <a:ext cx="1981200" cy="2590800"/>
              </a:xfrm>
              <a:prstGeom prst="rect">
                <a:avLst/>
              </a:prstGeom>
              <a:noFill/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3038" lvl="0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>
                    <a:solidFill>
                      <a:prstClr val="black"/>
                    </a:solidFill>
                    <a:latin typeface="Verdana" pitchFamily="34" charset="0"/>
                  </a:rPr>
                  <a:t>Use Case neutral</a:t>
                </a:r>
              </a:p>
              <a:p>
                <a:pPr marL="173038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 smtClean="0">
                    <a:solidFill>
                      <a:prstClr val="black"/>
                    </a:solidFill>
                    <a:latin typeface="Verdana" pitchFamily="34" charset="0"/>
                  </a:rPr>
                  <a:t>Meaning </a:t>
                </a:r>
                <a:r>
                  <a:rPr lang="en-US" sz="1200" b="1" dirty="0">
                    <a:solidFill>
                      <a:prstClr val="black"/>
                    </a:solidFill>
                    <a:latin typeface="Verdana" pitchFamily="34" charset="0"/>
                  </a:rPr>
                  <a:t>expressed in the “Language of the business”</a:t>
                </a:r>
              </a:p>
              <a:p>
                <a:pPr marL="173038" lvl="0" indent="-173038">
                  <a:spcBef>
                    <a:spcPts val="800"/>
                  </a:spcBef>
                  <a:buFont typeface="Wingdings" pitchFamily="2" charset="2"/>
                  <a:buChar char="§"/>
                </a:pPr>
                <a:r>
                  <a:rPr lang="en-US" sz="1200" b="1" dirty="0" smtClean="0">
                    <a:solidFill>
                      <a:prstClr val="black"/>
                    </a:solidFill>
                    <a:latin typeface="Verdana" pitchFamily="34" charset="0"/>
                  </a:rPr>
                  <a:t>Formally grounded in legal, accounting etc. abstractions</a:t>
                </a: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798897" y="2514600"/>
              <a:ext cx="1981200" cy="2438400"/>
            </a:xfrm>
            <a:prstGeom prst="rect">
              <a:avLst/>
            </a:prstGeom>
            <a:noFill/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3038" indent="-173038">
                <a:spcBef>
                  <a:spcPts val="800"/>
                </a:spcBef>
                <a:buFont typeface="Wingdings" pitchFamily="2" charset="2"/>
                <a:buChar char="§"/>
              </a:pPr>
              <a:r>
                <a:rPr lang="en-US" sz="1200" b="1" dirty="0">
                  <a:solidFill>
                    <a:prstClr val="black"/>
                  </a:solidFill>
                  <a:latin typeface="Verdana" pitchFamily="34" charset="0"/>
                </a:rPr>
                <a:t>Use case specific classes, properties</a:t>
              </a:r>
            </a:p>
            <a:p>
              <a:pPr marL="173038" lvl="0" indent="-173038">
                <a:spcBef>
                  <a:spcPts val="800"/>
                </a:spcBef>
                <a:buFont typeface="Wingdings" pitchFamily="2" charset="2"/>
                <a:buChar char="§"/>
              </a:pPr>
              <a:r>
                <a:rPr lang="en-US" sz="1200" b="1" dirty="0" smtClean="0">
                  <a:solidFill>
                    <a:prstClr val="black"/>
                  </a:solidFill>
                  <a:latin typeface="Verdana" pitchFamily="34" charset="0"/>
                </a:rPr>
                <a:t>Optimized for operational functions</a:t>
              </a:r>
              <a:r>
                <a:rPr lang="en-US" sz="1200" b="1" dirty="0">
                  <a:solidFill>
                    <a:prstClr val="black"/>
                  </a:solidFill>
                  <a:latin typeface="Verdana" pitchFamily="34" charset="0"/>
                </a:rPr>
                <a:t> </a:t>
              </a:r>
              <a:r>
                <a:rPr lang="en-US" sz="1200" b="1" dirty="0" smtClean="0">
                  <a:solidFill>
                    <a:prstClr val="black"/>
                  </a:solidFill>
                  <a:latin typeface="Verdana" pitchFamily="34" charset="0"/>
                </a:rPr>
                <a:t>(reasoning</a:t>
              </a:r>
              <a:r>
                <a:rPr lang="en-US" sz="1200" b="1" dirty="0">
                  <a:solidFill>
                    <a:prstClr val="black"/>
                  </a:solidFill>
                  <a:latin typeface="Verdana" pitchFamily="34" charset="0"/>
                </a:rPr>
                <a:t>;</a:t>
              </a:r>
              <a:r>
                <a:rPr lang="en-US" sz="1200" b="1" dirty="0" smtClean="0">
                  <a:solidFill>
                    <a:prstClr val="black"/>
                  </a:solidFill>
                  <a:latin typeface="Verdana" pitchFamily="34" charset="0"/>
                </a:rPr>
                <a:t> queries)</a:t>
              </a:r>
            </a:p>
            <a:p>
              <a:pPr marL="173038" lvl="0" indent="-173038">
                <a:spcBef>
                  <a:spcPts val="800"/>
                </a:spcBef>
                <a:buFont typeface="Wingdings" pitchFamily="2" charset="2"/>
                <a:buChar char="§"/>
              </a:pPr>
              <a:r>
                <a:rPr lang="en-US" sz="1200" b="1" dirty="0" smtClean="0">
                  <a:solidFill>
                    <a:prstClr val="black"/>
                  </a:solidFill>
                  <a:latin typeface="Verdana" pitchFamily="34" charset="0"/>
                </a:rPr>
                <a:t>Addition of rules</a:t>
              </a:r>
            </a:p>
            <a:p>
              <a:pPr marL="173038" lvl="0" indent="-173038">
                <a:spcBef>
                  <a:spcPts val="800"/>
                </a:spcBef>
                <a:buFont typeface="Wingdings" pitchFamily="2" charset="2"/>
                <a:buChar char="§"/>
              </a:pPr>
              <a:r>
                <a:rPr lang="en-US" sz="1200" b="1" dirty="0" smtClean="0">
                  <a:solidFill>
                    <a:prstClr val="black"/>
                  </a:solidFill>
                  <a:latin typeface="Verdana" pitchFamily="34" charset="0"/>
                </a:rPr>
                <a:t>Mapping to other OWL ontologies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607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FIBO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48425" y="6356351"/>
            <a:ext cx="2057400" cy="365125"/>
          </a:xfrm>
        </p:spPr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6" descr="FpMLshot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0" y="5172075"/>
            <a:ext cx="2176462" cy="149625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8" descr="FpML-eg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4029075"/>
            <a:ext cx="2286000" cy="1547204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11" descr="WG11shot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57" y="3787775"/>
            <a:ext cx="2468843" cy="16129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895600" y="1666875"/>
            <a:ext cx="3048000" cy="1600200"/>
          </a:xfrm>
          <a:prstGeom prst="roundRect">
            <a:avLst/>
          </a:prstGeom>
          <a:solidFill>
            <a:srgbClr val="FCC60A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Conceptual ontology</a:t>
            </a:r>
          </a:p>
          <a:p>
            <a:pPr algn="ctr"/>
            <a:endParaRPr lang="en-US" sz="1200" dirty="0"/>
          </a:p>
          <a:p>
            <a:pPr algn="ctr"/>
            <a:r>
              <a:rPr lang="en-US" dirty="0" smtClean="0"/>
              <a:t>Shared business meanings</a:t>
            </a:r>
          </a:p>
        </p:txBody>
      </p:sp>
      <p:sp>
        <p:nvSpPr>
          <p:cNvPr id="8" name="Left-Right Arrow 7"/>
          <p:cNvSpPr/>
          <p:nvPr/>
        </p:nvSpPr>
        <p:spPr>
          <a:xfrm rot="2714704">
            <a:off x="5079712" y="3390420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0" name="Left-Right Arrow 9"/>
          <p:cNvSpPr/>
          <p:nvPr/>
        </p:nvSpPr>
        <p:spPr>
          <a:xfrm rot="18715420">
            <a:off x="2476429" y="3433423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1" name="Left-Right Arrow 10"/>
          <p:cNvSpPr/>
          <p:nvPr/>
        </p:nvSpPr>
        <p:spPr>
          <a:xfrm rot="4570913">
            <a:off x="3608474" y="3886604"/>
            <a:ext cx="2091286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38898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FIBO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6" descr="FpMLshot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0" y="5162550"/>
            <a:ext cx="2176462" cy="149625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8" descr="FpML-eg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4019550"/>
            <a:ext cx="2286000" cy="1547204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11" descr="WG11shot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57" y="3778250"/>
            <a:ext cx="2468843" cy="16129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895600" y="1657350"/>
            <a:ext cx="3048000" cy="1600200"/>
          </a:xfrm>
          <a:prstGeom prst="roundRect">
            <a:avLst/>
          </a:prstGeom>
          <a:solidFill>
            <a:srgbClr val="FCC60A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Conceptual ontology</a:t>
            </a:r>
          </a:p>
          <a:p>
            <a:pPr algn="ctr"/>
            <a:endParaRPr lang="en-US" sz="1200" dirty="0"/>
          </a:p>
          <a:p>
            <a:pPr algn="ctr"/>
            <a:r>
              <a:rPr lang="en-US" dirty="0" smtClean="0"/>
              <a:t>Shared business meanings</a:t>
            </a:r>
          </a:p>
        </p:txBody>
      </p:sp>
      <p:sp>
        <p:nvSpPr>
          <p:cNvPr id="8" name="Left-Right Arrow 7"/>
          <p:cNvSpPr/>
          <p:nvPr/>
        </p:nvSpPr>
        <p:spPr>
          <a:xfrm rot="2714704">
            <a:off x="5079712" y="3380895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0" name="Left-Right Arrow 9"/>
          <p:cNvSpPr/>
          <p:nvPr/>
        </p:nvSpPr>
        <p:spPr>
          <a:xfrm rot="18715420">
            <a:off x="2476429" y="3423898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1" name="Left-Right Arrow 10"/>
          <p:cNvSpPr/>
          <p:nvPr/>
        </p:nvSpPr>
        <p:spPr>
          <a:xfrm rot="4570913">
            <a:off x="3608474" y="3877079"/>
            <a:ext cx="2091286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pic>
        <p:nvPicPr>
          <p:cNvPr id="1033" name="Picture 9" descr="C:\Users\User\AppData\Local\Microsoft\Windows\Temporary Internet Files\Content.IE5\IG8Y7LTI\MP900439274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12" y="1657350"/>
            <a:ext cx="1600200" cy="109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ight Arrow 11"/>
          <p:cNvSpPr/>
          <p:nvPr/>
        </p:nvSpPr>
        <p:spPr>
          <a:xfrm>
            <a:off x="621824" y="2571750"/>
            <a:ext cx="2654776" cy="590893"/>
          </a:xfrm>
          <a:prstGeom prst="rightArrow">
            <a:avLst/>
          </a:prstGeom>
          <a:solidFill>
            <a:srgbClr val="C6D9F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Validated by business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1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FIBO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6" descr="FpMLshot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0" y="5162550"/>
            <a:ext cx="2176462" cy="149625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8" descr="FpML-eg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4019550"/>
            <a:ext cx="2286000" cy="1547204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11" descr="WG11shot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57" y="3778250"/>
            <a:ext cx="2468843" cy="16129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895600" y="1657350"/>
            <a:ext cx="3048000" cy="1600200"/>
          </a:xfrm>
          <a:prstGeom prst="roundRect">
            <a:avLst/>
          </a:prstGeom>
          <a:solidFill>
            <a:srgbClr val="FCC60A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Conceptual ontology</a:t>
            </a:r>
          </a:p>
          <a:p>
            <a:pPr algn="ctr"/>
            <a:endParaRPr lang="en-US" sz="1200" dirty="0"/>
          </a:p>
          <a:p>
            <a:pPr algn="ctr"/>
            <a:r>
              <a:rPr lang="en-US" dirty="0" smtClean="0"/>
              <a:t>Shared business meanings</a:t>
            </a:r>
          </a:p>
        </p:txBody>
      </p:sp>
      <p:sp>
        <p:nvSpPr>
          <p:cNvPr id="8" name="Left-Right Arrow 7"/>
          <p:cNvSpPr/>
          <p:nvPr/>
        </p:nvSpPr>
        <p:spPr>
          <a:xfrm rot="2714704">
            <a:off x="5079712" y="3380895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0" name="Left-Right Arrow 9"/>
          <p:cNvSpPr/>
          <p:nvPr/>
        </p:nvSpPr>
        <p:spPr>
          <a:xfrm rot="18715420">
            <a:off x="2476429" y="3423898"/>
            <a:ext cx="1462480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sp>
        <p:nvSpPr>
          <p:cNvPr id="11" name="Left-Right Arrow 10"/>
          <p:cNvSpPr/>
          <p:nvPr/>
        </p:nvSpPr>
        <p:spPr>
          <a:xfrm rot="4570913">
            <a:off x="3608474" y="3877079"/>
            <a:ext cx="2091286" cy="439467"/>
          </a:xfrm>
          <a:prstGeom prst="leftRightArrow">
            <a:avLst/>
          </a:prstGeom>
          <a:solidFill>
            <a:srgbClr val="FFFEC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/>
          </a:p>
        </p:txBody>
      </p:sp>
      <p:pic>
        <p:nvPicPr>
          <p:cNvPr id="1033" name="Picture 9" descr="C:\Users\User\AppData\Local\Microsoft\Windows\Temporary Internet Files\Content.IE5\IG8Y7LTI\MP900439274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12" y="1657350"/>
            <a:ext cx="1600200" cy="109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Business Entity Typ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9" y="1791043"/>
            <a:ext cx="2133601" cy="139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ght Arrow 11"/>
          <p:cNvSpPr/>
          <p:nvPr/>
        </p:nvSpPr>
        <p:spPr>
          <a:xfrm>
            <a:off x="621824" y="2571750"/>
            <a:ext cx="2654776" cy="590893"/>
          </a:xfrm>
          <a:prstGeom prst="rightArrow">
            <a:avLst/>
          </a:prstGeom>
          <a:solidFill>
            <a:srgbClr val="C6D9F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Validated by business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810952" y="1771125"/>
            <a:ext cx="1504248" cy="1009307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</a:rPr>
              <a:t>Expressed logically</a:t>
            </a:r>
          </a:p>
        </p:txBody>
      </p:sp>
    </p:spTree>
    <p:extLst>
      <p:ext uri="{BB962C8B-B14F-4D97-AF65-F5344CB8AC3E}">
        <p14:creationId xmlns:p14="http://schemas.microsoft.com/office/powerpoint/2010/main" val="37236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3" descr="Credit Default Swap Commitments Figu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7" y="1247775"/>
            <a:ext cx="8113713" cy="553462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8EDE91-5227-4FD0-B731-BECBAD2321E7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GB" altLang="en-US" dirty="0" smtClean="0"/>
              <a:t>Example: Credit Default Swap (CDS)</a:t>
            </a:r>
          </a:p>
        </p:txBody>
      </p:sp>
    </p:spTree>
    <p:extLst>
      <p:ext uri="{BB962C8B-B14F-4D97-AF65-F5344CB8AC3E}">
        <p14:creationId xmlns:p14="http://schemas.microsoft.com/office/powerpoint/2010/main" val="332102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/>
          <p:cNvSpPr/>
          <p:nvPr/>
        </p:nvSpPr>
        <p:spPr>
          <a:xfrm>
            <a:off x="228600" y="4437682"/>
            <a:ext cx="1050868" cy="515318"/>
          </a:xfrm>
          <a:prstGeom prst="ellipse">
            <a:avLst/>
          </a:prstGeom>
          <a:solidFill>
            <a:srgbClr val="FFC000"/>
          </a:solidFill>
          <a:ln>
            <a:solidFill>
              <a:srgbClr val="FFFF75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Financial Industry Business Ontology (FIBO)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371600"/>
            <a:ext cx="4724400" cy="556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Business Entities</a:t>
            </a:r>
          </a:p>
          <a:p>
            <a:pPr lvl="1"/>
            <a:r>
              <a:rPr lang="en-US" sz="1600" dirty="0"/>
              <a:t>L</a:t>
            </a:r>
            <a:r>
              <a:rPr lang="en-US" sz="1600" dirty="0" smtClean="0"/>
              <a:t>egal entities, ownership hierarchies, LEI, </a:t>
            </a:r>
          </a:p>
          <a:p>
            <a:r>
              <a:rPr lang="en-US" sz="2000" dirty="0" smtClean="0"/>
              <a:t>Securities</a:t>
            </a:r>
          </a:p>
          <a:p>
            <a:pPr lvl="1"/>
            <a:r>
              <a:rPr lang="en-US" sz="1600" dirty="0" smtClean="0"/>
              <a:t>Tradable securities - equity, debt securities, reference data terms</a:t>
            </a:r>
          </a:p>
          <a:p>
            <a:r>
              <a:rPr lang="en-US" sz="2000" dirty="0" smtClean="0"/>
              <a:t>Loans</a:t>
            </a:r>
          </a:p>
          <a:p>
            <a:pPr lvl="1"/>
            <a:r>
              <a:rPr lang="en-US" sz="1600" dirty="0" smtClean="0"/>
              <a:t>Retail lending, corporate, credit facilities</a:t>
            </a:r>
          </a:p>
          <a:p>
            <a:r>
              <a:rPr lang="en-US" sz="2000" dirty="0" smtClean="0"/>
              <a:t>Derivatives</a:t>
            </a:r>
          </a:p>
          <a:p>
            <a:pPr lvl="1"/>
            <a:r>
              <a:rPr lang="en-US" sz="1600" dirty="0" smtClean="0"/>
              <a:t>Exchange traded and over the counter derivative trades, contracts and terms</a:t>
            </a:r>
          </a:p>
          <a:p>
            <a:r>
              <a:rPr lang="en-US" sz="2000" dirty="0" smtClean="0"/>
              <a:t>Market Data</a:t>
            </a:r>
          </a:p>
          <a:p>
            <a:pPr lvl="1"/>
            <a:r>
              <a:rPr lang="en-US" sz="1600" dirty="0" smtClean="0"/>
              <a:t>Date and time dependent pricing, analytics</a:t>
            </a:r>
          </a:p>
          <a:p>
            <a:r>
              <a:rPr lang="en-US" sz="2000" dirty="0" smtClean="0"/>
              <a:t>Corporate</a:t>
            </a:r>
            <a:r>
              <a:rPr lang="en-US" sz="2000" baseline="0" dirty="0" smtClean="0"/>
              <a:t> Actions</a:t>
            </a:r>
          </a:p>
          <a:p>
            <a:pPr lvl="1"/>
            <a:r>
              <a:rPr lang="en-US" sz="1600" dirty="0"/>
              <a:t>C</a:t>
            </a:r>
            <a:r>
              <a:rPr lang="en-US" sz="1600" dirty="0" smtClean="0"/>
              <a:t>orporate event and action types, process</a:t>
            </a:r>
          </a:p>
          <a:p>
            <a:r>
              <a:rPr lang="en-US" sz="2000" dirty="0" smtClean="0"/>
              <a:t>Annotation metadata</a:t>
            </a:r>
          </a:p>
          <a:p>
            <a:pPr lvl="1"/>
            <a:r>
              <a:rPr lang="en-US" sz="1600" dirty="0" smtClean="0"/>
              <a:t>Provenance. mapping, rulemaking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28604" y="1513310"/>
            <a:ext cx="3816810" cy="4907313"/>
            <a:chOff x="4939285" y="509449"/>
            <a:chExt cx="3723714" cy="4353860"/>
          </a:xfrm>
        </p:grpSpPr>
        <p:grpSp>
          <p:nvGrpSpPr>
            <p:cNvPr id="9" name="Group 63"/>
            <p:cNvGrpSpPr/>
            <p:nvPr/>
          </p:nvGrpSpPr>
          <p:grpSpPr>
            <a:xfrm>
              <a:off x="4939285" y="509449"/>
              <a:ext cx="3723714" cy="3838649"/>
              <a:chOff x="5091685" y="585649"/>
              <a:chExt cx="3723714" cy="3838649"/>
            </a:xfrm>
          </p:grpSpPr>
          <p:cxnSp>
            <p:nvCxnSpPr>
              <p:cNvPr id="32" name="Straight Connector 31"/>
              <p:cNvCxnSpPr>
                <a:stCxn id="18" idx="4"/>
                <a:endCxn id="24" idx="7"/>
              </p:cNvCxnSpPr>
              <p:nvPr/>
            </p:nvCxnSpPr>
            <p:spPr>
              <a:xfrm flipH="1">
                <a:off x="6409057" y="1522281"/>
                <a:ext cx="1351144" cy="24467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endCxn id="20" idx="0"/>
              </p:cNvCxnSpPr>
              <p:nvPr/>
            </p:nvCxnSpPr>
            <p:spPr>
              <a:xfrm flipH="1">
                <a:off x="5604303" y="917121"/>
                <a:ext cx="402413" cy="9625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7247582" y="988881"/>
                <a:ext cx="1025237" cy="533400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321923" y="1119049"/>
                <a:ext cx="955063" cy="273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Securities </a:t>
                </a:r>
                <a:endParaRPr lang="en-US" sz="1100" b="1" dirty="0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091685" y="1879649"/>
                <a:ext cx="1025236" cy="45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118322" y="1947255"/>
                <a:ext cx="939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  Loans</a:t>
                </a:r>
                <a:endParaRPr lang="en-US" sz="1100" b="1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722127" y="585649"/>
                <a:ext cx="1025236" cy="533400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660456" y="595829"/>
                <a:ext cx="11961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Business Entities</a:t>
                </a:r>
                <a:endParaRPr lang="en-US" sz="1100" b="1" dirty="0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5533963" y="3890898"/>
                <a:ext cx="1025236" cy="533400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527572" y="3925492"/>
                <a:ext cx="1125278" cy="464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Corporate Actions</a:t>
                </a:r>
                <a:endParaRPr lang="en-US" sz="1100" b="1" dirty="0"/>
              </a:p>
            </p:txBody>
          </p:sp>
          <p:cxnSp>
            <p:nvCxnSpPr>
              <p:cNvPr id="26" name="Straight Connector 25"/>
              <p:cNvCxnSpPr>
                <a:stCxn id="18" idx="1"/>
                <a:endCxn id="22" idx="6"/>
              </p:cNvCxnSpPr>
              <p:nvPr/>
            </p:nvCxnSpPr>
            <p:spPr>
              <a:xfrm flipH="1" flipV="1">
                <a:off x="6747364" y="852350"/>
                <a:ext cx="650360" cy="2146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endCxn id="22" idx="4"/>
              </p:cNvCxnSpPr>
              <p:nvPr/>
            </p:nvCxnSpPr>
            <p:spPr>
              <a:xfrm flipV="1">
                <a:off x="6206802" y="1119049"/>
                <a:ext cx="27943" cy="27718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34" idx="0"/>
              </p:cNvCxnSpPr>
              <p:nvPr/>
            </p:nvCxnSpPr>
            <p:spPr>
              <a:xfrm flipH="1" flipV="1">
                <a:off x="6645078" y="892402"/>
                <a:ext cx="1572267" cy="15957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endCxn id="36" idx="7"/>
              </p:cNvCxnSpPr>
              <p:nvPr/>
            </p:nvCxnSpPr>
            <p:spPr>
              <a:xfrm flipH="1">
                <a:off x="5966775" y="2745647"/>
                <a:ext cx="1742404" cy="5015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33" idx="4"/>
              </p:cNvCxnSpPr>
              <p:nvPr/>
            </p:nvCxnSpPr>
            <p:spPr>
              <a:xfrm flipH="1">
                <a:off x="6559199" y="2877697"/>
                <a:ext cx="1662599" cy="12799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32"/>
              <p:cNvSpPr/>
              <p:nvPr/>
            </p:nvSpPr>
            <p:spPr>
              <a:xfrm>
                <a:off x="7709179" y="2420497"/>
                <a:ext cx="1025236" cy="457200"/>
              </a:xfrm>
              <a:prstGeom prst="ellipse">
                <a:avLst/>
              </a:prstGeom>
              <a:solidFill>
                <a:srgbClr val="FFFFB7"/>
              </a:solidFill>
              <a:ln>
                <a:solidFill>
                  <a:srgbClr val="FFFF75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7619290" y="2488103"/>
                <a:ext cx="11961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Derivatives</a:t>
                </a:r>
                <a:endParaRPr lang="en-US" sz="1100" b="1" dirty="0"/>
              </a:p>
            </p:txBody>
          </p:sp>
        </p:grpSp>
        <p:sp>
          <p:nvSpPr>
            <p:cNvPr id="10" name="Oval 9"/>
            <p:cNvSpPr/>
            <p:nvPr/>
          </p:nvSpPr>
          <p:spPr>
            <a:xfrm>
              <a:off x="6872158" y="4406109"/>
              <a:ext cx="1025236" cy="457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46499" y="4537945"/>
              <a:ext cx="990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 Metadata</a:t>
              </a:r>
              <a:endParaRPr lang="en-US" sz="1100" b="1" dirty="0"/>
            </a:p>
          </p:txBody>
        </p:sp>
        <p:cxnSp>
          <p:nvCxnSpPr>
            <p:cNvPr id="12" name="Straight Connector 11"/>
            <p:cNvCxnSpPr>
              <a:stCxn id="10" idx="0"/>
            </p:cNvCxnSpPr>
            <p:nvPr/>
          </p:nvCxnSpPr>
          <p:spPr>
            <a:xfrm flipH="1" flipV="1">
              <a:off x="6195264" y="1042849"/>
              <a:ext cx="1189511" cy="33632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8" idx="4"/>
            </p:cNvCxnSpPr>
            <p:nvPr/>
          </p:nvCxnSpPr>
          <p:spPr>
            <a:xfrm flipV="1">
              <a:off x="7384776" y="1446081"/>
              <a:ext cx="223025" cy="29020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0" idx="0"/>
              <a:endCxn id="33" idx="4"/>
            </p:cNvCxnSpPr>
            <p:nvPr/>
          </p:nvCxnSpPr>
          <p:spPr>
            <a:xfrm flipV="1">
              <a:off x="7384776" y="2801497"/>
              <a:ext cx="684622" cy="16046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/>
          <p:nvPr/>
        </p:nvSpPr>
        <p:spPr>
          <a:xfrm>
            <a:off x="145588" y="4569023"/>
            <a:ext cx="1226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  Market Data</a:t>
            </a:r>
            <a:endParaRPr lang="en-US" sz="1100" b="1" dirty="0"/>
          </a:p>
        </p:txBody>
      </p:sp>
      <p:cxnSp>
        <p:nvCxnSpPr>
          <p:cNvPr id="101" name="Straight Connector 100"/>
          <p:cNvCxnSpPr>
            <a:stCxn id="18" idx="3"/>
          </p:cNvCxnSpPr>
          <p:nvPr/>
        </p:nvCxnSpPr>
        <p:spPr>
          <a:xfrm flipH="1">
            <a:off x="1051174" y="2480961"/>
            <a:ext cx="1541122" cy="1956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endCxn id="36" idx="5"/>
          </p:cNvCxnSpPr>
          <p:nvPr/>
        </p:nvCxnSpPr>
        <p:spPr>
          <a:xfrm flipH="1" flipV="1">
            <a:off x="1125572" y="4877533"/>
            <a:ext cx="1582061" cy="962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stCxn id="10" idx="0"/>
          </p:cNvCxnSpPr>
          <p:nvPr/>
        </p:nvCxnSpPr>
        <p:spPr>
          <a:xfrm flipH="1" flipV="1">
            <a:off x="1732807" y="5539317"/>
            <a:ext cx="1002427" cy="3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11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Using</a:t>
            </a:r>
            <a:r>
              <a:rPr lang="en-US" baseline="0" dirty="0" smtClean="0"/>
              <a:t> FIBO</a:t>
            </a:r>
            <a:endParaRPr lang="en-US" dirty="0"/>
          </a:p>
        </p:txBody>
      </p:sp>
      <p:pic>
        <p:nvPicPr>
          <p:cNvPr id="4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2" cstate="print"/>
          <a:srcRect l="12500" t="33333" r="2083" b="41667"/>
          <a:stretch>
            <a:fillRect/>
          </a:stretch>
        </p:blipFill>
        <p:spPr bwMode="auto">
          <a:xfrm>
            <a:off x="838200" y="1349702"/>
            <a:ext cx="2584449" cy="756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334000" y="1349702"/>
            <a:ext cx="2971800" cy="1221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2" cstate="print"/>
          <a:srcRect l="12500" t="33333" r="2083" b="41667"/>
          <a:stretch>
            <a:fillRect/>
          </a:stretch>
        </p:blipFill>
        <p:spPr bwMode="auto">
          <a:xfrm>
            <a:off x="5334000" y="1349702"/>
            <a:ext cx="2584449" cy="756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572000" y="2571690"/>
            <a:ext cx="4088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Firm’s Business </a:t>
            </a:r>
            <a:r>
              <a:rPr lang="en-US" sz="2000" b="1" dirty="0"/>
              <a:t>C</a:t>
            </a:r>
            <a:r>
              <a:rPr lang="en-US" sz="2000" b="1" dirty="0" smtClean="0"/>
              <a:t>onceptual Ontology</a:t>
            </a:r>
            <a:endParaRPr lang="en-US" sz="2000" b="1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895182" y="4191000"/>
          <a:ext cx="2743200" cy="1898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ight Arrow 8"/>
          <p:cNvSpPr/>
          <p:nvPr/>
        </p:nvSpPr>
        <p:spPr>
          <a:xfrm>
            <a:off x="3657600" y="1344126"/>
            <a:ext cx="1447800" cy="762000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1809582" y="2438400"/>
            <a:ext cx="9144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57600" y="1519535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EXTEND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1678672" y="2811719"/>
            <a:ext cx="1176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DEPLOY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Actually…</a:t>
            </a:r>
            <a:endParaRPr lang="en-US" dirty="0"/>
          </a:p>
        </p:txBody>
      </p:sp>
      <p:pic>
        <p:nvPicPr>
          <p:cNvPr id="4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2" cstate="print"/>
          <a:srcRect l="12500" t="33333" r="2083" b="41667"/>
          <a:stretch>
            <a:fillRect/>
          </a:stretch>
        </p:blipFill>
        <p:spPr bwMode="auto">
          <a:xfrm>
            <a:off x="838200" y="1349702"/>
            <a:ext cx="2584449" cy="756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334000" y="1349702"/>
            <a:ext cx="2971800" cy="1221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2" cstate="print"/>
          <a:srcRect l="12500" t="33333" r="2083" b="41667"/>
          <a:stretch>
            <a:fillRect/>
          </a:stretch>
        </p:blipFill>
        <p:spPr bwMode="auto">
          <a:xfrm>
            <a:off x="5334000" y="1349702"/>
            <a:ext cx="2584449" cy="756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572000" y="2571690"/>
            <a:ext cx="4088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Firm’s Business </a:t>
            </a:r>
            <a:r>
              <a:rPr lang="en-US" sz="2000" b="1" dirty="0"/>
              <a:t>C</a:t>
            </a:r>
            <a:r>
              <a:rPr lang="en-US" sz="2000" b="1" dirty="0" smtClean="0"/>
              <a:t>onceptual Ontology</a:t>
            </a:r>
            <a:endParaRPr lang="en-US" sz="2000" b="1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5254624" y="4806890"/>
          <a:ext cx="2743200" cy="1898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ight Arrow 8"/>
          <p:cNvSpPr/>
          <p:nvPr/>
        </p:nvSpPr>
        <p:spPr>
          <a:xfrm>
            <a:off x="3657600" y="1344126"/>
            <a:ext cx="1447800" cy="762000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6169024" y="3054290"/>
            <a:ext cx="9144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57600" y="1519535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EXTEND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6038114" y="3427609"/>
            <a:ext cx="1176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DEPLOY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55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"Where is the wisdom we have lost in knowledge?</a:t>
            </a:r>
            <a:br>
              <a:rPr lang="en-US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is the knowledge we have lost in information?"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				- T. S Eliot</a:t>
            </a:r>
          </a:p>
        </p:txBody>
      </p:sp>
    </p:spTree>
    <p:extLst>
      <p:ext uri="{BB962C8B-B14F-4D97-AF65-F5344CB8AC3E}">
        <p14:creationId xmlns:p14="http://schemas.microsoft.com/office/powerpoint/2010/main" val="176609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657600" y="5240084"/>
            <a:ext cx="1485900" cy="40011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Local LDMs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626114"/>
            <a:ext cx="1504022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Operational Ontologies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Deploying BCO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9775" y="1521212"/>
            <a:ext cx="2971800" cy="1221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2" cstate="print"/>
          <a:srcRect l="12500" t="33333" r="2083" b="41667"/>
          <a:stretch>
            <a:fillRect/>
          </a:stretch>
        </p:blipFill>
        <p:spPr bwMode="auto">
          <a:xfrm>
            <a:off x="3279775" y="1521212"/>
            <a:ext cx="2584449" cy="756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059147" y="2343090"/>
            <a:ext cx="1327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Firm’s </a:t>
            </a:r>
            <a:r>
              <a:rPr lang="en-US" sz="2000" b="1" dirty="0" smtClean="0"/>
              <a:t>BCO</a:t>
            </a:r>
            <a:endParaRPr lang="en-US" sz="2000" b="1" dirty="0"/>
          </a:p>
        </p:txBody>
      </p:sp>
      <p:sp>
        <p:nvSpPr>
          <p:cNvPr id="8" name="Down Arrow 7"/>
          <p:cNvSpPr/>
          <p:nvPr/>
        </p:nvSpPr>
        <p:spPr>
          <a:xfrm>
            <a:off x="3048000" y="2899782"/>
            <a:ext cx="9144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5400000">
            <a:off x="2917090" y="3273101"/>
            <a:ext cx="1176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DEPLOY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5562600" y="2895600"/>
            <a:ext cx="9144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5400000">
            <a:off x="5431690" y="3268919"/>
            <a:ext cx="1176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DEPLOY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4549914"/>
            <a:ext cx="1504022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Operational Ontologies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0" y="4451628"/>
            <a:ext cx="1504022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Operational Ontologies</a:t>
            </a:r>
            <a:endParaRPr lang="en-US" b="1" dirty="0"/>
          </a:p>
        </p:txBody>
      </p:sp>
      <p:sp>
        <p:nvSpPr>
          <p:cNvPr id="16" name="Can 15"/>
          <p:cNvSpPr/>
          <p:nvPr/>
        </p:nvSpPr>
        <p:spPr>
          <a:xfrm>
            <a:off x="1447800" y="5240084"/>
            <a:ext cx="762000" cy="51568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n 16"/>
          <p:cNvSpPr/>
          <p:nvPr/>
        </p:nvSpPr>
        <p:spPr>
          <a:xfrm>
            <a:off x="2517775" y="5237444"/>
            <a:ext cx="762000" cy="51568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n 17"/>
          <p:cNvSpPr/>
          <p:nvPr/>
        </p:nvSpPr>
        <p:spPr>
          <a:xfrm>
            <a:off x="3429000" y="5813286"/>
            <a:ext cx="762000" cy="51568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n 18"/>
          <p:cNvSpPr/>
          <p:nvPr/>
        </p:nvSpPr>
        <p:spPr>
          <a:xfrm>
            <a:off x="4419600" y="5791200"/>
            <a:ext cx="762000" cy="51568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541857" y="5156031"/>
            <a:ext cx="1485900" cy="400110"/>
          </a:xfrm>
          <a:prstGeom prst="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Local LDMs</a:t>
            </a:r>
            <a:endParaRPr lang="en-US" b="1" dirty="0"/>
          </a:p>
        </p:txBody>
      </p:sp>
      <p:sp>
        <p:nvSpPr>
          <p:cNvPr id="21" name="Down Arrow 20"/>
          <p:cNvSpPr/>
          <p:nvPr/>
        </p:nvSpPr>
        <p:spPr>
          <a:xfrm>
            <a:off x="1600200" y="4903857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2667000" y="4911710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3581400" y="4911710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4343400" y="4911710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3581400" y="5597510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4495800" y="5597510"/>
            <a:ext cx="457200" cy="252174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447800" y="4495800"/>
            <a:ext cx="3732357" cy="400110"/>
          </a:xfrm>
          <a:prstGeom prst="rect">
            <a:avLst/>
          </a:prstGeom>
          <a:solidFill>
            <a:srgbClr val="92D050"/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Common Logical Data Model</a:t>
            </a:r>
            <a:endParaRPr lang="en-US" b="1" dirty="0"/>
          </a:p>
        </p:txBody>
      </p:sp>
      <p:sp>
        <p:nvSpPr>
          <p:cNvPr id="12" name="Curved Down Arrow 11"/>
          <p:cNvSpPr/>
          <p:nvPr/>
        </p:nvSpPr>
        <p:spPr>
          <a:xfrm flipH="1">
            <a:off x="4059147" y="3801025"/>
            <a:ext cx="1447800" cy="573671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C:\Users\User\AppData\Local\Microsoft\Windows\Temporary Internet Files\Content.IE5\Q3J4FFFO\MC90043255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253" y="3371678"/>
            <a:ext cx="858693" cy="858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4327152" y="3083030"/>
            <a:ext cx="1046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Adapters</a:t>
            </a:r>
            <a:endParaRPr lang="en-US" b="1" dirty="0"/>
          </a:p>
        </p:txBody>
      </p:sp>
      <p:sp>
        <p:nvSpPr>
          <p:cNvPr id="31" name="Can 30"/>
          <p:cNvSpPr/>
          <p:nvPr/>
        </p:nvSpPr>
        <p:spPr>
          <a:xfrm>
            <a:off x="5410200" y="5791200"/>
            <a:ext cx="1580222" cy="515684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Triple Store</a:t>
            </a:r>
            <a:endParaRPr lang="en-US" dirty="0"/>
          </a:p>
        </p:txBody>
      </p:sp>
      <p:sp>
        <p:nvSpPr>
          <p:cNvPr id="30" name="Up-Down Arrow 29"/>
          <p:cNvSpPr/>
          <p:nvPr/>
        </p:nvSpPr>
        <p:spPr>
          <a:xfrm>
            <a:off x="5919895" y="5347321"/>
            <a:ext cx="484632" cy="405807"/>
          </a:xfrm>
          <a:prstGeom prst="upDownArrow">
            <a:avLst>
              <a:gd name="adj1" fmla="val 59930"/>
              <a:gd name="adj2" fmla="val 30139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Regulatory</a:t>
            </a:r>
            <a:r>
              <a:rPr lang="en-US" baseline="0" dirty="0" smtClean="0"/>
              <a:t> Reporting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for “Common</a:t>
            </a:r>
            <a:r>
              <a:rPr lang="en-US" baseline="0" dirty="0" smtClean="0"/>
              <a:t> Language”</a:t>
            </a:r>
          </a:p>
          <a:p>
            <a:pPr lvl="1"/>
            <a:r>
              <a:rPr lang="en-US" dirty="0" smtClean="0"/>
              <a:t>OFR, BoE and others</a:t>
            </a:r>
          </a:p>
          <a:p>
            <a:pPr lvl="1"/>
            <a:r>
              <a:rPr lang="en-US" dirty="0" smtClean="0"/>
              <a:t>What do we mean by “language” here?</a:t>
            </a:r>
          </a:p>
          <a:p>
            <a:pPr marL="34290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en-US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Bank of England Proof of Concept</a:t>
            </a:r>
            <a:endParaRPr lang="en-US" sz="3200" dirty="0" smtClean="0">
              <a:effectLst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48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Regulatory Reporting Current State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infrm"/>
          <p:cNvSpPr>
            <a:spLocks noEditPoints="1" noChangeArrowheads="1"/>
          </p:cNvSpPr>
          <p:nvPr/>
        </p:nvSpPr>
        <p:spPr bwMode="auto">
          <a:xfrm>
            <a:off x="228600" y="1773044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rm"/>
          <p:cNvSpPr>
            <a:spLocks noEditPoints="1" noChangeArrowheads="1"/>
          </p:cNvSpPr>
          <p:nvPr/>
        </p:nvSpPr>
        <p:spPr bwMode="auto">
          <a:xfrm flipV="1">
            <a:off x="3124200" y="21220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orm"/>
          <p:cNvSpPr>
            <a:spLocks noEditPoints="1" noChangeArrowheads="1"/>
          </p:cNvSpPr>
          <p:nvPr/>
        </p:nvSpPr>
        <p:spPr bwMode="auto">
          <a:xfrm flipV="1">
            <a:off x="3276600" y="22744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mainfrm"/>
          <p:cNvSpPr>
            <a:spLocks noEditPoints="1" noChangeArrowheads="1"/>
          </p:cNvSpPr>
          <p:nvPr/>
        </p:nvSpPr>
        <p:spPr bwMode="auto">
          <a:xfrm>
            <a:off x="571500" y="2350689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mainfrm"/>
          <p:cNvSpPr>
            <a:spLocks noEditPoints="1" noChangeArrowheads="1"/>
          </p:cNvSpPr>
          <p:nvPr/>
        </p:nvSpPr>
        <p:spPr bwMode="auto">
          <a:xfrm>
            <a:off x="997974" y="280789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orm"/>
          <p:cNvSpPr>
            <a:spLocks noEditPoints="1" noChangeArrowheads="1"/>
          </p:cNvSpPr>
          <p:nvPr/>
        </p:nvSpPr>
        <p:spPr bwMode="auto">
          <a:xfrm flipV="1">
            <a:off x="3429000" y="24268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orm"/>
          <p:cNvSpPr>
            <a:spLocks noEditPoints="1" noChangeArrowheads="1"/>
          </p:cNvSpPr>
          <p:nvPr/>
        </p:nvSpPr>
        <p:spPr bwMode="auto">
          <a:xfrm flipV="1">
            <a:off x="6384667" y="21220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rm"/>
          <p:cNvSpPr>
            <a:spLocks noEditPoints="1" noChangeArrowheads="1"/>
          </p:cNvSpPr>
          <p:nvPr/>
        </p:nvSpPr>
        <p:spPr bwMode="auto">
          <a:xfrm flipV="1">
            <a:off x="6537067" y="22744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orm"/>
          <p:cNvSpPr>
            <a:spLocks noEditPoints="1" noChangeArrowheads="1"/>
          </p:cNvSpPr>
          <p:nvPr/>
        </p:nvSpPr>
        <p:spPr bwMode="auto">
          <a:xfrm flipV="1">
            <a:off x="6689467" y="24268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orm"/>
          <p:cNvSpPr>
            <a:spLocks noEditPoints="1" noChangeArrowheads="1"/>
          </p:cNvSpPr>
          <p:nvPr/>
        </p:nvSpPr>
        <p:spPr bwMode="auto">
          <a:xfrm flipV="1">
            <a:off x="6841867" y="25792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161195" y="2655490"/>
            <a:ext cx="23158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313595" y="2807890"/>
            <a:ext cx="23158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313595" y="2960289"/>
            <a:ext cx="2468205" cy="1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313595" y="3112690"/>
            <a:ext cx="26206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"/>
          <p:cNvSpPr>
            <a:spLocks noEditPoints="1" noChangeArrowheads="1"/>
          </p:cNvSpPr>
          <p:nvPr/>
        </p:nvSpPr>
        <p:spPr bwMode="auto">
          <a:xfrm flipV="1">
            <a:off x="3581400" y="25792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Arc 21"/>
          <p:cNvSpPr/>
          <p:nvPr/>
        </p:nvSpPr>
        <p:spPr>
          <a:xfrm>
            <a:off x="-1600200" y="2038007"/>
            <a:ext cx="4881723" cy="541283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Arc 22"/>
          <p:cNvSpPr/>
          <p:nvPr/>
        </p:nvSpPr>
        <p:spPr>
          <a:xfrm>
            <a:off x="-1752600" y="2226169"/>
            <a:ext cx="5400675" cy="505521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Arc 23"/>
          <p:cNvSpPr/>
          <p:nvPr/>
        </p:nvSpPr>
        <p:spPr>
          <a:xfrm>
            <a:off x="-1143000" y="2426890"/>
            <a:ext cx="4572000" cy="457200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Arc 24"/>
          <p:cNvSpPr/>
          <p:nvPr/>
        </p:nvSpPr>
        <p:spPr>
          <a:xfrm rot="20552759" flipV="1">
            <a:off x="262912" y="3513799"/>
            <a:ext cx="3254634" cy="28780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Arc 25"/>
          <p:cNvSpPr/>
          <p:nvPr/>
        </p:nvSpPr>
        <p:spPr>
          <a:xfrm rot="20552759" flipV="1">
            <a:off x="-169283" y="34592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 rot="20552759" flipV="1">
            <a:off x="59317" y="36116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Arc 27"/>
          <p:cNvSpPr/>
          <p:nvPr/>
        </p:nvSpPr>
        <p:spPr>
          <a:xfrm rot="19210269">
            <a:off x="374031" y="3551521"/>
            <a:ext cx="3329401" cy="81024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Arc 28"/>
          <p:cNvSpPr/>
          <p:nvPr/>
        </p:nvSpPr>
        <p:spPr>
          <a:xfrm rot="20552759" flipV="1">
            <a:off x="120197" y="3121289"/>
            <a:ext cx="3254634" cy="28780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Arc 29"/>
          <p:cNvSpPr/>
          <p:nvPr/>
        </p:nvSpPr>
        <p:spPr>
          <a:xfrm rot="20552759" flipV="1">
            <a:off x="-311998" y="306677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Arc 30"/>
          <p:cNvSpPr/>
          <p:nvPr/>
        </p:nvSpPr>
        <p:spPr>
          <a:xfrm rot="20552759" flipV="1">
            <a:off x="-83398" y="321917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Arc 31"/>
          <p:cNvSpPr/>
          <p:nvPr/>
        </p:nvSpPr>
        <p:spPr>
          <a:xfrm rot="19210269">
            <a:off x="231316" y="3159011"/>
            <a:ext cx="3329401" cy="81024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Arc 32"/>
          <p:cNvSpPr/>
          <p:nvPr/>
        </p:nvSpPr>
        <p:spPr>
          <a:xfrm rot="20552759" flipV="1">
            <a:off x="-482929" y="2593219"/>
            <a:ext cx="3775131" cy="475463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Arc 33"/>
          <p:cNvSpPr/>
          <p:nvPr/>
        </p:nvSpPr>
        <p:spPr>
          <a:xfrm rot="21015757" flipV="1">
            <a:off x="-931283" y="2621089"/>
            <a:ext cx="4711478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Arc 34"/>
          <p:cNvSpPr/>
          <p:nvPr/>
        </p:nvSpPr>
        <p:spPr>
          <a:xfrm rot="20552759" flipV="1">
            <a:off x="-702683" y="27734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Arc 35"/>
          <p:cNvSpPr/>
          <p:nvPr/>
        </p:nvSpPr>
        <p:spPr>
          <a:xfrm rot="19919082">
            <a:off x="-350630" y="2524961"/>
            <a:ext cx="4047104" cy="1148283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pic>
        <p:nvPicPr>
          <p:cNvPr id="2052" name="Picture 4" descr="C:\Users\User\AppData\Local\Microsoft\Windows\Temporary Internet Files\Content.IE5\CYWGG7QG\MC9004377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89542" y="1440955"/>
            <a:ext cx="1549658" cy="132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Arc 41"/>
          <p:cNvSpPr/>
          <p:nvPr/>
        </p:nvSpPr>
        <p:spPr>
          <a:xfrm>
            <a:off x="-1295400" y="2655490"/>
            <a:ext cx="4953000" cy="655120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mainfrm"/>
          <p:cNvSpPr>
            <a:spLocks noEditPoints="1" noChangeArrowheads="1"/>
          </p:cNvSpPr>
          <p:nvPr/>
        </p:nvSpPr>
        <p:spPr bwMode="auto">
          <a:xfrm>
            <a:off x="1340874" y="341749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52800" y="3733800"/>
            <a:ext cx="914400" cy="426805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600" b="1" dirty="0" smtClean="0">
                <a:solidFill>
                  <a:srgbClr val="739600">
                    <a:lumMod val="75000"/>
                  </a:srgbClr>
                </a:solidFill>
              </a:rPr>
              <a:t>FORMS</a:t>
            </a:r>
            <a:endParaRPr lang="en-US" sz="1400" b="1" dirty="0" smtClean="0">
              <a:solidFill>
                <a:srgbClr val="739600">
                  <a:lumMod val="75000"/>
                </a:srgb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53200" y="3733800"/>
            <a:ext cx="914400" cy="426805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600" b="1" dirty="0" smtClean="0">
                <a:solidFill>
                  <a:srgbClr val="739600">
                    <a:lumMod val="75000"/>
                  </a:srgbClr>
                </a:solidFill>
              </a:rPr>
              <a:t>FORMS</a:t>
            </a:r>
            <a:endParaRPr lang="en-US" sz="1400" b="1" dirty="0" smtClean="0">
              <a:solidFill>
                <a:srgbClr val="739600">
                  <a:lumMod val="75000"/>
                </a:srgb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44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REPORTING ENTITY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102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REGULATORY AUTHORITY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9600" y="2286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002060"/>
                </a:solidFill>
              </a:rPr>
              <a:t>Reports (forms)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48600" y="762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4400" b="1" dirty="0" smtClean="0">
                <a:solidFill>
                  <a:srgbClr val="BB0826">
                    <a:lumMod val="60000"/>
                    <a:lumOff val="40000"/>
                  </a:srgbClr>
                </a:solidFill>
              </a:rPr>
              <a:t>?</a:t>
            </a:r>
            <a:endParaRPr lang="en-US" sz="1400" b="1" dirty="0" smtClean="0">
              <a:solidFill>
                <a:srgbClr val="BB0826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42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Regulatory Reporting Current State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infrm"/>
          <p:cNvSpPr>
            <a:spLocks noEditPoints="1" noChangeArrowheads="1"/>
          </p:cNvSpPr>
          <p:nvPr/>
        </p:nvSpPr>
        <p:spPr bwMode="auto">
          <a:xfrm>
            <a:off x="228600" y="1773044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rm"/>
          <p:cNvSpPr>
            <a:spLocks noEditPoints="1" noChangeArrowheads="1"/>
          </p:cNvSpPr>
          <p:nvPr/>
        </p:nvSpPr>
        <p:spPr bwMode="auto">
          <a:xfrm flipV="1">
            <a:off x="3124200" y="21220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orm"/>
          <p:cNvSpPr>
            <a:spLocks noEditPoints="1" noChangeArrowheads="1"/>
          </p:cNvSpPr>
          <p:nvPr/>
        </p:nvSpPr>
        <p:spPr bwMode="auto">
          <a:xfrm flipV="1">
            <a:off x="3276600" y="22744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mainfrm"/>
          <p:cNvSpPr>
            <a:spLocks noEditPoints="1" noChangeArrowheads="1"/>
          </p:cNvSpPr>
          <p:nvPr/>
        </p:nvSpPr>
        <p:spPr bwMode="auto">
          <a:xfrm>
            <a:off x="571500" y="2350689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mainfrm"/>
          <p:cNvSpPr>
            <a:spLocks noEditPoints="1" noChangeArrowheads="1"/>
          </p:cNvSpPr>
          <p:nvPr/>
        </p:nvSpPr>
        <p:spPr bwMode="auto">
          <a:xfrm>
            <a:off x="997974" y="280789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orm"/>
          <p:cNvSpPr>
            <a:spLocks noEditPoints="1" noChangeArrowheads="1"/>
          </p:cNvSpPr>
          <p:nvPr/>
        </p:nvSpPr>
        <p:spPr bwMode="auto">
          <a:xfrm flipV="1">
            <a:off x="3429000" y="24268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orm"/>
          <p:cNvSpPr>
            <a:spLocks noEditPoints="1" noChangeArrowheads="1"/>
          </p:cNvSpPr>
          <p:nvPr/>
        </p:nvSpPr>
        <p:spPr bwMode="auto">
          <a:xfrm flipV="1">
            <a:off x="6384667" y="21220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rm"/>
          <p:cNvSpPr>
            <a:spLocks noEditPoints="1" noChangeArrowheads="1"/>
          </p:cNvSpPr>
          <p:nvPr/>
        </p:nvSpPr>
        <p:spPr bwMode="auto">
          <a:xfrm flipV="1">
            <a:off x="6537067" y="22744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orm"/>
          <p:cNvSpPr>
            <a:spLocks noEditPoints="1" noChangeArrowheads="1"/>
          </p:cNvSpPr>
          <p:nvPr/>
        </p:nvSpPr>
        <p:spPr bwMode="auto">
          <a:xfrm flipV="1">
            <a:off x="6689467" y="24268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orm"/>
          <p:cNvSpPr>
            <a:spLocks noEditPoints="1" noChangeArrowheads="1"/>
          </p:cNvSpPr>
          <p:nvPr/>
        </p:nvSpPr>
        <p:spPr bwMode="auto">
          <a:xfrm flipV="1">
            <a:off x="6841867" y="25792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161195" y="2655490"/>
            <a:ext cx="23158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313595" y="2807890"/>
            <a:ext cx="23158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313595" y="2960289"/>
            <a:ext cx="2468205" cy="1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313595" y="3112690"/>
            <a:ext cx="2620605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"/>
          <p:cNvSpPr>
            <a:spLocks noEditPoints="1" noChangeArrowheads="1"/>
          </p:cNvSpPr>
          <p:nvPr/>
        </p:nvSpPr>
        <p:spPr bwMode="auto">
          <a:xfrm flipV="1">
            <a:off x="3581400" y="257929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Arc 21"/>
          <p:cNvSpPr/>
          <p:nvPr/>
        </p:nvSpPr>
        <p:spPr>
          <a:xfrm>
            <a:off x="-1600200" y="2038007"/>
            <a:ext cx="4881723" cy="541283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Arc 22"/>
          <p:cNvSpPr/>
          <p:nvPr/>
        </p:nvSpPr>
        <p:spPr>
          <a:xfrm>
            <a:off x="-1752600" y="2226169"/>
            <a:ext cx="5400675" cy="505521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Arc 23"/>
          <p:cNvSpPr/>
          <p:nvPr/>
        </p:nvSpPr>
        <p:spPr>
          <a:xfrm>
            <a:off x="-1143000" y="2426890"/>
            <a:ext cx="4572000" cy="457200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Arc 24"/>
          <p:cNvSpPr/>
          <p:nvPr/>
        </p:nvSpPr>
        <p:spPr>
          <a:xfrm rot="20552759" flipV="1">
            <a:off x="262912" y="3513799"/>
            <a:ext cx="3254634" cy="28780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Arc 25"/>
          <p:cNvSpPr/>
          <p:nvPr/>
        </p:nvSpPr>
        <p:spPr>
          <a:xfrm rot="20552759" flipV="1">
            <a:off x="-169283" y="34592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 rot="20552759" flipV="1">
            <a:off x="59317" y="36116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Arc 27"/>
          <p:cNvSpPr/>
          <p:nvPr/>
        </p:nvSpPr>
        <p:spPr>
          <a:xfrm rot="19210269">
            <a:off x="374031" y="3551521"/>
            <a:ext cx="3329401" cy="81024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3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Arc 28"/>
          <p:cNvSpPr/>
          <p:nvPr/>
        </p:nvSpPr>
        <p:spPr>
          <a:xfrm rot="20552759" flipV="1">
            <a:off x="120197" y="3121289"/>
            <a:ext cx="3254634" cy="28780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Arc 29"/>
          <p:cNvSpPr/>
          <p:nvPr/>
        </p:nvSpPr>
        <p:spPr>
          <a:xfrm rot="20552759" flipV="1">
            <a:off x="-311998" y="306677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Arc 30"/>
          <p:cNvSpPr/>
          <p:nvPr/>
        </p:nvSpPr>
        <p:spPr>
          <a:xfrm rot="20552759" flipV="1">
            <a:off x="-83398" y="321917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Arc 31"/>
          <p:cNvSpPr/>
          <p:nvPr/>
        </p:nvSpPr>
        <p:spPr>
          <a:xfrm rot="19210269">
            <a:off x="231316" y="3159011"/>
            <a:ext cx="3329401" cy="810248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4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Arc 32"/>
          <p:cNvSpPr/>
          <p:nvPr/>
        </p:nvSpPr>
        <p:spPr>
          <a:xfrm rot="20552759" flipV="1">
            <a:off x="-482929" y="2593219"/>
            <a:ext cx="3775131" cy="475463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Arc 33"/>
          <p:cNvSpPr/>
          <p:nvPr/>
        </p:nvSpPr>
        <p:spPr>
          <a:xfrm rot="21015757" flipV="1">
            <a:off x="-931283" y="2621089"/>
            <a:ext cx="4711478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Arc 34"/>
          <p:cNvSpPr/>
          <p:nvPr/>
        </p:nvSpPr>
        <p:spPr>
          <a:xfrm rot="20552759" flipV="1">
            <a:off x="-702683" y="2773489"/>
            <a:ext cx="3910281" cy="487662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Arc 35"/>
          <p:cNvSpPr/>
          <p:nvPr/>
        </p:nvSpPr>
        <p:spPr>
          <a:xfrm rot="19919082">
            <a:off x="-350630" y="2524961"/>
            <a:ext cx="4047104" cy="1148283"/>
          </a:xfrm>
          <a:prstGeom prst="arc">
            <a:avLst>
              <a:gd name="adj1" fmla="val 16200000"/>
              <a:gd name="adj2" fmla="val 28925"/>
            </a:avLst>
          </a:prstGeom>
          <a:ln w="28575" cap="sq">
            <a:solidFill>
              <a:schemeClr val="accent2">
                <a:lumMod val="60000"/>
                <a:lumOff val="4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pic>
        <p:nvPicPr>
          <p:cNvPr id="2052" name="Picture 4" descr="C:\Users\User\AppData\Local\Microsoft\Windows\Temporary Internet Files\Content.IE5\CYWGG7QG\MC9004377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89542" y="1440955"/>
            <a:ext cx="1549658" cy="132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Arc 41"/>
          <p:cNvSpPr/>
          <p:nvPr/>
        </p:nvSpPr>
        <p:spPr>
          <a:xfrm>
            <a:off x="-1295400" y="2655490"/>
            <a:ext cx="4953000" cy="655120"/>
          </a:xfrm>
          <a:prstGeom prst="arc">
            <a:avLst/>
          </a:prstGeom>
          <a:ln w="28575" cap="sq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mainfrm"/>
          <p:cNvSpPr>
            <a:spLocks noEditPoints="1" noChangeArrowheads="1"/>
          </p:cNvSpPr>
          <p:nvPr/>
        </p:nvSpPr>
        <p:spPr bwMode="auto">
          <a:xfrm>
            <a:off x="1340874" y="341749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52800" y="3733800"/>
            <a:ext cx="914400" cy="426805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600" b="1" dirty="0" smtClean="0">
                <a:solidFill>
                  <a:srgbClr val="739600">
                    <a:lumMod val="75000"/>
                  </a:srgbClr>
                </a:solidFill>
              </a:rPr>
              <a:t>FORMS</a:t>
            </a:r>
            <a:endParaRPr lang="en-US" sz="1400" b="1" dirty="0" smtClean="0">
              <a:solidFill>
                <a:srgbClr val="739600">
                  <a:lumMod val="75000"/>
                </a:srgb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53200" y="3733800"/>
            <a:ext cx="914400" cy="426805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600" b="1" dirty="0" smtClean="0">
                <a:solidFill>
                  <a:srgbClr val="739600">
                    <a:lumMod val="75000"/>
                  </a:srgbClr>
                </a:solidFill>
              </a:rPr>
              <a:t>FORMS</a:t>
            </a:r>
            <a:endParaRPr lang="en-US" sz="1400" b="1" dirty="0" smtClean="0">
              <a:solidFill>
                <a:srgbClr val="739600">
                  <a:lumMod val="75000"/>
                </a:srgb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44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REPORTING ENTITY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102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REGULATORY AUTHORITY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9600" y="2286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002060"/>
                </a:solidFill>
              </a:rPr>
              <a:t>Reports (forms)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48600" y="762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4400" b="1" dirty="0" smtClean="0">
                <a:solidFill>
                  <a:srgbClr val="BB0826">
                    <a:lumMod val="60000"/>
                    <a:lumOff val="40000"/>
                  </a:srgbClr>
                </a:solidFill>
              </a:rPr>
              <a:t>?</a:t>
            </a:r>
            <a:endParaRPr lang="en-US" sz="1400" b="1" dirty="0" smtClean="0">
              <a:solidFill>
                <a:srgbClr val="BB082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5410200"/>
            <a:ext cx="914400" cy="1143000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Uncertainty 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Content of the reports</a:t>
            </a:r>
          </a:p>
          <a:p>
            <a:pPr marL="800100" lvl="1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Are we comparing like with like?</a:t>
            </a:r>
          </a:p>
          <a:p>
            <a:pPr marL="800100" lvl="1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Data quality and provenance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prstClr val="black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199" y="5410200"/>
            <a:ext cx="3419475" cy="1143000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sz="1400" dirty="0">
                <a:solidFill>
                  <a:prstClr val="black"/>
                </a:solidFill>
              </a:rPr>
              <a:t>C</a:t>
            </a:r>
            <a:r>
              <a:rPr lang="en-US" sz="1400" dirty="0" smtClean="0">
                <a:solidFill>
                  <a:prstClr val="black"/>
                </a:solidFill>
              </a:rPr>
              <a:t>hange in Reporting requirements = 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Redevelopment effort 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By each reporting entity </a:t>
            </a:r>
          </a:p>
          <a:p>
            <a:pPr marL="742950" lvl="1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For each system and form</a:t>
            </a:r>
          </a:p>
        </p:txBody>
      </p:sp>
    </p:spTree>
    <p:extLst>
      <p:ext uri="{BB962C8B-B14F-4D97-AF65-F5344CB8AC3E}">
        <p14:creationId xmlns:p14="http://schemas.microsoft.com/office/powerpoint/2010/main" val="1519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Regulatory Reporting with Semantics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infrm"/>
          <p:cNvSpPr>
            <a:spLocks noEditPoints="1" noChangeArrowheads="1"/>
          </p:cNvSpPr>
          <p:nvPr/>
        </p:nvSpPr>
        <p:spPr bwMode="auto">
          <a:xfrm>
            <a:off x="228600" y="1784554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mainfrm"/>
          <p:cNvSpPr>
            <a:spLocks noEditPoints="1" noChangeArrowheads="1"/>
          </p:cNvSpPr>
          <p:nvPr/>
        </p:nvSpPr>
        <p:spPr bwMode="auto">
          <a:xfrm>
            <a:off x="571500" y="2362199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mainfrm"/>
          <p:cNvSpPr>
            <a:spLocks noEditPoints="1" noChangeArrowheads="1"/>
          </p:cNvSpPr>
          <p:nvPr/>
        </p:nvSpPr>
        <p:spPr bwMode="auto">
          <a:xfrm>
            <a:off x="997974" y="281940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mainfrm"/>
          <p:cNvSpPr>
            <a:spLocks noEditPoints="1" noChangeArrowheads="1"/>
          </p:cNvSpPr>
          <p:nvPr/>
        </p:nvSpPr>
        <p:spPr bwMode="auto">
          <a:xfrm>
            <a:off x="1340874" y="3429000"/>
            <a:ext cx="685800" cy="1219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orm"/>
          <p:cNvSpPr>
            <a:spLocks noEditPoints="1" noChangeArrowheads="1"/>
          </p:cNvSpPr>
          <p:nvPr/>
        </p:nvSpPr>
        <p:spPr bwMode="auto">
          <a:xfrm flipV="1">
            <a:off x="6384667" y="213360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orm"/>
          <p:cNvSpPr>
            <a:spLocks noEditPoints="1" noChangeArrowheads="1"/>
          </p:cNvSpPr>
          <p:nvPr/>
        </p:nvSpPr>
        <p:spPr bwMode="auto">
          <a:xfrm flipV="1">
            <a:off x="6537067" y="228600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orm"/>
          <p:cNvSpPr>
            <a:spLocks noEditPoints="1" noChangeArrowheads="1"/>
          </p:cNvSpPr>
          <p:nvPr/>
        </p:nvSpPr>
        <p:spPr bwMode="auto">
          <a:xfrm flipV="1">
            <a:off x="6689467" y="243840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orm"/>
          <p:cNvSpPr>
            <a:spLocks noEditPoints="1" noChangeArrowheads="1"/>
          </p:cNvSpPr>
          <p:nvPr/>
        </p:nvSpPr>
        <p:spPr bwMode="auto">
          <a:xfrm flipV="1">
            <a:off x="6841867" y="2590800"/>
            <a:ext cx="600075" cy="91578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886200" y="2809568"/>
            <a:ext cx="1066800" cy="0"/>
          </a:xfrm>
          <a:prstGeom prst="straightConnector1">
            <a:avLst/>
          </a:prstGeom>
          <a:ln w="76200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C:\Users\User\AppData\Local\Microsoft\Windows\Temporary Internet Files\Content.IE5\CYWGG7QG\MC9004377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89542" y="1452465"/>
            <a:ext cx="1549658" cy="132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Diagram 16"/>
          <p:cNvGraphicFramePr/>
          <p:nvPr>
            <p:extLst/>
          </p:nvPr>
        </p:nvGraphicFramePr>
        <p:xfrm>
          <a:off x="2590800" y="2160387"/>
          <a:ext cx="1524001" cy="1198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38" name="Straight Arrow Connector 37"/>
          <p:cNvCxnSpPr/>
          <p:nvPr/>
        </p:nvCxnSpPr>
        <p:spPr>
          <a:xfrm>
            <a:off x="838200" y="2116268"/>
            <a:ext cx="1981200" cy="475224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997974" y="2743892"/>
            <a:ext cx="1973826" cy="0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1340874" y="2896292"/>
            <a:ext cx="1783326" cy="305493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683774" y="3048692"/>
            <a:ext cx="1592826" cy="837508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667000" y="3276600"/>
            <a:ext cx="12192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F28B13">
                    <a:lumMod val="75000"/>
                  </a:srgbClr>
                </a:solidFill>
              </a:rPr>
              <a:t>Common </a:t>
            </a:r>
          </a:p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F28B13">
                    <a:lumMod val="75000"/>
                  </a:srgbClr>
                </a:solidFill>
              </a:rPr>
              <a:t>ontology</a:t>
            </a:r>
          </a:p>
        </p:txBody>
      </p:sp>
      <p:graphicFrame>
        <p:nvGraphicFramePr>
          <p:cNvPr id="47" name="Diagram 46"/>
          <p:cNvGraphicFramePr/>
          <p:nvPr>
            <p:extLst/>
          </p:nvPr>
        </p:nvGraphicFramePr>
        <p:xfrm>
          <a:off x="4800600" y="2209800"/>
          <a:ext cx="1524001" cy="1198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49" name="Straight Arrow Connector 48"/>
          <p:cNvCxnSpPr>
            <a:endCxn id="13" idx="6"/>
          </p:cNvCxnSpPr>
          <p:nvPr/>
        </p:nvCxnSpPr>
        <p:spPr>
          <a:xfrm flipV="1">
            <a:off x="5486400" y="2591492"/>
            <a:ext cx="898267" cy="188581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759850" y="2286000"/>
            <a:ext cx="777217" cy="228946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486400" y="2840103"/>
            <a:ext cx="917665" cy="180841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049294" y="3265004"/>
            <a:ext cx="670746" cy="153091"/>
          </a:xfrm>
          <a:prstGeom prst="straightConnector1">
            <a:avLst/>
          </a:prstGeom>
          <a:ln w="28575" cap="sq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886200" y="22098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 algn="ctr">
              <a:spcBef>
                <a:spcPts val="800"/>
              </a:spcBef>
            </a:pPr>
            <a:r>
              <a:rPr lang="en-US" sz="1200" b="1" dirty="0" smtClean="0">
                <a:solidFill>
                  <a:srgbClr val="688FCF">
                    <a:lumMod val="75000"/>
                  </a:srgbClr>
                </a:solidFill>
              </a:rPr>
              <a:t>Granular</a:t>
            </a:r>
          </a:p>
          <a:p>
            <a:pPr marL="342900" indent="-342900" algn="ctr">
              <a:spcBef>
                <a:spcPts val="800"/>
              </a:spcBef>
            </a:pPr>
            <a:r>
              <a:rPr lang="en-US" sz="1200" b="1" dirty="0" smtClean="0">
                <a:solidFill>
                  <a:srgbClr val="688FCF">
                    <a:lumMod val="75000"/>
                  </a:srgbClr>
                </a:solidFill>
              </a:rPr>
              <a:t>data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144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REPORTING ENTITY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410200" y="49530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REGULATORY AUTHORITY</a:t>
            </a:r>
            <a:endParaRPr lang="en-US" sz="1400" b="1" dirty="0" smtClean="0">
              <a:solidFill>
                <a:prstClr val="black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953000" y="3276600"/>
            <a:ext cx="1195458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F28B13">
                    <a:lumMod val="75000"/>
                  </a:srgbClr>
                </a:solidFill>
              </a:rPr>
              <a:t>Common </a:t>
            </a:r>
          </a:p>
          <a:p>
            <a:pPr marL="342900" indent="-342900">
              <a:spcBef>
                <a:spcPts val="800"/>
              </a:spcBef>
            </a:pPr>
            <a:r>
              <a:rPr lang="en-US" sz="1400" b="1" dirty="0" smtClean="0">
                <a:solidFill>
                  <a:srgbClr val="F28B13">
                    <a:lumMod val="75000"/>
                  </a:srgbClr>
                </a:solidFill>
              </a:rPr>
              <a:t>ontology</a:t>
            </a:r>
          </a:p>
        </p:txBody>
      </p:sp>
      <p:pic>
        <p:nvPicPr>
          <p:cNvPr id="71" name="Picture 2" descr="C:\Documents and Settings\dnewman\My Documents\Enterprise Architecture\Projects\Semantic Technology\EDM and Bank Regulatory Reform\FIBO\Logo\Orange with Long Text.jpg"/>
          <p:cNvPicPr>
            <a:picLocks noChangeAspect="1" noChangeArrowheads="1"/>
          </p:cNvPicPr>
          <p:nvPr/>
        </p:nvPicPr>
        <p:blipFill>
          <a:blip r:embed="rId13" cstate="print"/>
          <a:srcRect l="12500" t="33333" r="2083" b="41667"/>
          <a:stretch>
            <a:fillRect/>
          </a:stretch>
        </p:blipFill>
        <p:spPr bwMode="auto">
          <a:xfrm>
            <a:off x="3130551" y="1219200"/>
            <a:ext cx="2584449" cy="756424"/>
          </a:xfrm>
          <a:prstGeom prst="rect">
            <a:avLst/>
          </a:prstGeom>
          <a:noFill/>
        </p:spPr>
      </p:pic>
      <p:cxnSp>
        <p:nvCxnSpPr>
          <p:cNvPr id="2051" name="Straight Arrow Connector 2050"/>
          <p:cNvCxnSpPr/>
          <p:nvPr/>
        </p:nvCxnSpPr>
        <p:spPr>
          <a:xfrm flipH="1">
            <a:off x="3581400" y="1975624"/>
            <a:ext cx="304800" cy="234176"/>
          </a:xfrm>
          <a:prstGeom prst="straightConnector1">
            <a:avLst/>
          </a:prstGeom>
          <a:ln w="28575" cap="sq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>
            <a:off x="5105400" y="1975624"/>
            <a:ext cx="304800" cy="234176"/>
          </a:xfrm>
          <a:prstGeom prst="straightConnector1">
            <a:avLst/>
          </a:prstGeom>
          <a:ln w="28575" cap="sq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5" name="TextBox 2054"/>
          <p:cNvSpPr txBox="1"/>
          <p:nvPr/>
        </p:nvSpPr>
        <p:spPr>
          <a:xfrm>
            <a:off x="381000" y="5410200"/>
            <a:ext cx="3733800" cy="11430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Data is mapped from each system of record into a common ontology</a:t>
            </a: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Reported as standardized, granular data</a:t>
            </a:r>
          </a:p>
          <a:p>
            <a:pPr marL="342900" indent="-342900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Agnostic to changes in forms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105400" y="5410200"/>
            <a:ext cx="3505200" cy="12954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Receives standardized, granular data aligned with standard ontology (FIBO)</a:t>
            </a:r>
          </a:p>
          <a:p>
            <a:pPr>
              <a:spcBef>
                <a:spcPts val="800"/>
              </a:spcBef>
            </a:pPr>
            <a:r>
              <a:rPr lang="en-US" sz="1400" dirty="0">
                <a:solidFill>
                  <a:prstClr val="black"/>
                </a:solidFill>
              </a:rPr>
              <a:t>Uses semantic queries (SPARQL) to assemble </a:t>
            </a:r>
            <a:r>
              <a:rPr lang="en-US" sz="1400" dirty="0" smtClean="0">
                <a:solidFill>
                  <a:prstClr val="black"/>
                </a:solidFill>
              </a:rPr>
              <a:t>information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</a:rPr>
              <a:t>Changes </a:t>
            </a:r>
            <a:r>
              <a:rPr lang="en-US" sz="1400" dirty="0">
                <a:solidFill>
                  <a:prstClr val="black"/>
                </a:solidFill>
              </a:rPr>
              <a:t>to forms need not require re-engineering by reporting </a:t>
            </a:r>
            <a:r>
              <a:rPr lang="en-US" sz="1400" dirty="0" smtClean="0">
                <a:solidFill>
                  <a:prstClr val="black"/>
                </a:solidFill>
              </a:rPr>
              <a:t>entities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924800" y="762000"/>
            <a:ext cx="6858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4400" b="1" dirty="0" smtClean="0">
                <a:solidFill>
                  <a:srgbClr val="BB0826">
                    <a:lumMod val="60000"/>
                    <a:lumOff val="40000"/>
                  </a:srgbClr>
                </a:solidFill>
              </a:rPr>
              <a:t>!</a:t>
            </a:r>
            <a:endParaRPr lang="en-US" sz="1400" b="1" dirty="0" smtClean="0">
              <a:solidFill>
                <a:srgbClr val="BB0826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5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Mike Bennett</a:t>
            </a:r>
          </a:p>
          <a:p>
            <a:pPr lvl="1"/>
            <a:r>
              <a:rPr lang="en-GB" dirty="0" smtClean="0"/>
              <a:t>Semantics Lead, EDM Council</a:t>
            </a:r>
          </a:p>
          <a:p>
            <a:pPr lvl="1"/>
            <a:r>
              <a:rPr lang="en-GB" dirty="0" smtClean="0"/>
              <a:t>Director, Hypercube Ltd. </a:t>
            </a:r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>
                <a:hlinkClick r:id="rId2"/>
              </a:rPr>
              <a:t>www.edmcouncil.org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www.hypercube.co.uk/edmcouncil</a:t>
            </a: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6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12901"/>
            <a:ext cx="7886700" cy="1325563"/>
          </a:xfrm>
        </p:spPr>
        <p:txBody>
          <a:bodyPr/>
          <a:lstStyle/>
          <a:p>
            <a:pPr algn="ctr"/>
            <a:r>
              <a:rPr lang="en-GB" b="1" dirty="0" smtClean="0"/>
              <a:t>Syntax is not Semantics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53695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/>
              <a:t>Meaning is not Truth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139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r>
              <a:rPr lang="en-US" baseline="0" dirty="0" smtClean="0"/>
              <a:t> to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1914525" cy="2381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50" y="1300162"/>
            <a:ext cx="1924050" cy="23717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06195" y="396240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Rosetta Stone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3962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Mayan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3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r>
              <a:rPr lang="en-US" baseline="0" dirty="0" smtClean="0"/>
              <a:t> to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1914525" cy="2381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50" y="1300162"/>
            <a:ext cx="1924050" cy="23717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06195" y="396240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Rosetta Stone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3962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Mayan Language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4114800" cy="1752600"/>
          </a:xfrm>
        </p:spPr>
        <p:txBody>
          <a:bodyPr/>
          <a:lstStyle/>
          <a:p>
            <a:r>
              <a:rPr lang="en-US" sz="2000" dirty="0" smtClean="0"/>
              <a:t>Existence of already-understood terms enabled translation</a:t>
            </a:r>
          </a:p>
          <a:p>
            <a:r>
              <a:rPr lang="en-US" sz="2000" dirty="0" smtClean="0"/>
              <a:t>Semantics grounded in existing sources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619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r>
              <a:rPr lang="en-US" baseline="0" dirty="0" smtClean="0"/>
              <a:t> to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1914525" cy="2381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50" y="1300162"/>
            <a:ext cx="1924050" cy="23717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06195" y="396240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Rosetta Stone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3962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Mayan Language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4114800" cy="1752600"/>
          </a:xfrm>
        </p:spPr>
        <p:txBody>
          <a:bodyPr/>
          <a:lstStyle/>
          <a:p>
            <a:r>
              <a:rPr lang="en-US" sz="2000" dirty="0" smtClean="0"/>
              <a:t>Existence of already-understood terms enabled translation</a:t>
            </a:r>
          </a:p>
          <a:p>
            <a:r>
              <a:rPr lang="en-US" sz="2000" dirty="0" smtClean="0"/>
              <a:t>Semantics grounded in existing sources</a:t>
            </a:r>
            <a:endParaRPr lang="en-US" sz="20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495800" y="4572000"/>
            <a:ext cx="411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No existing common language to enable translation</a:t>
            </a:r>
          </a:p>
          <a:p>
            <a:r>
              <a:rPr lang="en-US" sz="2000" dirty="0" smtClean="0"/>
              <a:t>Translation was possible only from internal consistency of concepts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318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46382" cy="1325563"/>
          </a:xfrm>
        </p:spPr>
        <p:txBody>
          <a:bodyPr/>
          <a:lstStyle/>
          <a:p>
            <a:r>
              <a:rPr lang="en-US" dirty="0" smtClean="0"/>
              <a:t>Rosetta Stone: Semantic Networks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81100" y="26670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406315" y="15240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05200" y="3095625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446219" y="395624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86600" y="23622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12732" y="43434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985384" y="4103809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86200" y="19050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3276600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15000" y="1692442"/>
            <a:ext cx="3810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5" idx="5"/>
            <a:endCxn id="11" idx="2"/>
          </p:cNvCxnSpPr>
          <p:nvPr/>
        </p:nvCxnSpPr>
        <p:spPr>
          <a:xfrm>
            <a:off x="2731519" y="1784163"/>
            <a:ext cx="1154681" cy="273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9" idx="7"/>
          </p:cNvCxnSpPr>
          <p:nvPr/>
        </p:nvCxnSpPr>
        <p:spPr>
          <a:xfrm flipH="1">
            <a:off x="1937936" y="3355788"/>
            <a:ext cx="1623060" cy="103224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5"/>
            <a:endCxn id="6" idx="2"/>
          </p:cNvCxnSpPr>
          <p:nvPr/>
        </p:nvCxnSpPr>
        <p:spPr>
          <a:xfrm>
            <a:off x="1506304" y="2927163"/>
            <a:ext cx="1998896" cy="3208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  <a:endCxn id="10" idx="3"/>
          </p:cNvCxnSpPr>
          <p:nvPr/>
        </p:nvCxnSpPr>
        <p:spPr>
          <a:xfrm flipV="1">
            <a:off x="1993732" y="4363972"/>
            <a:ext cx="3047448" cy="1318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5"/>
            <a:endCxn id="10" idx="1"/>
          </p:cNvCxnSpPr>
          <p:nvPr/>
        </p:nvCxnSpPr>
        <p:spPr>
          <a:xfrm>
            <a:off x="3830404" y="3355788"/>
            <a:ext cx="1210776" cy="7926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5"/>
            <a:endCxn id="7" idx="1"/>
          </p:cNvCxnSpPr>
          <p:nvPr/>
        </p:nvCxnSpPr>
        <p:spPr>
          <a:xfrm>
            <a:off x="6040204" y="3536763"/>
            <a:ext cx="1461811" cy="4641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7" idx="3"/>
          </p:cNvCxnSpPr>
          <p:nvPr/>
        </p:nvCxnSpPr>
        <p:spPr>
          <a:xfrm flipV="1">
            <a:off x="5366384" y="4216403"/>
            <a:ext cx="2135631" cy="398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6"/>
            <a:endCxn id="12" idx="2"/>
          </p:cNvCxnSpPr>
          <p:nvPr/>
        </p:nvCxnSpPr>
        <p:spPr>
          <a:xfrm>
            <a:off x="3886200" y="3248025"/>
            <a:ext cx="1828800" cy="1809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6"/>
            <a:endCxn id="13" idx="2"/>
          </p:cNvCxnSpPr>
          <p:nvPr/>
        </p:nvCxnSpPr>
        <p:spPr>
          <a:xfrm flipV="1">
            <a:off x="4267200" y="1844842"/>
            <a:ext cx="1447800" cy="2125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7"/>
            <a:endCxn id="8" idx="2"/>
          </p:cNvCxnSpPr>
          <p:nvPr/>
        </p:nvCxnSpPr>
        <p:spPr>
          <a:xfrm flipV="1">
            <a:off x="6040204" y="2514600"/>
            <a:ext cx="1046396" cy="8066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3"/>
            <a:endCxn id="6" idx="7"/>
          </p:cNvCxnSpPr>
          <p:nvPr/>
        </p:nvCxnSpPr>
        <p:spPr>
          <a:xfrm flipH="1">
            <a:off x="3830404" y="2165163"/>
            <a:ext cx="111592" cy="9750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" idx="7"/>
            <a:endCxn id="5" idx="3"/>
          </p:cNvCxnSpPr>
          <p:nvPr/>
        </p:nvCxnSpPr>
        <p:spPr>
          <a:xfrm flipV="1">
            <a:off x="1506304" y="1784163"/>
            <a:ext cx="955807" cy="9274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3" idx="5"/>
            <a:endCxn id="8" idx="1"/>
          </p:cNvCxnSpPr>
          <p:nvPr/>
        </p:nvCxnSpPr>
        <p:spPr>
          <a:xfrm>
            <a:off x="6040204" y="1952605"/>
            <a:ext cx="1102192" cy="4542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3" idx="4"/>
            <a:endCxn id="12" idx="0"/>
          </p:cNvCxnSpPr>
          <p:nvPr/>
        </p:nvCxnSpPr>
        <p:spPr>
          <a:xfrm>
            <a:off x="5905500" y="1997242"/>
            <a:ext cx="0" cy="127935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" idx="4"/>
          </p:cNvCxnSpPr>
          <p:nvPr/>
        </p:nvCxnSpPr>
        <p:spPr>
          <a:xfrm>
            <a:off x="5175884" y="4408609"/>
            <a:ext cx="22058" cy="5253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7" idx="4"/>
          </p:cNvCxnSpPr>
          <p:nvPr/>
        </p:nvCxnSpPr>
        <p:spPr>
          <a:xfrm>
            <a:off x="7636719" y="4261040"/>
            <a:ext cx="3009" cy="68366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747259" y="4933950"/>
            <a:ext cx="84421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899659" y="5086350"/>
            <a:ext cx="5626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052059" y="5238750"/>
            <a:ext cx="24900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17619" y="4957735"/>
            <a:ext cx="84421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370019" y="5110135"/>
            <a:ext cx="5626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522419" y="5262535"/>
            <a:ext cx="24900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Slide Number Placeholder 8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0B5AC-9CDA-49EF-B12B-F1C216F5C4EF}" type="slidenum">
              <a:rPr lang="en-US" smtClean="0"/>
              <a:t>7</a:t>
            </a:fld>
            <a:endParaRPr lang="en-US"/>
          </a:p>
        </p:txBody>
      </p:sp>
      <p:sp>
        <p:nvSpPr>
          <p:cNvPr id="40" name="Content Placeholder 57"/>
          <p:cNvSpPr>
            <a:spLocks noGrp="1"/>
          </p:cNvSpPr>
          <p:nvPr>
            <p:ph idx="1"/>
          </p:nvPr>
        </p:nvSpPr>
        <p:spPr>
          <a:xfrm>
            <a:off x="0" y="5170651"/>
            <a:ext cx="8229600" cy="16540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Directed Graph</a:t>
            </a:r>
          </a:p>
          <a:p>
            <a:r>
              <a:rPr lang="en-US" dirty="0" smtClean="0"/>
              <a:t>The meaning at each node is a product of its connections to other nodes</a:t>
            </a:r>
          </a:p>
          <a:p>
            <a:r>
              <a:rPr lang="en-GB" dirty="0" smtClean="0"/>
              <a:t>Semantically grounded at certain points in the graph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79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453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Semanti</a:t>
            </a:r>
            <a:r>
              <a:rPr lang="en-US" baseline="0" dirty="0" smtClean="0"/>
              <a:t>c Grounding </a:t>
            </a:r>
            <a:r>
              <a:rPr lang="en-US" dirty="0" smtClean="0"/>
              <a:t>for Businesses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032C-FC1D-455E-94CE-D351C12377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0" name="Picture 6" descr="C:\Users\User\AppData\Local\Microsoft\Windows\Temporary Internet Files\Content.IE5\RBAH9B03\MC90043481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449" y="1618360"/>
            <a:ext cx="3118056" cy="311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7" descr="C:\Users\User\AppData\Local\Microsoft\Windows\Temporary Internet Files\Content.IE5\CQ830FI6\MC90038417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083438" cy="157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8" descr="C:\Program Files (x86)\Microsoft Office\MEDIA\CAGCAT10\j0300840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63" y="3701285"/>
            <a:ext cx="1395238" cy="117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9" descr="C:\Users\User\AppData\Local\Microsoft\Windows\Temporary Internet Files\Content.IE5\TO79Y2A3\MP900401101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29" y="1905000"/>
            <a:ext cx="1040606" cy="156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0" descr="C:\Users\User\AppData\Local\Microsoft\Windows\Temporary Internet Files\Content.IE5\TO79Y2A3\MC900233481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423" y="3923609"/>
            <a:ext cx="1727487" cy="800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Arrow Connector 49"/>
          <p:cNvCxnSpPr>
            <a:stCxn id="1040" idx="3"/>
          </p:cNvCxnSpPr>
          <p:nvPr/>
        </p:nvCxnSpPr>
        <p:spPr>
          <a:xfrm>
            <a:off x="1558835" y="2685257"/>
            <a:ext cx="1781380" cy="721290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038" idx="1"/>
          </p:cNvCxnSpPr>
          <p:nvPr/>
        </p:nvCxnSpPr>
        <p:spPr>
          <a:xfrm flipH="1">
            <a:off x="5725502" y="2617674"/>
            <a:ext cx="1361098" cy="535452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041" idx="1"/>
          </p:cNvCxnSpPr>
          <p:nvPr/>
        </p:nvCxnSpPr>
        <p:spPr>
          <a:xfrm flipH="1" flipV="1">
            <a:off x="5562600" y="3851317"/>
            <a:ext cx="1177823" cy="472688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39" idx="3"/>
          </p:cNvCxnSpPr>
          <p:nvPr/>
        </p:nvCxnSpPr>
        <p:spPr>
          <a:xfrm flipV="1">
            <a:off x="1905001" y="3910017"/>
            <a:ext cx="1435214" cy="379026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TextBox 1054"/>
          <p:cNvSpPr txBox="1"/>
          <p:nvPr/>
        </p:nvSpPr>
        <p:spPr>
          <a:xfrm>
            <a:off x="693706" y="4953000"/>
            <a:ext cx="7383493" cy="1676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Monetary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dirty="0" smtClean="0">
                <a:solidFill>
                  <a:prstClr val="black"/>
                </a:solidFill>
              </a:rPr>
              <a:t>profit / </a:t>
            </a:r>
            <a:r>
              <a:rPr lang="en-US" dirty="0">
                <a:solidFill>
                  <a:prstClr val="black"/>
                </a:solidFill>
              </a:rPr>
              <a:t>loss, </a:t>
            </a:r>
            <a:r>
              <a:rPr lang="en-US" dirty="0" smtClean="0">
                <a:solidFill>
                  <a:prstClr val="black"/>
                </a:solidFill>
              </a:rPr>
              <a:t>assets / liabilities, equity</a:t>
            </a:r>
            <a:endParaRPr lang="en-US" dirty="0">
              <a:solidFill>
                <a:prstClr val="black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Law and Jurisdiction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Government, </a:t>
            </a:r>
            <a:r>
              <a:rPr lang="en-US" dirty="0">
                <a:solidFill>
                  <a:prstClr val="black"/>
                </a:solidFill>
              </a:rPr>
              <a:t>regulatory environment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Contracts, agreements, commitments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Products and Services</a:t>
            </a:r>
            <a:endParaRPr lang="en-US" dirty="0">
              <a:solidFill>
                <a:prstClr val="black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Other e.g. </a:t>
            </a:r>
            <a:r>
              <a:rPr lang="en-US" dirty="0" smtClean="0">
                <a:solidFill>
                  <a:prstClr val="black"/>
                </a:solidFill>
              </a:rPr>
              <a:t>geopolitical, logistics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3706" y="12192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342900" indent="-342900">
              <a:spcBef>
                <a:spcPts val="800"/>
              </a:spcBef>
            </a:pPr>
            <a:r>
              <a:rPr lang="en-US" sz="1400" b="1" dirty="0">
                <a:solidFill>
                  <a:prstClr val="black"/>
                </a:solidFill>
              </a:rPr>
              <a:t>What are the basic experiences or constructs relevant to business</a:t>
            </a:r>
            <a:r>
              <a:rPr lang="en-US" sz="1400" b="1" dirty="0" smtClean="0">
                <a:solidFill>
                  <a:prstClr val="black"/>
                </a:solidFill>
              </a:rPr>
              <a:t>?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Users\User\AppData\Local\Microsoft\Windows\Temporary Internet Files\Content.IE5\XV72LRBE\MC90029716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71" y="1640613"/>
            <a:ext cx="1016229" cy="95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>
            <a:stCxn id="1026" idx="2"/>
          </p:cNvCxnSpPr>
          <p:nvPr/>
        </p:nvCxnSpPr>
        <p:spPr>
          <a:xfrm>
            <a:off x="3606686" y="2590800"/>
            <a:ext cx="749757" cy="910823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C:\Users\User\AppData\Local\Microsoft\Windows\Temporary Internet Files\Content.IE5\4VSJ4YBT\MC90044147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694" y="4514893"/>
            <a:ext cx="1252906" cy="723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Arrow Connector 17"/>
          <p:cNvCxnSpPr>
            <a:stCxn id="3" idx="0"/>
          </p:cNvCxnSpPr>
          <p:nvPr/>
        </p:nvCxnSpPr>
        <p:spPr>
          <a:xfrm flipH="1" flipV="1">
            <a:off x="4508843" y="3923609"/>
            <a:ext cx="427304" cy="591284"/>
          </a:xfrm>
          <a:prstGeom prst="straightConnector1">
            <a:avLst/>
          </a:prstGeom>
          <a:ln w="57150" cap="sq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9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Where does this lead?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Taxonomy of kinds of contract</a:t>
            </a:r>
          </a:p>
          <a:p>
            <a:r>
              <a:rPr lang="en-US" altLang="en-US" sz="2800" dirty="0" smtClean="0"/>
              <a:t>Taxonomy of kinds of Rights</a:t>
            </a:r>
          </a:p>
          <a:p>
            <a:pPr lvl="1"/>
            <a:r>
              <a:rPr lang="en-US" altLang="en-US" sz="2400" dirty="0" smtClean="0"/>
              <a:t>Rights, Obligations are similar and reciprocal concepts</a:t>
            </a:r>
          </a:p>
          <a:p>
            <a:pPr lvl="1"/>
            <a:r>
              <a:rPr lang="en-US" altLang="en-US" sz="2400" dirty="0" smtClean="0"/>
              <a:t>Note that these don’t necessarily correspond to data</a:t>
            </a:r>
          </a:p>
          <a:p>
            <a:r>
              <a:rPr lang="en-US" altLang="en-US" sz="2800" dirty="0" smtClean="0"/>
              <a:t>Semantics of accounting concepts </a:t>
            </a:r>
          </a:p>
          <a:p>
            <a:pPr lvl="1"/>
            <a:r>
              <a:rPr lang="en-US" altLang="en-US" sz="2400" dirty="0" smtClean="0"/>
              <a:t>Equity, Debt in relation to assets, liabilities</a:t>
            </a:r>
          </a:p>
          <a:p>
            <a:pPr lvl="1"/>
            <a:r>
              <a:rPr lang="en-US" altLang="en-US" sz="2400" dirty="0" err="1" smtClean="0"/>
              <a:t>Cashflows</a:t>
            </a:r>
            <a:r>
              <a:rPr lang="en-US" altLang="en-US" sz="2400" dirty="0" smtClean="0"/>
              <a:t> etc.</a:t>
            </a:r>
          </a:p>
          <a:p>
            <a:r>
              <a:rPr lang="en-US" altLang="en-US" sz="2800" dirty="0" smtClean="0"/>
              <a:t>Semantics of countries, math, legal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19CBCCC-50D9-49D7-BBFC-A3F01662DC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8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1494</TotalTime>
  <Words>776</Words>
  <Application>Microsoft Office PowerPoint</Application>
  <PresentationFormat>On-screen Show (4:3)</PresentationFormat>
  <Paragraphs>221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Financial Industry Semantics and Ontologies</vt:lpstr>
      <vt:lpstr>Semantic Challenges</vt:lpstr>
      <vt:lpstr>Syntax is not Semantics</vt:lpstr>
      <vt:lpstr>Approaches to Meaning</vt:lpstr>
      <vt:lpstr>Approaches to Meaning</vt:lpstr>
      <vt:lpstr>Approaches to Meaning</vt:lpstr>
      <vt:lpstr>Rosetta Stone: Semantic Networks</vt:lpstr>
      <vt:lpstr>Semantic Grounding for Businesses</vt:lpstr>
      <vt:lpstr>Where does this lead?</vt:lpstr>
      <vt:lpstr>Mayan: Internal Consistency</vt:lpstr>
      <vt:lpstr>Mayan: Internal Consistency</vt:lpstr>
      <vt:lpstr>FIBO Ontologies:  Conceptual and Operational</vt:lpstr>
      <vt:lpstr>Developing FIBO</vt:lpstr>
      <vt:lpstr>Developing FIBO</vt:lpstr>
      <vt:lpstr>Developing FIBO</vt:lpstr>
      <vt:lpstr>Example: Credit Default Swap (CDS)</vt:lpstr>
      <vt:lpstr>Financial Industry Business Ontology (FIBO)</vt:lpstr>
      <vt:lpstr>Using FIBO</vt:lpstr>
      <vt:lpstr>Actually…</vt:lpstr>
      <vt:lpstr>Deploying BCO</vt:lpstr>
      <vt:lpstr>Regulatory Reporting Use Case</vt:lpstr>
      <vt:lpstr>Regulatory Reporting Current State</vt:lpstr>
      <vt:lpstr>Regulatory Reporting Current State</vt:lpstr>
      <vt:lpstr>Regulatory Reporting with Semantics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Industry Business Ontologies</dc:title>
  <dc:creator>Michael Bennett</dc:creator>
  <cp:lastModifiedBy>User</cp:lastModifiedBy>
  <cp:revision>16</cp:revision>
  <dcterms:created xsi:type="dcterms:W3CDTF">2014-10-29T14:46:27Z</dcterms:created>
  <dcterms:modified xsi:type="dcterms:W3CDTF">2014-10-30T16:00:32Z</dcterms:modified>
</cp:coreProperties>
</file>