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6"/>
  </p:notesMasterIdLst>
  <p:sldIdLst>
    <p:sldId id="256" r:id="rId2"/>
    <p:sldId id="260" r:id="rId3"/>
    <p:sldId id="736" r:id="rId4"/>
    <p:sldId id="665" r:id="rId5"/>
    <p:sldId id="666" r:id="rId6"/>
    <p:sldId id="667" r:id="rId7"/>
    <p:sldId id="668" r:id="rId8"/>
    <p:sldId id="669" r:id="rId9"/>
    <p:sldId id="758" r:id="rId10"/>
    <p:sldId id="670" r:id="rId11"/>
    <p:sldId id="769" r:id="rId12"/>
    <p:sldId id="674" r:id="rId13"/>
    <p:sldId id="675" r:id="rId14"/>
    <p:sldId id="676" r:id="rId15"/>
    <p:sldId id="770" r:id="rId16"/>
    <p:sldId id="679" r:id="rId17"/>
    <p:sldId id="766" r:id="rId18"/>
    <p:sldId id="685" r:id="rId19"/>
    <p:sldId id="686" r:id="rId20"/>
    <p:sldId id="687" r:id="rId21"/>
    <p:sldId id="688" r:id="rId22"/>
    <p:sldId id="772" r:id="rId23"/>
    <p:sldId id="773" r:id="rId24"/>
    <p:sldId id="785" r:id="rId25"/>
    <p:sldId id="786" r:id="rId26"/>
    <p:sldId id="662" r:id="rId27"/>
    <p:sldId id="767" r:id="rId28"/>
    <p:sldId id="768" r:id="rId29"/>
    <p:sldId id="759" r:id="rId30"/>
    <p:sldId id="760" r:id="rId31"/>
    <p:sldId id="737" r:id="rId32"/>
    <p:sldId id="593" r:id="rId33"/>
    <p:sldId id="594" r:id="rId34"/>
    <p:sldId id="728" r:id="rId35"/>
    <p:sldId id="632" r:id="rId36"/>
    <p:sldId id="780" r:id="rId37"/>
    <p:sldId id="781" r:id="rId38"/>
    <p:sldId id="732" r:id="rId39"/>
    <p:sldId id="733" r:id="rId40"/>
    <p:sldId id="738" r:id="rId41"/>
    <p:sldId id="739" r:id="rId42"/>
    <p:sldId id="740" r:id="rId43"/>
    <p:sldId id="741" r:id="rId44"/>
    <p:sldId id="719" r:id="rId45"/>
    <p:sldId id="720" r:id="rId46"/>
    <p:sldId id="782" r:id="rId47"/>
    <p:sldId id="722" r:id="rId48"/>
    <p:sldId id="723" r:id="rId49"/>
    <p:sldId id="724" r:id="rId50"/>
    <p:sldId id="725" r:id="rId51"/>
    <p:sldId id="763" r:id="rId52"/>
    <p:sldId id="764" r:id="rId53"/>
    <p:sldId id="765" r:id="rId54"/>
    <p:sldId id="605" r:id="rId55"/>
    <p:sldId id="606" r:id="rId56"/>
    <p:sldId id="689" r:id="rId57"/>
    <p:sldId id="690" r:id="rId58"/>
    <p:sldId id="691" r:id="rId59"/>
    <p:sldId id="692" r:id="rId60"/>
    <p:sldId id="693" r:id="rId61"/>
    <p:sldId id="694" r:id="rId62"/>
    <p:sldId id="695" r:id="rId63"/>
    <p:sldId id="696" r:id="rId64"/>
    <p:sldId id="697" r:id="rId65"/>
    <p:sldId id="698" r:id="rId66"/>
    <p:sldId id="699" r:id="rId67"/>
    <p:sldId id="700" r:id="rId68"/>
    <p:sldId id="701" r:id="rId69"/>
    <p:sldId id="702" r:id="rId70"/>
    <p:sldId id="749" r:id="rId71"/>
    <p:sldId id="751" r:id="rId72"/>
    <p:sldId id="752" r:id="rId73"/>
    <p:sldId id="753" r:id="rId74"/>
    <p:sldId id="754" r:id="rId75"/>
    <p:sldId id="783" r:id="rId76"/>
    <p:sldId id="756" r:id="rId77"/>
    <p:sldId id="755" r:id="rId78"/>
    <p:sldId id="614" r:id="rId79"/>
    <p:sldId id="718" r:id="rId80"/>
    <p:sldId id="757" r:id="rId81"/>
    <p:sldId id="629" r:id="rId82"/>
    <p:sldId id="660" r:id="rId83"/>
    <p:sldId id="615" r:id="rId84"/>
    <p:sldId id="625" r:id="rId85"/>
    <p:sldId id="302" r:id="rId86"/>
    <p:sldId id="303" r:id="rId87"/>
    <p:sldId id="304" r:id="rId88"/>
    <p:sldId id="315" r:id="rId89"/>
    <p:sldId id="717" r:id="rId90"/>
    <p:sldId id="762" r:id="rId91"/>
    <p:sldId id="704" r:id="rId92"/>
    <p:sldId id="705" r:id="rId93"/>
    <p:sldId id="706" r:id="rId94"/>
    <p:sldId id="707" r:id="rId95"/>
    <p:sldId id="708" r:id="rId96"/>
    <p:sldId id="709" r:id="rId97"/>
    <p:sldId id="710" r:id="rId98"/>
    <p:sldId id="711" r:id="rId99"/>
    <p:sldId id="712" r:id="rId100"/>
    <p:sldId id="713" r:id="rId101"/>
    <p:sldId id="714" r:id="rId102"/>
    <p:sldId id="715" r:id="rId103"/>
    <p:sldId id="716" r:id="rId104"/>
    <p:sldId id="784" r:id="rId10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364" autoAdjust="0"/>
  </p:normalViewPr>
  <p:slideViewPr>
    <p:cSldViewPr>
      <p:cViewPr varScale="1">
        <p:scale>
          <a:sx n="59" d="100"/>
          <a:sy n="59" d="100"/>
        </p:scale>
        <p:origin x="-816" y="-90"/>
      </p:cViewPr>
      <p:guideLst>
        <p:guide orient="horz" pos="2160"/>
        <p:guide pos="2880"/>
      </p:guideLst>
    </p:cSldViewPr>
  </p:slideViewPr>
  <p:outlineViewPr>
    <p:cViewPr>
      <p:scale>
        <a:sx n="33" d="100"/>
        <a:sy n="33" d="100"/>
      </p:scale>
      <p:origin x="0" y="7231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presProps" Target="pres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3F6F70-825E-4EEF-88D0-7104648B8F19}" type="doc">
      <dgm:prSet loTypeId="urn:microsoft.com/office/officeart/2005/8/layout/hierarchy1" loCatId="hierarchy" qsTypeId="urn:microsoft.com/office/officeart/2005/8/quickstyle/3d4" qsCatId="3D" csTypeId="urn:microsoft.com/office/officeart/2005/8/colors/accent2_1" csCatId="accent2" phldr="1"/>
      <dgm:spPr/>
      <dgm:t>
        <a:bodyPr/>
        <a:lstStyle/>
        <a:p>
          <a:endParaRPr lang="en-US"/>
        </a:p>
      </dgm:t>
    </dgm:pt>
    <dgm:pt modelId="{F10BC23F-A4D8-4C97-AFF5-75E20AFFBB6E}">
      <dgm:prSet phldrT="[Text]" custT="1"/>
      <dgm:spPr>
        <a:solidFill>
          <a:srgbClr val="FFC000">
            <a:alpha val="90000"/>
          </a:srgbClr>
        </a:solidFill>
      </dgm:spPr>
      <dgm:t>
        <a:bodyPr/>
        <a:lstStyle/>
        <a:p>
          <a:r>
            <a:rPr lang="en-US" sz="2000" dirty="0" smtClean="0"/>
            <a:t>Thing</a:t>
          </a:r>
          <a:endParaRPr lang="en-US" sz="1300" dirty="0"/>
        </a:p>
      </dgm:t>
    </dgm:pt>
    <dgm:pt modelId="{6D9B8CFD-73A2-4E20-B1AC-B60E8C481474}" type="parTrans" cxnId="{38BAF21C-0F83-485A-AACE-D3097AD7D9E7}">
      <dgm:prSet/>
      <dgm:spPr/>
      <dgm:t>
        <a:bodyPr/>
        <a:lstStyle/>
        <a:p>
          <a:endParaRPr lang="en-US"/>
        </a:p>
      </dgm:t>
    </dgm:pt>
    <dgm:pt modelId="{1E0211F5-5EA0-4761-9F1A-24AFBD74357F}" type="sibTrans" cxnId="{38BAF21C-0F83-485A-AACE-D3097AD7D9E7}">
      <dgm:prSet/>
      <dgm:spPr/>
      <dgm:t>
        <a:bodyPr/>
        <a:lstStyle/>
        <a:p>
          <a:endParaRPr lang="en-US"/>
        </a:p>
      </dgm:t>
    </dgm:pt>
    <dgm:pt modelId="{670C641F-50FD-4F39-9340-56B8571F51AF}">
      <dgm:prSet phldrT="[Text]"/>
      <dgm:spPr>
        <a:solidFill>
          <a:srgbClr val="FFC000">
            <a:alpha val="90000"/>
          </a:srgbClr>
        </a:solidFill>
      </dgm:spPr>
      <dgm:t>
        <a:bodyPr/>
        <a:lstStyle/>
        <a:p>
          <a:r>
            <a:rPr lang="en-US" dirty="0" smtClean="0"/>
            <a:t>Contract</a:t>
          </a:r>
          <a:endParaRPr lang="en-US" dirty="0"/>
        </a:p>
      </dgm:t>
    </dgm:pt>
    <dgm:pt modelId="{1EB0A9E1-B104-4584-9939-A38075377F14}" type="parTrans" cxnId="{8F3E6E5C-D67A-48F9-8C08-FADEB51197B6}">
      <dgm:prSet/>
      <dgm:spPr/>
      <dgm:t>
        <a:bodyPr/>
        <a:lstStyle/>
        <a:p>
          <a:endParaRPr lang="en-US"/>
        </a:p>
      </dgm:t>
    </dgm:pt>
    <dgm:pt modelId="{D39F44B0-4E61-4C12-B98A-5D76CA212E9A}" type="sibTrans" cxnId="{8F3E6E5C-D67A-48F9-8C08-FADEB51197B6}">
      <dgm:prSet/>
      <dgm:spPr/>
      <dgm:t>
        <a:bodyPr/>
        <a:lstStyle/>
        <a:p>
          <a:endParaRPr lang="en-US"/>
        </a:p>
      </dgm:t>
    </dgm:pt>
    <dgm:pt modelId="{A6624945-B223-459A-8B61-87F41EAB603D}">
      <dgm:prSet phldrT="[Text]"/>
      <dgm:spPr>
        <a:solidFill>
          <a:srgbClr val="FFC000">
            <a:alpha val="90000"/>
          </a:srgbClr>
        </a:solidFill>
      </dgm:spPr>
      <dgm:t>
        <a:bodyPr/>
        <a:lstStyle/>
        <a:p>
          <a:r>
            <a:rPr lang="en-US" dirty="0" smtClean="0"/>
            <a:t>Security</a:t>
          </a:r>
          <a:endParaRPr lang="en-US" dirty="0"/>
        </a:p>
      </dgm:t>
    </dgm:pt>
    <dgm:pt modelId="{F82ECE26-CFB5-4950-AB3B-AA86748A304A}" type="parTrans" cxnId="{871856C9-4D5F-4DAE-A259-072B3CCCC467}">
      <dgm:prSet/>
      <dgm:spPr/>
      <dgm:t>
        <a:bodyPr/>
        <a:lstStyle/>
        <a:p>
          <a:endParaRPr lang="en-US"/>
        </a:p>
      </dgm:t>
    </dgm:pt>
    <dgm:pt modelId="{B6C875A8-4343-4612-8C21-7D2BAFDE0A1A}" type="sibTrans" cxnId="{871856C9-4D5F-4DAE-A259-072B3CCCC467}">
      <dgm:prSet/>
      <dgm:spPr/>
      <dgm:t>
        <a:bodyPr/>
        <a:lstStyle/>
        <a:p>
          <a:endParaRPr lang="en-US"/>
        </a:p>
      </dgm:t>
    </dgm:pt>
    <dgm:pt modelId="{5E10B1AD-122E-4C03-B784-208CFD109C31}">
      <dgm:prSet phldrT="[Text]"/>
      <dgm:spPr>
        <a:solidFill>
          <a:srgbClr val="FFC000">
            <a:alpha val="90000"/>
          </a:srgbClr>
        </a:solidFill>
      </dgm:spPr>
      <dgm:t>
        <a:bodyPr/>
        <a:lstStyle/>
        <a:p>
          <a:r>
            <a:rPr lang="en-US" dirty="0" smtClean="0"/>
            <a:t>Derivative</a:t>
          </a:r>
          <a:endParaRPr lang="en-US" dirty="0"/>
        </a:p>
      </dgm:t>
    </dgm:pt>
    <dgm:pt modelId="{572C4266-2721-4FD5-A347-9062D50C2952}" type="parTrans" cxnId="{7C35BD5E-0A5E-41DB-9EE3-02140169570B}">
      <dgm:prSet/>
      <dgm:spPr/>
      <dgm:t>
        <a:bodyPr/>
        <a:lstStyle/>
        <a:p>
          <a:endParaRPr lang="en-US"/>
        </a:p>
      </dgm:t>
    </dgm:pt>
    <dgm:pt modelId="{928422A9-BA0E-48EE-9E55-A79593FDCE3F}" type="sibTrans" cxnId="{7C35BD5E-0A5E-41DB-9EE3-02140169570B}">
      <dgm:prSet/>
      <dgm:spPr/>
      <dgm:t>
        <a:bodyPr/>
        <a:lstStyle/>
        <a:p>
          <a:endParaRPr lang="en-US"/>
        </a:p>
      </dgm:t>
    </dgm:pt>
    <dgm:pt modelId="{15B09DB5-99AB-4BF7-B241-3C64B28AA0C8}">
      <dgm:prSet phldrT="[Text]"/>
      <dgm:spPr>
        <a:solidFill>
          <a:srgbClr val="FFC000">
            <a:alpha val="90000"/>
          </a:srgbClr>
        </a:solidFill>
      </dgm:spPr>
      <dgm:t>
        <a:bodyPr/>
        <a:lstStyle/>
        <a:p>
          <a:r>
            <a:rPr lang="en-US" dirty="0" smtClean="0"/>
            <a:t>Party</a:t>
          </a:r>
          <a:endParaRPr lang="en-US" dirty="0"/>
        </a:p>
      </dgm:t>
    </dgm:pt>
    <dgm:pt modelId="{511CEEDD-8A03-41FF-985A-58F97D783AA7}" type="parTrans" cxnId="{7B73F9EA-B73D-401E-87A2-2445B08951EC}">
      <dgm:prSet/>
      <dgm:spPr/>
      <dgm:t>
        <a:bodyPr/>
        <a:lstStyle/>
        <a:p>
          <a:endParaRPr lang="en-US"/>
        </a:p>
      </dgm:t>
    </dgm:pt>
    <dgm:pt modelId="{82AD9F80-078E-48A5-A632-34B1A22755E0}" type="sibTrans" cxnId="{7B73F9EA-B73D-401E-87A2-2445B08951EC}">
      <dgm:prSet/>
      <dgm:spPr/>
      <dgm:t>
        <a:bodyPr/>
        <a:lstStyle/>
        <a:p>
          <a:endParaRPr lang="en-US"/>
        </a:p>
      </dgm:t>
    </dgm:pt>
    <dgm:pt modelId="{B5D4BF54-655E-48D1-AB98-604AAD655D1D}">
      <dgm:prSet phldrT="[Text]"/>
      <dgm:spPr>
        <a:solidFill>
          <a:srgbClr val="FFC000">
            <a:alpha val="90000"/>
          </a:srgbClr>
        </a:solidFill>
      </dgm:spPr>
      <dgm:t>
        <a:bodyPr/>
        <a:lstStyle/>
        <a:p>
          <a:r>
            <a:rPr lang="en-US" dirty="0" smtClean="0"/>
            <a:t>Issuer</a:t>
          </a:r>
          <a:endParaRPr lang="en-US" dirty="0"/>
        </a:p>
      </dgm:t>
    </dgm:pt>
    <dgm:pt modelId="{86683F5E-8995-456C-9812-A471D6150483}" type="parTrans" cxnId="{E94784ED-DAEC-4232-8498-BCD0A7171559}">
      <dgm:prSet/>
      <dgm:spPr/>
      <dgm:t>
        <a:bodyPr/>
        <a:lstStyle/>
        <a:p>
          <a:endParaRPr lang="en-US"/>
        </a:p>
      </dgm:t>
    </dgm:pt>
    <dgm:pt modelId="{378BF012-588F-4D59-A71D-CD5243C2B73E}" type="sibTrans" cxnId="{E94784ED-DAEC-4232-8498-BCD0A7171559}">
      <dgm:prSet/>
      <dgm:spPr/>
      <dgm:t>
        <a:bodyPr/>
        <a:lstStyle/>
        <a:p>
          <a:endParaRPr lang="en-US"/>
        </a:p>
      </dgm:t>
    </dgm:pt>
    <dgm:pt modelId="{712F47B5-BE93-4907-A429-C66A06951102}">
      <dgm:prSet phldrT="[Text]"/>
      <dgm:spPr>
        <a:solidFill>
          <a:srgbClr val="FFC000">
            <a:alpha val="90000"/>
          </a:srgbClr>
        </a:solidFill>
      </dgm:spPr>
      <dgm:t>
        <a:bodyPr/>
        <a:lstStyle/>
        <a:p>
          <a:r>
            <a:rPr lang="en-US" dirty="0" smtClean="0"/>
            <a:t>Asset</a:t>
          </a:r>
          <a:endParaRPr lang="en-US" dirty="0"/>
        </a:p>
      </dgm:t>
    </dgm:pt>
    <dgm:pt modelId="{EC084C5B-C32C-415C-97E4-A06940AC7893}" type="parTrans" cxnId="{2C899214-8D9A-4A4E-B445-7E592D5A761D}">
      <dgm:prSet/>
      <dgm:spPr/>
      <dgm:t>
        <a:bodyPr/>
        <a:lstStyle/>
        <a:p>
          <a:endParaRPr lang="en-US"/>
        </a:p>
      </dgm:t>
    </dgm:pt>
    <dgm:pt modelId="{439D0B6C-E0DB-4C88-8711-3F48E7CB06A9}" type="sibTrans" cxnId="{2C899214-8D9A-4A4E-B445-7E592D5A761D}">
      <dgm:prSet/>
      <dgm:spPr/>
      <dgm:t>
        <a:bodyPr/>
        <a:lstStyle/>
        <a:p>
          <a:endParaRPr lang="en-US"/>
        </a:p>
      </dgm:t>
    </dgm:pt>
    <dgm:pt modelId="{216DBFAA-A808-4D21-A8B7-2DECF8925E6D}">
      <dgm:prSet phldrT="[Text]"/>
      <dgm:spPr>
        <a:solidFill>
          <a:srgbClr val="FFC000">
            <a:alpha val="90000"/>
          </a:srgbClr>
        </a:solidFill>
      </dgm:spPr>
      <dgm:t>
        <a:bodyPr/>
        <a:lstStyle/>
        <a:p>
          <a:r>
            <a:rPr lang="en-US" dirty="0" smtClean="0"/>
            <a:t>etc.</a:t>
          </a:r>
          <a:endParaRPr lang="en-US" dirty="0"/>
        </a:p>
      </dgm:t>
    </dgm:pt>
    <dgm:pt modelId="{E122E50D-74C8-4FA5-B4CC-BAEC8918473E}" type="parTrans" cxnId="{C1526EB0-6416-487C-A7BF-24DE23DF9C64}">
      <dgm:prSet/>
      <dgm:spPr/>
      <dgm:t>
        <a:bodyPr/>
        <a:lstStyle/>
        <a:p>
          <a:endParaRPr lang="en-US"/>
        </a:p>
      </dgm:t>
    </dgm:pt>
    <dgm:pt modelId="{CA24B817-A75C-4BD7-A5C7-A8B6F2387048}" type="sibTrans" cxnId="{C1526EB0-6416-487C-A7BF-24DE23DF9C64}">
      <dgm:prSet/>
      <dgm:spPr/>
      <dgm:t>
        <a:bodyPr/>
        <a:lstStyle/>
        <a:p>
          <a:endParaRPr lang="en-US"/>
        </a:p>
      </dgm:t>
    </dgm:pt>
    <dgm:pt modelId="{4ECA65F2-A0FF-484A-830F-ECACDEBB9A78}" type="pres">
      <dgm:prSet presAssocID="{E83F6F70-825E-4EEF-88D0-7104648B8F19}" presName="hierChild1" presStyleCnt="0">
        <dgm:presLayoutVars>
          <dgm:chPref val="1"/>
          <dgm:dir/>
          <dgm:animOne val="branch"/>
          <dgm:animLvl val="lvl"/>
          <dgm:resizeHandles/>
        </dgm:presLayoutVars>
      </dgm:prSet>
      <dgm:spPr/>
      <dgm:t>
        <a:bodyPr/>
        <a:lstStyle/>
        <a:p>
          <a:endParaRPr lang="en-US"/>
        </a:p>
      </dgm:t>
    </dgm:pt>
    <dgm:pt modelId="{C0D1D638-E841-482C-BFAC-20C3785583FA}" type="pres">
      <dgm:prSet presAssocID="{F10BC23F-A4D8-4C97-AFF5-75E20AFFBB6E}" presName="hierRoot1" presStyleCnt="0"/>
      <dgm:spPr/>
    </dgm:pt>
    <dgm:pt modelId="{7F6FDDB5-C192-4BD8-945D-8007900D0568}" type="pres">
      <dgm:prSet presAssocID="{F10BC23F-A4D8-4C97-AFF5-75E20AFFBB6E}" presName="composite" presStyleCnt="0"/>
      <dgm:spPr/>
    </dgm:pt>
    <dgm:pt modelId="{367A69E7-EFE0-4506-9F66-571760393C04}" type="pres">
      <dgm:prSet presAssocID="{F10BC23F-A4D8-4C97-AFF5-75E20AFFBB6E}" presName="background" presStyleLbl="node0" presStyleIdx="0" presStyleCnt="1"/>
      <dgm:spPr/>
    </dgm:pt>
    <dgm:pt modelId="{246B0693-B89D-4D23-88AF-942DA68A0616}" type="pres">
      <dgm:prSet presAssocID="{F10BC23F-A4D8-4C97-AFF5-75E20AFFBB6E}" presName="text" presStyleLbl="fgAcc0" presStyleIdx="0" presStyleCnt="1" custLinFactNeighborX="-8626" custLinFactNeighborY="-48893">
        <dgm:presLayoutVars>
          <dgm:chPref val="3"/>
        </dgm:presLayoutVars>
      </dgm:prSet>
      <dgm:spPr/>
      <dgm:t>
        <a:bodyPr/>
        <a:lstStyle/>
        <a:p>
          <a:endParaRPr lang="en-US"/>
        </a:p>
      </dgm:t>
    </dgm:pt>
    <dgm:pt modelId="{22BC967F-3AB5-494E-BBDA-01E9B2CCEBBE}" type="pres">
      <dgm:prSet presAssocID="{F10BC23F-A4D8-4C97-AFF5-75E20AFFBB6E}" presName="hierChild2" presStyleCnt="0"/>
      <dgm:spPr/>
    </dgm:pt>
    <dgm:pt modelId="{54552971-00F0-4747-B90E-B34F07A6B514}" type="pres">
      <dgm:prSet presAssocID="{1EB0A9E1-B104-4584-9939-A38075377F14}" presName="Name10" presStyleLbl="parChTrans1D2" presStyleIdx="0" presStyleCnt="4"/>
      <dgm:spPr/>
      <dgm:t>
        <a:bodyPr/>
        <a:lstStyle/>
        <a:p>
          <a:endParaRPr lang="en-US"/>
        </a:p>
      </dgm:t>
    </dgm:pt>
    <dgm:pt modelId="{F4F6DC00-0967-47AF-8BEF-C381C8CC0240}" type="pres">
      <dgm:prSet presAssocID="{670C641F-50FD-4F39-9340-56B8571F51AF}" presName="hierRoot2" presStyleCnt="0"/>
      <dgm:spPr/>
    </dgm:pt>
    <dgm:pt modelId="{D6DB521F-1D69-418F-8297-49E967EECBE4}" type="pres">
      <dgm:prSet presAssocID="{670C641F-50FD-4F39-9340-56B8571F51AF}" presName="composite2" presStyleCnt="0"/>
      <dgm:spPr/>
    </dgm:pt>
    <dgm:pt modelId="{372F9824-F7CA-4C73-93A3-1CDE09E23BDA}" type="pres">
      <dgm:prSet presAssocID="{670C641F-50FD-4F39-9340-56B8571F51AF}" presName="background2" presStyleLbl="node2" presStyleIdx="0" presStyleCnt="4"/>
      <dgm:spPr/>
    </dgm:pt>
    <dgm:pt modelId="{98AA11D2-C4AE-45C2-97B5-7CD0B7DEE22D}" type="pres">
      <dgm:prSet presAssocID="{670C641F-50FD-4F39-9340-56B8571F51AF}" presName="text2" presStyleLbl="fgAcc2" presStyleIdx="0" presStyleCnt="4">
        <dgm:presLayoutVars>
          <dgm:chPref val="3"/>
        </dgm:presLayoutVars>
      </dgm:prSet>
      <dgm:spPr/>
      <dgm:t>
        <a:bodyPr/>
        <a:lstStyle/>
        <a:p>
          <a:endParaRPr lang="en-US"/>
        </a:p>
      </dgm:t>
    </dgm:pt>
    <dgm:pt modelId="{6E447739-62F8-40FD-805C-0566653A303E}" type="pres">
      <dgm:prSet presAssocID="{670C641F-50FD-4F39-9340-56B8571F51AF}" presName="hierChild3" presStyleCnt="0"/>
      <dgm:spPr/>
    </dgm:pt>
    <dgm:pt modelId="{2E2CC97B-9702-414C-AB77-90480B630834}" type="pres">
      <dgm:prSet presAssocID="{F82ECE26-CFB5-4950-AB3B-AA86748A304A}" presName="Name17" presStyleLbl="parChTrans1D3" presStyleIdx="0" presStyleCnt="3"/>
      <dgm:spPr/>
      <dgm:t>
        <a:bodyPr/>
        <a:lstStyle/>
        <a:p>
          <a:endParaRPr lang="en-US"/>
        </a:p>
      </dgm:t>
    </dgm:pt>
    <dgm:pt modelId="{413155AD-DA17-42A1-9AD4-9682237A06D1}" type="pres">
      <dgm:prSet presAssocID="{A6624945-B223-459A-8B61-87F41EAB603D}" presName="hierRoot3" presStyleCnt="0"/>
      <dgm:spPr/>
    </dgm:pt>
    <dgm:pt modelId="{C827E642-BB31-42F0-B13E-AE962B8969DC}" type="pres">
      <dgm:prSet presAssocID="{A6624945-B223-459A-8B61-87F41EAB603D}" presName="composite3" presStyleCnt="0"/>
      <dgm:spPr/>
    </dgm:pt>
    <dgm:pt modelId="{2769F26E-5FA0-4AD5-9CF6-457F46F97361}" type="pres">
      <dgm:prSet presAssocID="{A6624945-B223-459A-8B61-87F41EAB603D}" presName="background3" presStyleLbl="node3" presStyleIdx="0" presStyleCnt="3"/>
      <dgm:spPr/>
    </dgm:pt>
    <dgm:pt modelId="{E48F1AFD-8D15-4FE9-A5DF-2D4FB1777287}" type="pres">
      <dgm:prSet presAssocID="{A6624945-B223-459A-8B61-87F41EAB603D}" presName="text3" presStyleLbl="fgAcc3" presStyleIdx="0" presStyleCnt="3">
        <dgm:presLayoutVars>
          <dgm:chPref val="3"/>
        </dgm:presLayoutVars>
      </dgm:prSet>
      <dgm:spPr/>
      <dgm:t>
        <a:bodyPr/>
        <a:lstStyle/>
        <a:p>
          <a:endParaRPr lang="en-US"/>
        </a:p>
      </dgm:t>
    </dgm:pt>
    <dgm:pt modelId="{CD976909-6F3C-4F91-A3FC-8B89FE79898E}" type="pres">
      <dgm:prSet presAssocID="{A6624945-B223-459A-8B61-87F41EAB603D}" presName="hierChild4" presStyleCnt="0"/>
      <dgm:spPr/>
    </dgm:pt>
    <dgm:pt modelId="{09CD9299-914A-41E8-B377-4290562DDC8D}" type="pres">
      <dgm:prSet presAssocID="{572C4266-2721-4FD5-A347-9062D50C2952}" presName="Name17" presStyleLbl="parChTrans1D3" presStyleIdx="1" presStyleCnt="3"/>
      <dgm:spPr/>
      <dgm:t>
        <a:bodyPr/>
        <a:lstStyle/>
        <a:p>
          <a:endParaRPr lang="en-US"/>
        </a:p>
      </dgm:t>
    </dgm:pt>
    <dgm:pt modelId="{06BBC412-3E44-4BF4-984E-E97565030981}" type="pres">
      <dgm:prSet presAssocID="{5E10B1AD-122E-4C03-B784-208CFD109C31}" presName="hierRoot3" presStyleCnt="0"/>
      <dgm:spPr/>
    </dgm:pt>
    <dgm:pt modelId="{A7E6150E-0D9A-4646-9B6A-0AD1FA607186}" type="pres">
      <dgm:prSet presAssocID="{5E10B1AD-122E-4C03-B784-208CFD109C31}" presName="composite3" presStyleCnt="0"/>
      <dgm:spPr/>
    </dgm:pt>
    <dgm:pt modelId="{290165A2-12BF-4B18-B62E-6285C137C472}" type="pres">
      <dgm:prSet presAssocID="{5E10B1AD-122E-4C03-B784-208CFD109C31}" presName="background3" presStyleLbl="node3" presStyleIdx="1" presStyleCnt="3"/>
      <dgm:spPr/>
    </dgm:pt>
    <dgm:pt modelId="{A6B4C9E1-5C25-4D90-AA9F-26F31DA5C381}" type="pres">
      <dgm:prSet presAssocID="{5E10B1AD-122E-4C03-B784-208CFD109C31}" presName="text3" presStyleLbl="fgAcc3" presStyleIdx="1" presStyleCnt="3">
        <dgm:presLayoutVars>
          <dgm:chPref val="3"/>
        </dgm:presLayoutVars>
      </dgm:prSet>
      <dgm:spPr/>
      <dgm:t>
        <a:bodyPr/>
        <a:lstStyle/>
        <a:p>
          <a:endParaRPr lang="en-US"/>
        </a:p>
      </dgm:t>
    </dgm:pt>
    <dgm:pt modelId="{A2D4EC88-C1A4-4945-8FB1-986716353C9A}" type="pres">
      <dgm:prSet presAssocID="{5E10B1AD-122E-4C03-B784-208CFD109C31}" presName="hierChild4" presStyleCnt="0"/>
      <dgm:spPr/>
    </dgm:pt>
    <dgm:pt modelId="{153009DF-4DB5-4E44-A88B-7D5FB59A5969}" type="pres">
      <dgm:prSet presAssocID="{511CEEDD-8A03-41FF-985A-58F97D783AA7}" presName="Name10" presStyleLbl="parChTrans1D2" presStyleIdx="1" presStyleCnt="4"/>
      <dgm:spPr/>
      <dgm:t>
        <a:bodyPr/>
        <a:lstStyle/>
        <a:p>
          <a:endParaRPr lang="en-US"/>
        </a:p>
      </dgm:t>
    </dgm:pt>
    <dgm:pt modelId="{6A2C8C8F-FA10-430B-AD80-75505F3B5F5E}" type="pres">
      <dgm:prSet presAssocID="{15B09DB5-99AB-4BF7-B241-3C64B28AA0C8}" presName="hierRoot2" presStyleCnt="0"/>
      <dgm:spPr/>
    </dgm:pt>
    <dgm:pt modelId="{6DF3BD66-1D85-4E00-B96A-9C3ECD5EF682}" type="pres">
      <dgm:prSet presAssocID="{15B09DB5-99AB-4BF7-B241-3C64B28AA0C8}" presName="composite2" presStyleCnt="0"/>
      <dgm:spPr/>
    </dgm:pt>
    <dgm:pt modelId="{A636F543-02BC-4D79-BEE4-174F87AD8872}" type="pres">
      <dgm:prSet presAssocID="{15B09DB5-99AB-4BF7-B241-3C64B28AA0C8}" presName="background2" presStyleLbl="node2" presStyleIdx="1" presStyleCnt="4"/>
      <dgm:spPr/>
      <dgm:t>
        <a:bodyPr/>
        <a:lstStyle/>
        <a:p>
          <a:endParaRPr lang="en-US"/>
        </a:p>
      </dgm:t>
    </dgm:pt>
    <dgm:pt modelId="{1C574C71-37B7-4BB8-94FD-22D9121FB9EB}" type="pres">
      <dgm:prSet presAssocID="{15B09DB5-99AB-4BF7-B241-3C64B28AA0C8}" presName="text2" presStyleLbl="fgAcc2" presStyleIdx="1" presStyleCnt="4">
        <dgm:presLayoutVars>
          <dgm:chPref val="3"/>
        </dgm:presLayoutVars>
      </dgm:prSet>
      <dgm:spPr/>
      <dgm:t>
        <a:bodyPr/>
        <a:lstStyle/>
        <a:p>
          <a:endParaRPr lang="en-US"/>
        </a:p>
      </dgm:t>
    </dgm:pt>
    <dgm:pt modelId="{99518A87-2FF4-407C-83F1-C03E3DC7F711}" type="pres">
      <dgm:prSet presAssocID="{15B09DB5-99AB-4BF7-B241-3C64B28AA0C8}" presName="hierChild3" presStyleCnt="0"/>
      <dgm:spPr/>
    </dgm:pt>
    <dgm:pt modelId="{8D463834-39A6-4ED6-86D5-CE73767BE30C}" type="pres">
      <dgm:prSet presAssocID="{86683F5E-8995-456C-9812-A471D6150483}" presName="Name17" presStyleLbl="parChTrans1D3" presStyleIdx="2" presStyleCnt="3"/>
      <dgm:spPr/>
      <dgm:t>
        <a:bodyPr/>
        <a:lstStyle/>
        <a:p>
          <a:endParaRPr lang="en-US"/>
        </a:p>
      </dgm:t>
    </dgm:pt>
    <dgm:pt modelId="{FD5309D4-23CA-4E0A-BEB6-8A04EA8378E8}" type="pres">
      <dgm:prSet presAssocID="{B5D4BF54-655E-48D1-AB98-604AAD655D1D}" presName="hierRoot3" presStyleCnt="0"/>
      <dgm:spPr/>
    </dgm:pt>
    <dgm:pt modelId="{657D2B8C-6990-4FB0-9C8B-30E6D3A0732A}" type="pres">
      <dgm:prSet presAssocID="{B5D4BF54-655E-48D1-AB98-604AAD655D1D}" presName="composite3" presStyleCnt="0"/>
      <dgm:spPr/>
    </dgm:pt>
    <dgm:pt modelId="{549D7559-3847-43E5-A3C2-BB163C1D9DCA}" type="pres">
      <dgm:prSet presAssocID="{B5D4BF54-655E-48D1-AB98-604AAD655D1D}" presName="background3" presStyleLbl="node3" presStyleIdx="2" presStyleCnt="3"/>
      <dgm:spPr/>
    </dgm:pt>
    <dgm:pt modelId="{247705F6-DA3A-468B-8941-7A5D66AF6C78}" type="pres">
      <dgm:prSet presAssocID="{B5D4BF54-655E-48D1-AB98-604AAD655D1D}" presName="text3" presStyleLbl="fgAcc3" presStyleIdx="2" presStyleCnt="3">
        <dgm:presLayoutVars>
          <dgm:chPref val="3"/>
        </dgm:presLayoutVars>
      </dgm:prSet>
      <dgm:spPr/>
      <dgm:t>
        <a:bodyPr/>
        <a:lstStyle/>
        <a:p>
          <a:endParaRPr lang="en-US"/>
        </a:p>
      </dgm:t>
    </dgm:pt>
    <dgm:pt modelId="{A884440E-7DE6-49BB-B5AA-3D91AA2AC4C0}" type="pres">
      <dgm:prSet presAssocID="{B5D4BF54-655E-48D1-AB98-604AAD655D1D}" presName="hierChild4" presStyleCnt="0"/>
      <dgm:spPr/>
    </dgm:pt>
    <dgm:pt modelId="{5790F34D-90F4-413E-92C1-008C4AFB1C8E}" type="pres">
      <dgm:prSet presAssocID="{EC084C5B-C32C-415C-97E4-A06940AC7893}" presName="Name10" presStyleLbl="parChTrans1D2" presStyleIdx="2" presStyleCnt="4"/>
      <dgm:spPr/>
      <dgm:t>
        <a:bodyPr/>
        <a:lstStyle/>
        <a:p>
          <a:endParaRPr lang="en-US"/>
        </a:p>
      </dgm:t>
    </dgm:pt>
    <dgm:pt modelId="{C36823AC-B62D-4511-A837-53EF6EFE94D2}" type="pres">
      <dgm:prSet presAssocID="{712F47B5-BE93-4907-A429-C66A06951102}" presName="hierRoot2" presStyleCnt="0"/>
      <dgm:spPr/>
    </dgm:pt>
    <dgm:pt modelId="{E40FAC3B-7D2C-4B48-915D-77C0D2A94FE6}" type="pres">
      <dgm:prSet presAssocID="{712F47B5-BE93-4907-A429-C66A06951102}" presName="composite2" presStyleCnt="0"/>
      <dgm:spPr/>
    </dgm:pt>
    <dgm:pt modelId="{7075A6CD-F5D1-4367-8D63-D018EE5A871B}" type="pres">
      <dgm:prSet presAssocID="{712F47B5-BE93-4907-A429-C66A06951102}" presName="background2" presStyleLbl="node2" presStyleIdx="2" presStyleCnt="4"/>
      <dgm:spPr/>
    </dgm:pt>
    <dgm:pt modelId="{82F51091-20AE-4EC3-B4C1-0F4E11736A9E}" type="pres">
      <dgm:prSet presAssocID="{712F47B5-BE93-4907-A429-C66A06951102}" presName="text2" presStyleLbl="fgAcc2" presStyleIdx="2" presStyleCnt="4">
        <dgm:presLayoutVars>
          <dgm:chPref val="3"/>
        </dgm:presLayoutVars>
      </dgm:prSet>
      <dgm:spPr/>
      <dgm:t>
        <a:bodyPr/>
        <a:lstStyle/>
        <a:p>
          <a:endParaRPr lang="en-US"/>
        </a:p>
      </dgm:t>
    </dgm:pt>
    <dgm:pt modelId="{A06A5CAC-2158-40B4-9A1D-0E12781E857B}" type="pres">
      <dgm:prSet presAssocID="{712F47B5-BE93-4907-A429-C66A06951102}" presName="hierChild3" presStyleCnt="0"/>
      <dgm:spPr/>
    </dgm:pt>
    <dgm:pt modelId="{0C875902-EF88-4108-A41B-AA722309626D}" type="pres">
      <dgm:prSet presAssocID="{E122E50D-74C8-4FA5-B4CC-BAEC8918473E}" presName="Name10" presStyleLbl="parChTrans1D2" presStyleIdx="3" presStyleCnt="4"/>
      <dgm:spPr/>
      <dgm:t>
        <a:bodyPr/>
        <a:lstStyle/>
        <a:p>
          <a:endParaRPr lang="en-US"/>
        </a:p>
      </dgm:t>
    </dgm:pt>
    <dgm:pt modelId="{C5C5D23C-D9E3-4282-9369-F9656DC0D507}" type="pres">
      <dgm:prSet presAssocID="{216DBFAA-A808-4D21-A8B7-2DECF8925E6D}" presName="hierRoot2" presStyleCnt="0"/>
      <dgm:spPr/>
    </dgm:pt>
    <dgm:pt modelId="{CFECEF41-DC2B-400B-B0DC-EF49CC55CE7D}" type="pres">
      <dgm:prSet presAssocID="{216DBFAA-A808-4D21-A8B7-2DECF8925E6D}" presName="composite2" presStyleCnt="0"/>
      <dgm:spPr/>
    </dgm:pt>
    <dgm:pt modelId="{0BB1AADE-A634-48C9-B8C5-C23202DE65F5}" type="pres">
      <dgm:prSet presAssocID="{216DBFAA-A808-4D21-A8B7-2DECF8925E6D}" presName="background2" presStyleLbl="node2" presStyleIdx="3" presStyleCnt="4"/>
      <dgm:spPr/>
    </dgm:pt>
    <dgm:pt modelId="{A7EDD1DF-84A5-42BF-BFF2-22231DDD3EC4}" type="pres">
      <dgm:prSet presAssocID="{216DBFAA-A808-4D21-A8B7-2DECF8925E6D}" presName="text2" presStyleLbl="fgAcc2" presStyleIdx="3" presStyleCnt="4">
        <dgm:presLayoutVars>
          <dgm:chPref val="3"/>
        </dgm:presLayoutVars>
      </dgm:prSet>
      <dgm:spPr/>
      <dgm:t>
        <a:bodyPr/>
        <a:lstStyle/>
        <a:p>
          <a:endParaRPr lang="en-US"/>
        </a:p>
      </dgm:t>
    </dgm:pt>
    <dgm:pt modelId="{538B0CBE-BA46-4663-A1EA-8C3C72115A7E}" type="pres">
      <dgm:prSet presAssocID="{216DBFAA-A808-4D21-A8B7-2DECF8925E6D}" presName="hierChild3" presStyleCnt="0"/>
      <dgm:spPr/>
    </dgm:pt>
  </dgm:ptLst>
  <dgm:cxnLst>
    <dgm:cxn modelId="{A0D0A291-3E1C-405C-9153-423BFD1A1877}" type="presOf" srcId="{F82ECE26-CFB5-4950-AB3B-AA86748A304A}" destId="{2E2CC97B-9702-414C-AB77-90480B630834}" srcOrd="0" destOrd="0" presId="urn:microsoft.com/office/officeart/2005/8/layout/hierarchy1"/>
    <dgm:cxn modelId="{04F7C2B4-C1A8-4C07-B613-FDDCB8C9A617}" type="presOf" srcId="{15B09DB5-99AB-4BF7-B241-3C64B28AA0C8}" destId="{1C574C71-37B7-4BB8-94FD-22D9121FB9EB}" srcOrd="0" destOrd="0" presId="urn:microsoft.com/office/officeart/2005/8/layout/hierarchy1"/>
    <dgm:cxn modelId="{1B795935-DDC1-49CB-9D16-1A997ADD9213}" type="presOf" srcId="{86683F5E-8995-456C-9812-A471D6150483}" destId="{8D463834-39A6-4ED6-86D5-CE73767BE30C}" srcOrd="0" destOrd="0" presId="urn:microsoft.com/office/officeart/2005/8/layout/hierarchy1"/>
    <dgm:cxn modelId="{E94784ED-DAEC-4232-8498-BCD0A7171559}" srcId="{15B09DB5-99AB-4BF7-B241-3C64B28AA0C8}" destId="{B5D4BF54-655E-48D1-AB98-604AAD655D1D}" srcOrd="0" destOrd="0" parTransId="{86683F5E-8995-456C-9812-A471D6150483}" sibTransId="{378BF012-588F-4D59-A71D-CD5243C2B73E}"/>
    <dgm:cxn modelId="{1BFB7159-172B-483F-8701-A41CB99AED10}" type="presOf" srcId="{EC084C5B-C32C-415C-97E4-A06940AC7893}" destId="{5790F34D-90F4-413E-92C1-008C4AFB1C8E}" srcOrd="0" destOrd="0" presId="urn:microsoft.com/office/officeart/2005/8/layout/hierarchy1"/>
    <dgm:cxn modelId="{8421B854-68BA-47DA-86A7-BDBD4521B51E}" type="presOf" srcId="{511CEEDD-8A03-41FF-985A-58F97D783AA7}" destId="{153009DF-4DB5-4E44-A88B-7D5FB59A5969}" srcOrd="0" destOrd="0" presId="urn:microsoft.com/office/officeart/2005/8/layout/hierarchy1"/>
    <dgm:cxn modelId="{FC15B9B0-7876-4732-9902-4B125B04A227}" type="presOf" srcId="{1EB0A9E1-B104-4584-9939-A38075377F14}" destId="{54552971-00F0-4747-B90E-B34F07A6B514}" srcOrd="0" destOrd="0" presId="urn:microsoft.com/office/officeart/2005/8/layout/hierarchy1"/>
    <dgm:cxn modelId="{D88C5CFF-5BB7-4B41-A10F-D459E608FD5D}" type="presOf" srcId="{216DBFAA-A808-4D21-A8B7-2DECF8925E6D}" destId="{A7EDD1DF-84A5-42BF-BFF2-22231DDD3EC4}" srcOrd="0" destOrd="0" presId="urn:microsoft.com/office/officeart/2005/8/layout/hierarchy1"/>
    <dgm:cxn modelId="{2C899214-8D9A-4A4E-B445-7E592D5A761D}" srcId="{F10BC23F-A4D8-4C97-AFF5-75E20AFFBB6E}" destId="{712F47B5-BE93-4907-A429-C66A06951102}" srcOrd="2" destOrd="0" parTransId="{EC084C5B-C32C-415C-97E4-A06940AC7893}" sibTransId="{439D0B6C-E0DB-4C88-8711-3F48E7CB06A9}"/>
    <dgm:cxn modelId="{084136D0-C8E9-465A-9A0D-19653E63C342}" type="presOf" srcId="{E122E50D-74C8-4FA5-B4CC-BAEC8918473E}" destId="{0C875902-EF88-4108-A41B-AA722309626D}" srcOrd="0" destOrd="0" presId="urn:microsoft.com/office/officeart/2005/8/layout/hierarchy1"/>
    <dgm:cxn modelId="{871856C9-4D5F-4DAE-A259-072B3CCCC467}" srcId="{670C641F-50FD-4F39-9340-56B8571F51AF}" destId="{A6624945-B223-459A-8B61-87F41EAB603D}" srcOrd="0" destOrd="0" parTransId="{F82ECE26-CFB5-4950-AB3B-AA86748A304A}" sibTransId="{B6C875A8-4343-4612-8C21-7D2BAFDE0A1A}"/>
    <dgm:cxn modelId="{38BAF21C-0F83-485A-AACE-D3097AD7D9E7}" srcId="{E83F6F70-825E-4EEF-88D0-7104648B8F19}" destId="{F10BC23F-A4D8-4C97-AFF5-75E20AFFBB6E}" srcOrd="0" destOrd="0" parTransId="{6D9B8CFD-73A2-4E20-B1AC-B60E8C481474}" sibTransId="{1E0211F5-5EA0-4761-9F1A-24AFBD74357F}"/>
    <dgm:cxn modelId="{7C35BD5E-0A5E-41DB-9EE3-02140169570B}" srcId="{670C641F-50FD-4F39-9340-56B8571F51AF}" destId="{5E10B1AD-122E-4C03-B784-208CFD109C31}" srcOrd="1" destOrd="0" parTransId="{572C4266-2721-4FD5-A347-9062D50C2952}" sibTransId="{928422A9-BA0E-48EE-9E55-A79593FDCE3F}"/>
    <dgm:cxn modelId="{A528C6AF-0E86-4C98-9127-A1E222B2AC2D}" type="presOf" srcId="{670C641F-50FD-4F39-9340-56B8571F51AF}" destId="{98AA11D2-C4AE-45C2-97B5-7CD0B7DEE22D}" srcOrd="0" destOrd="0" presId="urn:microsoft.com/office/officeart/2005/8/layout/hierarchy1"/>
    <dgm:cxn modelId="{7B73F9EA-B73D-401E-87A2-2445B08951EC}" srcId="{F10BC23F-A4D8-4C97-AFF5-75E20AFFBB6E}" destId="{15B09DB5-99AB-4BF7-B241-3C64B28AA0C8}" srcOrd="1" destOrd="0" parTransId="{511CEEDD-8A03-41FF-985A-58F97D783AA7}" sibTransId="{82AD9F80-078E-48A5-A632-34B1A22755E0}"/>
    <dgm:cxn modelId="{8DFE0DD0-3B38-4228-9009-CC45EE4E0977}" type="presOf" srcId="{E83F6F70-825E-4EEF-88D0-7104648B8F19}" destId="{4ECA65F2-A0FF-484A-830F-ECACDEBB9A78}" srcOrd="0" destOrd="0" presId="urn:microsoft.com/office/officeart/2005/8/layout/hierarchy1"/>
    <dgm:cxn modelId="{65B56A1F-6303-49FA-911F-3B66D7D0DA12}" type="presOf" srcId="{712F47B5-BE93-4907-A429-C66A06951102}" destId="{82F51091-20AE-4EC3-B4C1-0F4E11736A9E}" srcOrd="0" destOrd="0" presId="urn:microsoft.com/office/officeart/2005/8/layout/hierarchy1"/>
    <dgm:cxn modelId="{534182BE-73A6-4843-A8CC-EF653B9E8BC3}" type="presOf" srcId="{5E10B1AD-122E-4C03-B784-208CFD109C31}" destId="{A6B4C9E1-5C25-4D90-AA9F-26F31DA5C381}" srcOrd="0" destOrd="0" presId="urn:microsoft.com/office/officeart/2005/8/layout/hierarchy1"/>
    <dgm:cxn modelId="{A0E56173-5753-4863-9EF4-13D033CD0534}" type="presOf" srcId="{F10BC23F-A4D8-4C97-AFF5-75E20AFFBB6E}" destId="{246B0693-B89D-4D23-88AF-942DA68A0616}" srcOrd="0" destOrd="0" presId="urn:microsoft.com/office/officeart/2005/8/layout/hierarchy1"/>
    <dgm:cxn modelId="{C1526EB0-6416-487C-A7BF-24DE23DF9C64}" srcId="{F10BC23F-A4D8-4C97-AFF5-75E20AFFBB6E}" destId="{216DBFAA-A808-4D21-A8B7-2DECF8925E6D}" srcOrd="3" destOrd="0" parTransId="{E122E50D-74C8-4FA5-B4CC-BAEC8918473E}" sibTransId="{CA24B817-A75C-4BD7-A5C7-A8B6F2387048}"/>
    <dgm:cxn modelId="{8F3E6E5C-D67A-48F9-8C08-FADEB51197B6}" srcId="{F10BC23F-A4D8-4C97-AFF5-75E20AFFBB6E}" destId="{670C641F-50FD-4F39-9340-56B8571F51AF}" srcOrd="0" destOrd="0" parTransId="{1EB0A9E1-B104-4584-9939-A38075377F14}" sibTransId="{D39F44B0-4E61-4C12-B98A-5D76CA212E9A}"/>
    <dgm:cxn modelId="{4F108907-FC85-4BB2-9E0C-DC74B8CC25A7}" type="presOf" srcId="{A6624945-B223-459A-8B61-87F41EAB603D}" destId="{E48F1AFD-8D15-4FE9-A5DF-2D4FB1777287}" srcOrd="0" destOrd="0" presId="urn:microsoft.com/office/officeart/2005/8/layout/hierarchy1"/>
    <dgm:cxn modelId="{BEB12DE9-68D8-43D5-8BF9-AA56DDD92C23}" type="presOf" srcId="{572C4266-2721-4FD5-A347-9062D50C2952}" destId="{09CD9299-914A-41E8-B377-4290562DDC8D}" srcOrd="0" destOrd="0" presId="urn:microsoft.com/office/officeart/2005/8/layout/hierarchy1"/>
    <dgm:cxn modelId="{F6168CCF-1112-4C05-B1FB-2A5E6F8049F1}" type="presOf" srcId="{B5D4BF54-655E-48D1-AB98-604AAD655D1D}" destId="{247705F6-DA3A-468B-8941-7A5D66AF6C78}" srcOrd="0" destOrd="0" presId="urn:microsoft.com/office/officeart/2005/8/layout/hierarchy1"/>
    <dgm:cxn modelId="{22544DE2-2EB9-40B1-98B1-1FD780E2293B}" type="presParOf" srcId="{4ECA65F2-A0FF-484A-830F-ECACDEBB9A78}" destId="{C0D1D638-E841-482C-BFAC-20C3785583FA}" srcOrd="0" destOrd="0" presId="urn:microsoft.com/office/officeart/2005/8/layout/hierarchy1"/>
    <dgm:cxn modelId="{89A38975-6EC5-4026-8034-CF8371A56197}" type="presParOf" srcId="{C0D1D638-E841-482C-BFAC-20C3785583FA}" destId="{7F6FDDB5-C192-4BD8-945D-8007900D0568}" srcOrd="0" destOrd="0" presId="urn:microsoft.com/office/officeart/2005/8/layout/hierarchy1"/>
    <dgm:cxn modelId="{8628E59A-7339-4807-A48A-99C2F9B532AB}" type="presParOf" srcId="{7F6FDDB5-C192-4BD8-945D-8007900D0568}" destId="{367A69E7-EFE0-4506-9F66-571760393C04}" srcOrd="0" destOrd="0" presId="urn:microsoft.com/office/officeart/2005/8/layout/hierarchy1"/>
    <dgm:cxn modelId="{44FCD604-5F6E-4796-B8C5-9756869C90EF}" type="presParOf" srcId="{7F6FDDB5-C192-4BD8-945D-8007900D0568}" destId="{246B0693-B89D-4D23-88AF-942DA68A0616}" srcOrd="1" destOrd="0" presId="urn:microsoft.com/office/officeart/2005/8/layout/hierarchy1"/>
    <dgm:cxn modelId="{34BC25DE-30EE-4231-A802-2F52FE4A4B4B}" type="presParOf" srcId="{C0D1D638-E841-482C-BFAC-20C3785583FA}" destId="{22BC967F-3AB5-494E-BBDA-01E9B2CCEBBE}" srcOrd="1" destOrd="0" presId="urn:microsoft.com/office/officeart/2005/8/layout/hierarchy1"/>
    <dgm:cxn modelId="{7D1A087A-03B7-4E9E-94BA-0469F87D677C}" type="presParOf" srcId="{22BC967F-3AB5-494E-BBDA-01E9B2CCEBBE}" destId="{54552971-00F0-4747-B90E-B34F07A6B514}" srcOrd="0" destOrd="0" presId="urn:microsoft.com/office/officeart/2005/8/layout/hierarchy1"/>
    <dgm:cxn modelId="{D62B6656-94BC-4DA8-B4EB-3DC89062C9B4}" type="presParOf" srcId="{22BC967F-3AB5-494E-BBDA-01E9B2CCEBBE}" destId="{F4F6DC00-0967-47AF-8BEF-C381C8CC0240}" srcOrd="1" destOrd="0" presId="urn:microsoft.com/office/officeart/2005/8/layout/hierarchy1"/>
    <dgm:cxn modelId="{E6D59149-7ED5-4CF6-B945-358874A8FDE3}" type="presParOf" srcId="{F4F6DC00-0967-47AF-8BEF-C381C8CC0240}" destId="{D6DB521F-1D69-418F-8297-49E967EECBE4}" srcOrd="0" destOrd="0" presId="urn:microsoft.com/office/officeart/2005/8/layout/hierarchy1"/>
    <dgm:cxn modelId="{3796CBE4-95AB-40B2-96BB-EA5AC3A26355}" type="presParOf" srcId="{D6DB521F-1D69-418F-8297-49E967EECBE4}" destId="{372F9824-F7CA-4C73-93A3-1CDE09E23BDA}" srcOrd="0" destOrd="0" presId="urn:microsoft.com/office/officeart/2005/8/layout/hierarchy1"/>
    <dgm:cxn modelId="{72D8759F-199D-4ACB-A090-AC245A91B70E}" type="presParOf" srcId="{D6DB521F-1D69-418F-8297-49E967EECBE4}" destId="{98AA11D2-C4AE-45C2-97B5-7CD0B7DEE22D}" srcOrd="1" destOrd="0" presId="urn:microsoft.com/office/officeart/2005/8/layout/hierarchy1"/>
    <dgm:cxn modelId="{49FA5E8B-5AB0-45D6-B3BC-FBC40E021482}" type="presParOf" srcId="{F4F6DC00-0967-47AF-8BEF-C381C8CC0240}" destId="{6E447739-62F8-40FD-805C-0566653A303E}" srcOrd="1" destOrd="0" presId="urn:microsoft.com/office/officeart/2005/8/layout/hierarchy1"/>
    <dgm:cxn modelId="{67D36BF3-AD24-4780-8528-3293F8FE1AD2}" type="presParOf" srcId="{6E447739-62F8-40FD-805C-0566653A303E}" destId="{2E2CC97B-9702-414C-AB77-90480B630834}" srcOrd="0" destOrd="0" presId="urn:microsoft.com/office/officeart/2005/8/layout/hierarchy1"/>
    <dgm:cxn modelId="{5375698F-9773-42A3-92D8-B7F6CD7A5B9B}" type="presParOf" srcId="{6E447739-62F8-40FD-805C-0566653A303E}" destId="{413155AD-DA17-42A1-9AD4-9682237A06D1}" srcOrd="1" destOrd="0" presId="urn:microsoft.com/office/officeart/2005/8/layout/hierarchy1"/>
    <dgm:cxn modelId="{56730EB3-6A61-4CF7-89A7-A6B3AC8A601C}" type="presParOf" srcId="{413155AD-DA17-42A1-9AD4-9682237A06D1}" destId="{C827E642-BB31-42F0-B13E-AE962B8969DC}" srcOrd="0" destOrd="0" presId="urn:microsoft.com/office/officeart/2005/8/layout/hierarchy1"/>
    <dgm:cxn modelId="{C88B5E07-1ECF-4069-B252-7B2155F9C658}" type="presParOf" srcId="{C827E642-BB31-42F0-B13E-AE962B8969DC}" destId="{2769F26E-5FA0-4AD5-9CF6-457F46F97361}" srcOrd="0" destOrd="0" presId="urn:microsoft.com/office/officeart/2005/8/layout/hierarchy1"/>
    <dgm:cxn modelId="{DBD549EE-FCB1-42CB-B7CF-AD8860EBA9DB}" type="presParOf" srcId="{C827E642-BB31-42F0-B13E-AE962B8969DC}" destId="{E48F1AFD-8D15-4FE9-A5DF-2D4FB1777287}" srcOrd="1" destOrd="0" presId="urn:microsoft.com/office/officeart/2005/8/layout/hierarchy1"/>
    <dgm:cxn modelId="{2D0DBECF-FCB0-4AD4-BE62-6AFD78B2689F}" type="presParOf" srcId="{413155AD-DA17-42A1-9AD4-9682237A06D1}" destId="{CD976909-6F3C-4F91-A3FC-8B89FE79898E}" srcOrd="1" destOrd="0" presId="urn:microsoft.com/office/officeart/2005/8/layout/hierarchy1"/>
    <dgm:cxn modelId="{586F0B12-7A5E-4346-A372-DF7769A15F5D}" type="presParOf" srcId="{6E447739-62F8-40FD-805C-0566653A303E}" destId="{09CD9299-914A-41E8-B377-4290562DDC8D}" srcOrd="2" destOrd="0" presId="urn:microsoft.com/office/officeart/2005/8/layout/hierarchy1"/>
    <dgm:cxn modelId="{9DC1D8A6-F931-4567-864A-82BA2138C4B7}" type="presParOf" srcId="{6E447739-62F8-40FD-805C-0566653A303E}" destId="{06BBC412-3E44-4BF4-984E-E97565030981}" srcOrd="3" destOrd="0" presId="urn:microsoft.com/office/officeart/2005/8/layout/hierarchy1"/>
    <dgm:cxn modelId="{9B138BD4-74BD-4E40-91A2-AA12011C1338}" type="presParOf" srcId="{06BBC412-3E44-4BF4-984E-E97565030981}" destId="{A7E6150E-0D9A-4646-9B6A-0AD1FA607186}" srcOrd="0" destOrd="0" presId="urn:microsoft.com/office/officeart/2005/8/layout/hierarchy1"/>
    <dgm:cxn modelId="{CA4447B0-C30E-41D2-9377-E6252759819E}" type="presParOf" srcId="{A7E6150E-0D9A-4646-9B6A-0AD1FA607186}" destId="{290165A2-12BF-4B18-B62E-6285C137C472}" srcOrd="0" destOrd="0" presId="urn:microsoft.com/office/officeart/2005/8/layout/hierarchy1"/>
    <dgm:cxn modelId="{0B5421F9-D855-41CA-887A-48A9FA49BE3C}" type="presParOf" srcId="{A7E6150E-0D9A-4646-9B6A-0AD1FA607186}" destId="{A6B4C9E1-5C25-4D90-AA9F-26F31DA5C381}" srcOrd="1" destOrd="0" presId="urn:microsoft.com/office/officeart/2005/8/layout/hierarchy1"/>
    <dgm:cxn modelId="{4794DB98-A3FC-4229-AF6D-180E00BF7498}" type="presParOf" srcId="{06BBC412-3E44-4BF4-984E-E97565030981}" destId="{A2D4EC88-C1A4-4945-8FB1-986716353C9A}" srcOrd="1" destOrd="0" presId="urn:microsoft.com/office/officeart/2005/8/layout/hierarchy1"/>
    <dgm:cxn modelId="{F5F3A7BB-C105-4BB6-9B62-32F8C694DE0F}" type="presParOf" srcId="{22BC967F-3AB5-494E-BBDA-01E9B2CCEBBE}" destId="{153009DF-4DB5-4E44-A88B-7D5FB59A5969}" srcOrd="2" destOrd="0" presId="urn:microsoft.com/office/officeart/2005/8/layout/hierarchy1"/>
    <dgm:cxn modelId="{13E65A90-555E-4276-A147-356304D9BBBF}" type="presParOf" srcId="{22BC967F-3AB5-494E-BBDA-01E9B2CCEBBE}" destId="{6A2C8C8F-FA10-430B-AD80-75505F3B5F5E}" srcOrd="3" destOrd="0" presId="urn:microsoft.com/office/officeart/2005/8/layout/hierarchy1"/>
    <dgm:cxn modelId="{C8FE6B35-BDB1-43DA-8B46-51848221C0CA}" type="presParOf" srcId="{6A2C8C8F-FA10-430B-AD80-75505F3B5F5E}" destId="{6DF3BD66-1D85-4E00-B96A-9C3ECD5EF682}" srcOrd="0" destOrd="0" presId="urn:microsoft.com/office/officeart/2005/8/layout/hierarchy1"/>
    <dgm:cxn modelId="{CA2A09DF-0C89-44F9-8010-46F4310A54D2}" type="presParOf" srcId="{6DF3BD66-1D85-4E00-B96A-9C3ECD5EF682}" destId="{A636F543-02BC-4D79-BEE4-174F87AD8872}" srcOrd="0" destOrd="0" presId="urn:microsoft.com/office/officeart/2005/8/layout/hierarchy1"/>
    <dgm:cxn modelId="{1E128FCC-D216-4710-B723-C0AC110AA093}" type="presParOf" srcId="{6DF3BD66-1D85-4E00-B96A-9C3ECD5EF682}" destId="{1C574C71-37B7-4BB8-94FD-22D9121FB9EB}" srcOrd="1" destOrd="0" presId="urn:microsoft.com/office/officeart/2005/8/layout/hierarchy1"/>
    <dgm:cxn modelId="{39009074-4908-4E32-BAEC-9825BCEA3B34}" type="presParOf" srcId="{6A2C8C8F-FA10-430B-AD80-75505F3B5F5E}" destId="{99518A87-2FF4-407C-83F1-C03E3DC7F711}" srcOrd="1" destOrd="0" presId="urn:microsoft.com/office/officeart/2005/8/layout/hierarchy1"/>
    <dgm:cxn modelId="{79B4F6C1-7F8B-4D4C-9007-1200D7CE4DF9}" type="presParOf" srcId="{99518A87-2FF4-407C-83F1-C03E3DC7F711}" destId="{8D463834-39A6-4ED6-86D5-CE73767BE30C}" srcOrd="0" destOrd="0" presId="urn:microsoft.com/office/officeart/2005/8/layout/hierarchy1"/>
    <dgm:cxn modelId="{80C03A89-8137-4582-9339-2D292911C14D}" type="presParOf" srcId="{99518A87-2FF4-407C-83F1-C03E3DC7F711}" destId="{FD5309D4-23CA-4E0A-BEB6-8A04EA8378E8}" srcOrd="1" destOrd="0" presId="urn:microsoft.com/office/officeart/2005/8/layout/hierarchy1"/>
    <dgm:cxn modelId="{A4A1B58E-AAAC-4A0D-90DC-35599B773A37}" type="presParOf" srcId="{FD5309D4-23CA-4E0A-BEB6-8A04EA8378E8}" destId="{657D2B8C-6990-4FB0-9C8B-30E6D3A0732A}" srcOrd="0" destOrd="0" presId="urn:microsoft.com/office/officeart/2005/8/layout/hierarchy1"/>
    <dgm:cxn modelId="{52A4021F-C3DB-4DA7-99EB-7BDE272187A5}" type="presParOf" srcId="{657D2B8C-6990-4FB0-9C8B-30E6D3A0732A}" destId="{549D7559-3847-43E5-A3C2-BB163C1D9DCA}" srcOrd="0" destOrd="0" presId="urn:microsoft.com/office/officeart/2005/8/layout/hierarchy1"/>
    <dgm:cxn modelId="{EDC506F4-C593-4F9C-9B60-D9F8D8615FBA}" type="presParOf" srcId="{657D2B8C-6990-4FB0-9C8B-30E6D3A0732A}" destId="{247705F6-DA3A-468B-8941-7A5D66AF6C78}" srcOrd="1" destOrd="0" presId="urn:microsoft.com/office/officeart/2005/8/layout/hierarchy1"/>
    <dgm:cxn modelId="{73DB54C5-37E3-438E-893A-282A95ADD1F4}" type="presParOf" srcId="{FD5309D4-23CA-4E0A-BEB6-8A04EA8378E8}" destId="{A884440E-7DE6-49BB-B5AA-3D91AA2AC4C0}" srcOrd="1" destOrd="0" presId="urn:microsoft.com/office/officeart/2005/8/layout/hierarchy1"/>
    <dgm:cxn modelId="{46DF5D8E-6E78-450B-BEF0-4A3EB3523436}" type="presParOf" srcId="{22BC967F-3AB5-494E-BBDA-01E9B2CCEBBE}" destId="{5790F34D-90F4-413E-92C1-008C4AFB1C8E}" srcOrd="4" destOrd="0" presId="urn:microsoft.com/office/officeart/2005/8/layout/hierarchy1"/>
    <dgm:cxn modelId="{DD331FB2-E6DB-4827-AB17-33B3AD393BAC}" type="presParOf" srcId="{22BC967F-3AB5-494E-BBDA-01E9B2CCEBBE}" destId="{C36823AC-B62D-4511-A837-53EF6EFE94D2}" srcOrd="5" destOrd="0" presId="urn:microsoft.com/office/officeart/2005/8/layout/hierarchy1"/>
    <dgm:cxn modelId="{8CF6838F-B60F-4B21-BAFE-988DB28156CE}" type="presParOf" srcId="{C36823AC-B62D-4511-A837-53EF6EFE94D2}" destId="{E40FAC3B-7D2C-4B48-915D-77C0D2A94FE6}" srcOrd="0" destOrd="0" presId="urn:microsoft.com/office/officeart/2005/8/layout/hierarchy1"/>
    <dgm:cxn modelId="{713FC39B-3128-4429-93E4-C9A3511E6603}" type="presParOf" srcId="{E40FAC3B-7D2C-4B48-915D-77C0D2A94FE6}" destId="{7075A6CD-F5D1-4367-8D63-D018EE5A871B}" srcOrd="0" destOrd="0" presId="urn:microsoft.com/office/officeart/2005/8/layout/hierarchy1"/>
    <dgm:cxn modelId="{83387728-D56B-4B01-B9F0-1AB1C168C7E3}" type="presParOf" srcId="{E40FAC3B-7D2C-4B48-915D-77C0D2A94FE6}" destId="{82F51091-20AE-4EC3-B4C1-0F4E11736A9E}" srcOrd="1" destOrd="0" presId="urn:microsoft.com/office/officeart/2005/8/layout/hierarchy1"/>
    <dgm:cxn modelId="{EBCBB0F6-8F06-45DD-B9CA-5C3B5A487C22}" type="presParOf" srcId="{C36823AC-B62D-4511-A837-53EF6EFE94D2}" destId="{A06A5CAC-2158-40B4-9A1D-0E12781E857B}" srcOrd="1" destOrd="0" presId="urn:microsoft.com/office/officeart/2005/8/layout/hierarchy1"/>
    <dgm:cxn modelId="{B3CB18D3-AC6D-4C9E-A2A6-B518CBBB5F33}" type="presParOf" srcId="{22BC967F-3AB5-494E-BBDA-01E9B2CCEBBE}" destId="{0C875902-EF88-4108-A41B-AA722309626D}" srcOrd="6" destOrd="0" presId="urn:microsoft.com/office/officeart/2005/8/layout/hierarchy1"/>
    <dgm:cxn modelId="{F5B13F51-0A7A-45F3-AAC1-D7707DA88800}" type="presParOf" srcId="{22BC967F-3AB5-494E-BBDA-01E9B2CCEBBE}" destId="{C5C5D23C-D9E3-4282-9369-F9656DC0D507}" srcOrd="7" destOrd="0" presId="urn:microsoft.com/office/officeart/2005/8/layout/hierarchy1"/>
    <dgm:cxn modelId="{85928742-4DD8-430B-B4D9-C13BFA21A58F}" type="presParOf" srcId="{C5C5D23C-D9E3-4282-9369-F9656DC0D507}" destId="{CFECEF41-DC2B-400B-B0DC-EF49CC55CE7D}" srcOrd="0" destOrd="0" presId="urn:microsoft.com/office/officeart/2005/8/layout/hierarchy1"/>
    <dgm:cxn modelId="{8F79352B-5702-43D9-955B-26FE61C042D7}" type="presParOf" srcId="{CFECEF41-DC2B-400B-B0DC-EF49CC55CE7D}" destId="{0BB1AADE-A634-48C9-B8C5-C23202DE65F5}" srcOrd="0" destOrd="0" presId="urn:microsoft.com/office/officeart/2005/8/layout/hierarchy1"/>
    <dgm:cxn modelId="{2D6239E9-C1A8-4099-9267-F5C9F1E84E64}" type="presParOf" srcId="{CFECEF41-DC2B-400B-B0DC-EF49CC55CE7D}" destId="{A7EDD1DF-84A5-42BF-BFF2-22231DDD3EC4}" srcOrd="1" destOrd="0" presId="urn:microsoft.com/office/officeart/2005/8/layout/hierarchy1"/>
    <dgm:cxn modelId="{8D80A2F6-3D2A-4914-AF22-F5EA0F85785E}" type="presParOf" srcId="{C5C5D23C-D9E3-4282-9369-F9656DC0D507}" destId="{538B0CBE-BA46-4663-A1EA-8C3C72115A7E}"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10.xml><?xml version="1.0" encoding="utf-8"?>
<dgm:dataModel xmlns:dgm="http://schemas.openxmlformats.org/drawingml/2006/diagram" xmlns:a="http://schemas.openxmlformats.org/drawingml/2006/main">
  <dgm:ptLst>
    <dgm:pt modelId="{E83F6F70-825E-4EEF-88D0-7104648B8F19}" type="doc">
      <dgm:prSet loTypeId="urn:microsoft.com/office/officeart/2005/8/layout/hierarchy1" loCatId="hierarchy" qsTypeId="urn:microsoft.com/office/officeart/2005/8/quickstyle/3d4" qsCatId="3D" csTypeId="urn:microsoft.com/office/officeart/2005/8/colors/accent2_1" csCatId="accent2" phldr="1"/>
      <dgm:spPr/>
      <dgm:t>
        <a:bodyPr/>
        <a:lstStyle/>
        <a:p>
          <a:endParaRPr lang="en-US"/>
        </a:p>
      </dgm:t>
    </dgm:pt>
    <dgm:pt modelId="{F10BC23F-A4D8-4C97-AFF5-75E20AFFBB6E}">
      <dgm:prSet phldrT="[Text]" custT="1"/>
      <dgm:spPr>
        <a:solidFill>
          <a:srgbClr val="FFC000">
            <a:alpha val="90000"/>
          </a:srgbClr>
        </a:solidFill>
      </dgm:spPr>
      <dgm:t>
        <a:bodyPr/>
        <a:lstStyle/>
        <a:p>
          <a:r>
            <a:rPr lang="en-US" sz="4000" dirty="0" smtClean="0"/>
            <a:t>Thing</a:t>
          </a:r>
          <a:endParaRPr lang="en-US" sz="1300" dirty="0"/>
        </a:p>
      </dgm:t>
    </dgm:pt>
    <dgm:pt modelId="{6D9B8CFD-73A2-4E20-B1AC-B60E8C481474}" type="parTrans" cxnId="{38BAF21C-0F83-485A-AACE-D3097AD7D9E7}">
      <dgm:prSet/>
      <dgm:spPr/>
      <dgm:t>
        <a:bodyPr/>
        <a:lstStyle/>
        <a:p>
          <a:endParaRPr lang="en-US"/>
        </a:p>
      </dgm:t>
    </dgm:pt>
    <dgm:pt modelId="{1E0211F5-5EA0-4761-9F1A-24AFBD74357F}" type="sibTrans" cxnId="{38BAF21C-0F83-485A-AACE-D3097AD7D9E7}">
      <dgm:prSet/>
      <dgm:spPr/>
      <dgm:t>
        <a:bodyPr/>
        <a:lstStyle/>
        <a:p>
          <a:endParaRPr lang="en-US"/>
        </a:p>
      </dgm:t>
    </dgm:pt>
    <dgm:pt modelId="{15B09DB5-99AB-4BF7-B241-3C64B28AA0C8}">
      <dgm:prSet phldrT="[Text]"/>
      <dgm:spPr>
        <a:solidFill>
          <a:srgbClr val="FFC000">
            <a:alpha val="90000"/>
          </a:srgbClr>
        </a:solidFill>
      </dgm:spPr>
      <dgm:t>
        <a:bodyPr/>
        <a:lstStyle/>
        <a:p>
          <a:r>
            <a:rPr lang="en-US" dirty="0" smtClean="0"/>
            <a:t>Continuant</a:t>
          </a:r>
          <a:endParaRPr lang="en-US" dirty="0"/>
        </a:p>
      </dgm:t>
    </dgm:pt>
    <dgm:pt modelId="{511CEEDD-8A03-41FF-985A-58F97D783AA7}" type="parTrans" cxnId="{7B73F9EA-B73D-401E-87A2-2445B08951EC}">
      <dgm:prSet/>
      <dgm:spPr/>
      <dgm:t>
        <a:bodyPr/>
        <a:lstStyle/>
        <a:p>
          <a:endParaRPr lang="en-US"/>
        </a:p>
      </dgm:t>
    </dgm:pt>
    <dgm:pt modelId="{82AD9F80-078E-48A5-A632-34B1A22755E0}" type="sibTrans" cxnId="{7B73F9EA-B73D-401E-87A2-2445B08951EC}">
      <dgm:prSet/>
      <dgm:spPr/>
      <dgm:t>
        <a:bodyPr/>
        <a:lstStyle/>
        <a:p>
          <a:endParaRPr lang="en-US"/>
        </a:p>
      </dgm:t>
    </dgm:pt>
    <dgm:pt modelId="{712F47B5-BE93-4907-A429-C66A06951102}">
      <dgm:prSet phldrT="[Text]"/>
      <dgm:spPr>
        <a:solidFill>
          <a:srgbClr val="FFC000">
            <a:alpha val="90000"/>
          </a:srgbClr>
        </a:solidFill>
      </dgm:spPr>
      <dgm:t>
        <a:bodyPr/>
        <a:lstStyle/>
        <a:p>
          <a:r>
            <a:rPr lang="en-US" dirty="0" err="1" smtClean="0"/>
            <a:t>Occurrent</a:t>
          </a:r>
          <a:endParaRPr lang="en-US" dirty="0"/>
        </a:p>
      </dgm:t>
    </dgm:pt>
    <dgm:pt modelId="{EC084C5B-C32C-415C-97E4-A06940AC7893}" type="parTrans" cxnId="{2C899214-8D9A-4A4E-B445-7E592D5A761D}">
      <dgm:prSet/>
      <dgm:spPr/>
      <dgm:t>
        <a:bodyPr/>
        <a:lstStyle/>
        <a:p>
          <a:endParaRPr lang="en-US"/>
        </a:p>
      </dgm:t>
    </dgm:pt>
    <dgm:pt modelId="{439D0B6C-E0DB-4C88-8711-3F48E7CB06A9}" type="sibTrans" cxnId="{2C899214-8D9A-4A4E-B445-7E592D5A761D}">
      <dgm:prSet/>
      <dgm:spPr/>
      <dgm:t>
        <a:bodyPr/>
        <a:lstStyle/>
        <a:p>
          <a:endParaRPr lang="en-US"/>
        </a:p>
      </dgm:t>
    </dgm:pt>
    <dgm:pt modelId="{4ECA65F2-A0FF-484A-830F-ECACDEBB9A78}" type="pres">
      <dgm:prSet presAssocID="{E83F6F70-825E-4EEF-88D0-7104648B8F19}" presName="hierChild1" presStyleCnt="0">
        <dgm:presLayoutVars>
          <dgm:chPref val="1"/>
          <dgm:dir/>
          <dgm:animOne val="branch"/>
          <dgm:animLvl val="lvl"/>
          <dgm:resizeHandles/>
        </dgm:presLayoutVars>
      </dgm:prSet>
      <dgm:spPr/>
      <dgm:t>
        <a:bodyPr/>
        <a:lstStyle/>
        <a:p>
          <a:endParaRPr lang="en-US"/>
        </a:p>
      </dgm:t>
    </dgm:pt>
    <dgm:pt modelId="{C0D1D638-E841-482C-BFAC-20C3785583FA}" type="pres">
      <dgm:prSet presAssocID="{F10BC23F-A4D8-4C97-AFF5-75E20AFFBB6E}" presName="hierRoot1" presStyleCnt="0"/>
      <dgm:spPr/>
    </dgm:pt>
    <dgm:pt modelId="{7F6FDDB5-C192-4BD8-945D-8007900D0568}" type="pres">
      <dgm:prSet presAssocID="{F10BC23F-A4D8-4C97-AFF5-75E20AFFBB6E}" presName="composite" presStyleCnt="0"/>
      <dgm:spPr/>
    </dgm:pt>
    <dgm:pt modelId="{367A69E7-EFE0-4506-9F66-571760393C04}" type="pres">
      <dgm:prSet presAssocID="{F10BC23F-A4D8-4C97-AFF5-75E20AFFBB6E}" presName="background" presStyleLbl="node0" presStyleIdx="0" presStyleCnt="1"/>
      <dgm:spPr/>
    </dgm:pt>
    <dgm:pt modelId="{246B0693-B89D-4D23-88AF-942DA68A0616}" type="pres">
      <dgm:prSet presAssocID="{F10BC23F-A4D8-4C97-AFF5-75E20AFFBB6E}" presName="text" presStyleLbl="fgAcc0" presStyleIdx="0" presStyleCnt="1" custScaleX="231526" custLinFactNeighborX="-8626" custLinFactNeighborY="-48893">
        <dgm:presLayoutVars>
          <dgm:chPref val="3"/>
        </dgm:presLayoutVars>
      </dgm:prSet>
      <dgm:spPr/>
      <dgm:t>
        <a:bodyPr/>
        <a:lstStyle/>
        <a:p>
          <a:endParaRPr lang="en-US"/>
        </a:p>
      </dgm:t>
    </dgm:pt>
    <dgm:pt modelId="{22BC967F-3AB5-494E-BBDA-01E9B2CCEBBE}" type="pres">
      <dgm:prSet presAssocID="{F10BC23F-A4D8-4C97-AFF5-75E20AFFBB6E}" presName="hierChild2" presStyleCnt="0"/>
      <dgm:spPr/>
    </dgm:pt>
    <dgm:pt modelId="{153009DF-4DB5-4E44-A88B-7D5FB59A5969}" type="pres">
      <dgm:prSet presAssocID="{511CEEDD-8A03-41FF-985A-58F97D783AA7}" presName="Name10" presStyleLbl="parChTrans1D2" presStyleIdx="0" presStyleCnt="2"/>
      <dgm:spPr/>
      <dgm:t>
        <a:bodyPr/>
        <a:lstStyle/>
        <a:p>
          <a:endParaRPr lang="en-US"/>
        </a:p>
      </dgm:t>
    </dgm:pt>
    <dgm:pt modelId="{6A2C8C8F-FA10-430B-AD80-75505F3B5F5E}" type="pres">
      <dgm:prSet presAssocID="{15B09DB5-99AB-4BF7-B241-3C64B28AA0C8}" presName="hierRoot2" presStyleCnt="0"/>
      <dgm:spPr/>
    </dgm:pt>
    <dgm:pt modelId="{6DF3BD66-1D85-4E00-B96A-9C3ECD5EF682}" type="pres">
      <dgm:prSet presAssocID="{15B09DB5-99AB-4BF7-B241-3C64B28AA0C8}" presName="composite2" presStyleCnt="0"/>
      <dgm:spPr/>
    </dgm:pt>
    <dgm:pt modelId="{A636F543-02BC-4D79-BEE4-174F87AD8872}" type="pres">
      <dgm:prSet presAssocID="{15B09DB5-99AB-4BF7-B241-3C64B28AA0C8}" presName="background2" presStyleLbl="node2" presStyleIdx="0" presStyleCnt="2"/>
      <dgm:spPr/>
      <dgm:t>
        <a:bodyPr/>
        <a:lstStyle/>
        <a:p>
          <a:endParaRPr lang="en-US"/>
        </a:p>
      </dgm:t>
    </dgm:pt>
    <dgm:pt modelId="{1C574C71-37B7-4BB8-94FD-22D9121FB9EB}" type="pres">
      <dgm:prSet presAssocID="{15B09DB5-99AB-4BF7-B241-3C64B28AA0C8}" presName="text2" presStyleLbl="fgAcc2" presStyleIdx="0" presStyleCnt="2" custLinFactNeighborX="-7407">
        <dgm:presLayoutVars>
          <dgm:chPref val="3"/>
        </dgm:presLayoutVars>
      </dgm:prSet>
      <dgm:spPr/>
      <dgm:t>
        <a:bodyPr/>
        <a:lstStyle/>
        <a:p>
          <a:endParaRPr lang="en-US"/>
        </a:p>
      </dgm:t>
    </dgm:pt>
    <dgm:pt modelId="{99518A87-2FF4-407C-83F1-C03E3DC7F711}" type="pres">
      <dgm:prSet presAssocID="{15B09DB5-99AB-4BF7-B241-3C64B28AA0C8}" presName="hierChild3" presStyleCnt="0"/>
      <dgm:spPr/>
    </dgm:pt>
    <dgm:pt modelId="{5790F34D-90F4-413E-92C1-008C4AFB1C8E}" type="pres">
      <dgm:prSet presAssocID="{EC084C5B-C32C-415C-97E4-A06940AC7893}" presName="Name10" presStyleLbl="parChTrans1D2" presStyleIdx="1" presStyleCnt="2"/>
      <dgm:spPr/>
      <dgm:t>
        <a:bodyPr/>
        <a:lstStyle/>
        <a:p>
          <a:endParaRPr lang="en-US"/>
        </a:p>
      </dgm:t>
    </dgm:pt>
    <dgm:pt modelId="{C36823AC-B62D-4511-A837-53EF6EFE94D2}" type="pres">
      <dgm:prSet presAssocID="{712F47B5-BE93-4907-A429-C66A06951102}" presName="hierRoot2" presStyleCnt="0"/>
      <dgm:spPr/>
    </dgm:pt>
    <dgm:pt modelId="{E40FAC3B-7D2C-4B48-915D-77C0D2A94FE6}" type="pres">
      <dgm:prSet presAssocID="{712F47B5-BE93-4907-A429-C66A06951102}" presName="composite2" presStyleCnt="0"/>
      <dgm:spPr/>
    </dgm:pt>
    <dgm:pt modelId="{7075A6CD-F5D1-4367-8D63-D018EE5A871B}" type="pres">
      <dgm:prSet presAssocID="{712F47B5-BE93-4907-A429-C66A06951102}" presName="background2" presStyleLbl="node2" presStyleIdx="1" presStyleCnt="2"/>
      <dgm:spPr/>
    </dgm:pt>
    <dgm:pt modelId="{82F51091-20AE-4EC3-B4C1-0F4E11736A9E}" type="pres">
      <dgm:prSet presAssocID="{712F47B5-BE93-4907-A429-C66A06951102}" presName="text2" presStyleLbl="fgAcc2" presStyleIdx="1" presStyleCnt="2" custLinFactNeighborX="11447">
        <dgm:presLayoutVars>
          <dgm:chPref val="3"/>
        </dgm:presLayoutVars>
      </dgm:prSet>
      <dgm:spPr/>
      <dgm:t>
        <a:bodyPr/>
        <a:lstStyle/>
        <a:p>
          <a:endParaRPr lang="en-US"/>
        </a:p>
      </dgm:t>
    </dgm:pt>
    <dgm:pt modelId="{A06A5CAC-2158-40B4-9A1D-0E12781E857B}" type="pres">
      <dgm:prSet presAssocID="{712F47B5-BE93-4907-A429-C66A06951102}" presName="hierChild3" presStyleCnt="0"/>
      <dgm:spPr/>
    </dgm:pt>
  </dgm:ptLst>
  <dgm:cxnLst>
    <dgm:cxn modelId="{9100B799-1B4F-4300-B07A-30BE48F52AED}" type="presOf" srcId="{712F47B5-BE93-4907-A429-C66A06951102}" destId="{82F51091-20AE-4EC3-B4C1-0F4E11736A9E}" srcOrd="0" destOrd="0" presId="urn:microsoft.com/office/officeart/2005/8/layout/hierarchy1"/>
    <dgm:cxn modelId="{C395406B-A367-4C1F-AA66-854E3B39793A}" type="presOf" srcId="{EC084C5B-C32C-415C-97E4-A06940AC7893}" destId="{5790F34D-90F4-413E-92C1-008C4AFB1C8E}" srcOrd="0" destOrd="0" presId="urn:microsoft.com/office/officeart/2005/8/layout/hierarchy1"/>
    <dgm:cxn modelId="{437E730B-EFDE-42B9-90CA-304659B228D5}" type="presOf" srcId="{511CEEDD-8A03-41FF-985A-58F97D783AA7}" destId="{153009DF-4DB5-4E44-A88B-7D5FB59A5969}" srcOrd="0" destOrd="0" presId="urn:microsoft.com/office/officeart/2005/8/layout/hierarchy1"/>
    <dgm:cxn modelId="{2C899214-8D9A-4A4E-B445-7E592D5A761D}" srcId="{F10BC23F-A4D8-4C97-AFF5-75E20AFFBB6E}" destId="{712F47B5-BE93-4907-A429-C66A06951102}" srcOrd="1" destOrd="0" parTransId="{EC084C5B-C32C-415C-97E4-A06940AC7893}" sibTransId="{439D0B6C-E0DB-4C88-8711-3F48E7CB06A9}"/>
    <dgm:cxn modelId="{38BAF21C-0F83-485A-AACE-D3097AD7D9E7}" srcId="{E83F6F70-825E-4EEF-88D0-7104648B8F19}" destId="{F10BC23F-A4D8-4C97-AFF5-75E20AFFBB6E}" srcOrd="0" destOrd="0" parTransId="{6D9B8CFD-73A2-4E20-B1AC-B60E8C481474}" sibTransId="{1E0211F5-5EA0-4761-9F1A-24AFBD74357F}"/>
    <dgm:cxn modelId="{6DC6E501-DE9F-4AF9-865C-84A48C71446D}" type="presOf" srcId="{15B09DB5-99AB-4BF7-B241-3C64B28AA0C8}" destId="{1C574C71-37B7-4BB8-94FD-22D9121FB9EB}" srcOrd="0" destOrd="0" presId="urn:microsoft.com/office/officeart/2005/8/layout/hierarchy1"/>
    <dgm:cxn modelId="{7B73F9EA-B73D-401E-87A2-2445B08951EC}" srcId="{F10BC23F-A4D8-4C97-AFF5-75E20AFFBB6E}" destId="{15B09DB5-99AB-4BF7-B241-3C64B28AA0C8}" srcOrd="0" destOrd="0" parTransId="{511CEEDD-8A03-41FF-985A-58F97D783AA7}" sibTransId="{82AD9F80-078E-48A5-A632-34B1A22755E0}"/>
    <dgm:cxn modelId="{57BE90FD-AD7F-4E5F-B80F-F6D1B8711B88}" type="presOf" srcId="{F10BC23F-A4D8-4C97-AFF5-75E20AFFBB6E}" destId="{246B0693-B89D-4D23-88AF-942DA68A0616}" srcOrd="0" destOrd="0" presId="urn:microsoft.com/office/officeart/2005/8/layout/hierarchy1"/>
    <dgm:cxn modelId="{07DF3E11-B8EE-4064-A457-4DAD20721057}" type="presOf" srcId="{E83F6F70-825E-4EEF-88D0-7104648B8F19}" destId="{4ECA65F2-A0FF-484A-830F-ECACDEBB9A78}" srcOrd="0" destOrd="0" presId="urn:microsoft.com/office/officeart/2005/8/layout/hierarchy1"/>
    <dgm:cxn modelId="{B3AF620D-ECEF-4B47-80F2-57EE8A475955}" type="presParOf" srcId="{4ECA65F2-A0FF-484A-830F-ECACDEBB9A78}" destId="{C0D1D638-E841-482C-BFAC-20C3785583FA}" srcOrd="0" destOrd="0" presId="urn:microsoft.com/office/officeart/2005/8/layout/hierarchy1"/>
    <dgm:cxn modelId="{557BF8E7-6656-43C4-AF2A-B686DB410ABB}" type="presParOf" srcId="{C0D1D638-E841-482C-BFAC-20C3785583FA}" destId="{7F6FDDB5-C192-4BD8-945D-8007900D0568}" srcOrd="0" destOrd="0" presId="urn:microsoft.com/office/officeart/2005/8/layout/hierarchy1"/>
    <dgm:cxn modelId="{A9BFEE9C-C328-4626-B004-C1A1176E3011}" type="presParOf" srcId="{7F6FDDB5-C192-4BD8-945D-8007900D0568}" destId="{367A69E7-EFE0-4506-9F66-571760393C04}" srcOrd="0" destOrd="0" presId="urn:microsoft.com/office/officeart/2005/8/layout/hierarchy1"/>
    <dgm:cxn modelId="{E7680AE6-BCD0-4F36-BB13-3005FF720924}" type="presParOf" srcId="{7F6FDDB5-C192-4BD8-945D-8007900D0568}" destId="{246B0693-B89D-4D23-88AF-942DA68A0616}" srcOrd="1" destOrd="0" presId="urn:microsoft.com/office/officeart/2005/8/layout/hierarchy1"/>
    <dgm:cxn modelId="{D2E32A52-571C-4EED-BCC2-4D2A00C7C8F3}" type="presParOf" srcId="{C0D1D638-E841-482C-BFAC-20C3785583FA}" destId="{22BC967F-3AB5-494E-BBDA-01E9B2CCEBBE}" srcOrd="1" destOrd="0" presId="urn:microsoft.com/office/officeart/2005/8/layout/hierarchy1"/>
    <dgm:cxn modelId="{4CDE4D1D-4143-49F7-A227-7483FBEFCAE3}" type="presParOf" srcId="{22BC967F-3AB5-494E-BBDA-01E9B2CCEBBE}" destId="{153009DF-4DB5-4E44-A88B-7D5FB59A5969}" srcOrd="0" destOrd="0" presId="urn:microsoft.com/office/officeart/2005/8/layout/hierarchy1"/>
    <dgm:cxn modelId="{6B2F7E98-E982-4C5D-B491-D14893FF352E}" type="presParOf" srcId="{22BC967F-3AB5-494E-BBDA-01E9B2CCEBBE}" destId="{6A2C8C8F-FA10-430B-AD80-75505F3B5F5E}" srcOrd="1" destOrd="0" presId="urn:microsoft.com/office/officeart/2005/8/layout/hierarchy1"/>
    <dgm:cxn modelId="{A27F3FD6-9F87-4BC1-B6F9-FA419057B191}" type="presParOf" srcId="{6A2C8C8F-FA10-430B-AD80-75505F3B5F5E}" destId="{6DF3BD66-1D85-4E00-B96A-9C3ECD5EF682}" srcOrd="0" destOrd="0" presId="urn:microsoft.com/office/officeart/2005/8/layout/hierarchy1"/>
    <dgm:cxn modelId="{8BD7D108-846B-415E-9909-4CA290D7AF11}" type="presParOf" srcId="{6DF3BD66-1D85-4E00-B96A-9C3ECD5EF682}" destId="{A636F543-02BC-4D79-BEE4-174F87AD8872}" srcOrd="0" destOrd="0" presId="urn:microsoft.com/office/officeart/2005/8/layout/hierarchy1"/>
    <dgm:cxn modelId="{CF63416C-1E3D-47D8-87F7-91AC010F46BF}" type="presParOf" srcId="{6DF3BD66-1D85-4E00-B96A-9C3ECD5EF682}" destId="{1C574C71-37B7-4BB8-94FD-22D9121FB9EB}" srcOrd="1" destOrd="0" presId="urn:microsoft.com/office/officeart/2005/8/layout/hierarchy1"/>
    <dgm:cxn modelId="{637238B5-EE03-470F-8D71-DC5C0F015103}" type="presParOf" srcId="{6A2C8C8F-FA10-430B-AD80-75505F3B5F5E}" destId="{99518A87-2FF4-407C-83F1-C03E3DC7F711}" srcOrd="1" destOrd="0" presId="urn:microsoft.com/office/officeart/2005/8/layout/hierarchy1"/>
    <dgm:cxn modelId="{8ABA4891-E71F-4BD2-A4AA-B1041AFC2008}" type="presParOf" srcId="{22BC967F-3AB5-494E-BBDA-01E9B2CCEBBE}" destId="{5790F34D-90F4-413E-92C1-008C4AFB1C8E}" srcOrd="2" destOrd="0" presId="urn:microsoft.com/office/officeart/2005/8/layout/hierarchy1"/>
    <dgm:cxn modelId="{EAD1FA37-3060-4FAD-80C1-E77328003E36}" type="presParOf" srcId="{22BC967F-3AB5-494E-BBDA-01E9B2CCEBBE}" destId="{C36823AC-B62D-4511-A837-53EF6EFE94D2}" srcOrd="3" destOrd="0" presId="urn:microsoft.com/office/officeart/2005/8/layout/hierarchy1"/>
    <dgm:cxn modelId="{A2A3DB3F-3144-4DAB-906E-D20CD5145CB6}" type="presParOf" srcId="{C36823AC-B62D-4511-A837-53EF6EFE94D2}" destId="{E40FAC3B-7D2C-4B48-915D-77C0D2A94FE6}" srcOrd="0" destOrd="0" presId="urn:microsoft.com/office/officeart/2005/8/layout/hierarchy1"/>
    <dgm:cxn modelId="{6A6483E3-F17F-4E09-8B2C-6A7815E9D8FA}" type="presParOf" srcId="{E40FAC3B-7D2C-4B48-915D-77C0D2A94FE6}" destId="{7075A6CD-F5D1-4367-8D63-D018EE5A871B}" srcOrd="0" destOrd="0" presId="urn:microsoft.com/office/officeart/2005/8/layout/hierarchy1"/>
    <dgm:cxn modelId="{A459A9FC-8B7B-4BE7-9D7C-9AE1C2B6486C}" type="presParOf" srcId="{E40FAC3B-7D2C-4B48-915D-77C0D2A94FE6}" destId="{82F51091-20AE-4EC3-B4C1-0F4E11736A9E}" srcOrd="1" destOrd="0" presId="urn:microsoft.com/office/officeart/2005/8/layout/hierarchy1"/>
    <dgm:cxn modelId="{65824F90-B804-4FD2-958A-32075A707D16}" type="presParOf" srcId="{C36823AC-B62D-4511-A837-53EF6EFE94D2}" destId="{A06A5CAC-2158-40B4-9A1D-0E12781E857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1.xml><?xml version="1.0" encoding="utf-8"?>
<dgm:dataModel xmlns:dgm="http://schemas.openxmlformats.org/drawingml/2006/diagram" xmlns:a="http://schemas.openxmlformats.org/drawingml/2006/main">
  <dgm:ptLst>
    <dgm:pt modelId="{E83F6F70-825E-4EEF-88D0-7104648B8F19}" type="doc">
      <dgm:prSet loTypeId="urn:microsoft.com/office/officeart/2005/8/layout/hierarchy1" loCatId="hierarchy" qsTypeId="urn:microsoft.com/office/officeart/2005/8/quickstyle/3d4" qsCatId="3D" csTypeId="urn:microsoft.com/office/officeart/2005/8/colors/accent2_1" csCatId="accent2" phldr="1"/>
      <dgm:spPr/>
      <dgm:t>
        <a:bodyPr/>
        <a:lstStyle/>
        <a:p>
          <a:endParaRPr lang="en-US"/>
        </a:p>
      </dgm:t>
    </dgm:pt>
    <dgm:pt modelId="{F10BC23F-A4D8-4C97-AFF5-75E20AFFBB6E}">
      <dgm:prSet phldrT="[Text]" custT="1"/>
      <dgm:spPr>
        <a:solidFill>
          <a:srgbClr val="FFC000">
            <a:alpha val="90000"/>
          </a:srgbClr>
        </a:solidFill>
      </dgm:spPr>
      <dgm:t>
        <a:bodyPr/>
        <a:lstStyle/>
        <a:p>
          <a:r>
            <a:rPr lang="en-US" sz="4000" dirty="0" smtClean="0"/>
            <a:t>Thing</a:t>
          </a:r>
          <a:endParaRPr lang="en-US" sz="1300" dirty="0"/>
        </a:p>
      </dgm:t>
    </dgm:pt>
    <dgm:pt modelId="{6D9B8CFD-73A2-4E20-B1AC-B60E8C481474}" type="parTrans" cxnId="{38BAF21C-0F83-485A-AACE-D3097AD7D9E7}">
      <dgm:prSet/>
      <dgm:spPr/>
      <dgm:t>
        <a:bodyPr/>
        <a:lstStyle/>
        <a:p>
          <a:endParaRPr lang="en-US"/>
        </a:p>
      </dgm:t>
    </dgm:pt>
    <dgm:pt modelId="{1E0211F5-5EA0-4761-9F1A-24AFBD74357F}" type="sibTrans" cxnId="{38BAF21C-0F83-485A-AACE-D3097AD7D9E7}">
      <dgm:prSet/>
      <dgm:spPr/>
      <dgm:t>
        <a:bodyPr/>
        <a:lstStyle/>
        <a:p>
          <a:endParaRPr lang="en-US"/>
        </a:p>
      </dgm:t>
    </dgm:pt>
    <dgm:pt modelId="{15B09DB5-99AB-4BF7-B241-3C64B28AA0C8}">
      <dgm:prSet phldrT="[Text]"/>
      <dgm:spPr>
        <a:solidFill>
          <a:srgbClr val="FFC000">
            <a:alpha val="90000"/>
          </a:srgbClr>
        </a:solidFill>
      </dgm:spPr>
      <dgm:t>
        <a:bodyPr/>
        <a:lstStyle/>
        <a:p>
          <a:r>
            <a:rPr lang="en-US" dirty="0" smtClean="0"/>
            <a:t>Continuant</a:t>
          </a:r>
          <a:endParaRPr lang="en-US" dirty="0"/>
        </a:p>
      </dgm:t>
    </dgm:pt>
    <dgm:pt modelId="{511CEEDD-8A03-41FF-985A-58F97D783AA7}" type="parTrans" cxnId="{7B73F9EA-B73D-401E-87A2-2445B08951EC}">
      <dgm:prSet/>
      <dgm:spPr/>
      <dgm:t>
        <a:bodyPr/>
        <a:lstStyle/>
        <a:p>
          <a:endParaRPr lang="en-US"/>
        </a:p>
      </dgm:t>
    </dgm:pt>
    <dgm:pt modelId="{82AD9F80-078E-48A5-A632-34B1A22755E0}" type="sibTrans" cxnId="{7B73F9EA-B73D-401E-87A2-2445B08951EC}">
      <dgm:prSet/>
      <dgm:spPr/>
      <dgm:t>
        <a:bodyPr/>
        <a:lstStyle/>
        <a:p>
          <a:endParaRPr lang="en-US"/>
        </a:p>
      </dgm:t>
    </dgm:pt>
    <dgm:pt modelId="{712F47B5-BE93-4907-A429-C66A06951102}">
      <dgm:prSet phldrT="[Text]"/>
      <dgm:spPr>
        <a:solidFill>
          <a:srgbClr val="FFC000">
            <a:alpha val="90000"/>
          </a:srgbClr>
        </a:solidFill>
      </dgm:spPr>
      <dgm:t>
        <a:bodyPr/>
        <a:lstStyle/>
        <a:p>
          <a:r>
            <a:rPr lang="en-US" dirty="0" err="1" smtClean="0"/>
            <a:t>Occurrent</a:t>
          </a:r>
          <a:endParaRPr lang="en-US" dirty="0"/>
        </a:p>
      </dgm:t>
    </dgm:pt>
    <dgm:pt modelId="{EC084C5B-C32C-415C-97E4-A06940AC7893}" type="parTrans" cxnId="{2C899214-8D9A-4A4E-B445-7E592D5A761D}">
      <dgm:prSet/>
      <dgm:spPr/>
      <dgm:t>
        <a:bodyPr/>
        <a:lstStyle/>
        <a:p>
          <a:endParaRPr lang="en-US"/>
        </a:p>
      </dgm:t>
    </dgm:pt>
    <dgm:pt modelId="{439D0B6C-E0DB-4C88-8711-3F48E7CB06A9}" type="sibTrans" cxnId="{2C899214-8D9A-4A4E-B445-7E592D5A761D}">
      <dgm:prSet/>
      <dgm:spPr/>
      <dgm:t>
        <a:bodyPr/>
        <a:lstStyle/>
        <a:p>
          <a:endParaRPr lang="en-US"/>
        </a:p>
      </dgm:t>
    </dgm:pt>
    <dgm:pt modelId="{4ECA65F2-A0FF-484A-830F-ECACDEBB9A78}" type="pres">
      <dgm:prSet presAssocID="{E83F6F70-825E-4EEF-88D0-7104648B8F19}" presName="hierChild1" presStyleCnt="0">
        <dgm:presLayoutVars>
          <dgm:chPref val="1"/>
          <dgm:dir/>
          <dgm:animOne val="branch"/>
          <dgm:animLvl val="lvl"/>
          <dgm:resizeHandles/>
        </dgm:presLayoutVars>
      </dgm:prSet>
      <dgm:spPr/>
      <dgm:t>
        <a:bodyPr/>
        <a:lstStyle/>
        <a:p>
          <a:endParaRPr lang="en-US"/>
        </a:p>
      </dgm:t>
    </dgm:pt>
    <dgm:pt modelId="{C0D1D638-E841-482C-BFAC-20C3785583FA}" type="pres">
      <dgm:prSet presAssocID="{F10BC23F-A4D8-4C97-AFF5-75E20AFFBB6E}" presName="hierRoot1" presStyleCnt="0"/>
      <dgm:spPr/>
    </dgm:pt>
    <dgm:pt modelId="{7F6FDDB5-C192-4BD8-945D-8007900D0568}" type="pres">
      <dgm:prSet presAssocID="{F10BC23F-A4D8-4C97-AFF5-75E20AFFBB6E}" presName="composite" presStyleCnt="0"/>
      <dgm:spPr/>
    </dgm:pt>
    <dgm:pt modelId="{367A69E7-EFE0-4506-9F66-571760393C04}" type="pres">
      <dgm:prSet presAssocID="{F10BC23F-A4D8-4C97-AFF5-75E20AFFBB6E}" presName="background" presStyleLbl="node0" presStyleIdx="0" presStyleCnt="1"/>
      <dgm:spPr/>
    </dgm:pt>
    <dgm:pt modelId="{246B0693-B89D-4D23-88AF-942DA68A0616}" type="pres">
      <dgm:prSet presAssocID="{F10BC23F-A4D8-4C97-AFF5-75E20AFFBB6E}" presName="text" presStyleLbl="fgAcc0" presStyleIdx="0" presStyleCnt="1" custScaleX="231526" custLinFactNeighborX="-8626" custLinFactNeighborY="-48893">
        <dgm:presLayoutVars>
          <dgm:chPref val="3"/>
        </dgm:presLayoutVars>
      </dgm:prSet>
      <dgm:spPr/>
      <dgm:t>
        <a:bodyPr/>
        <a:lstStyle/>
        <a:p>
          <a:endParaRPr lang="en-US"/>
        </a:p>
      </dgm:t>
    </dgm:pt>
    <dgm:pt modelId="{22BC967F-3AB5-494E-BBDA-01E9B2CCEBBE}" type="pres">
      <dgm:prSet presAssocID="{F10BC23F-A4D8-4C97-AFF5-75E20AFFBB6E}" presName="hierChild2" presStyleCnt="0"/>
      <dgm:spPr/>
    </dgm:pt>
    <dgm:pt modelId="{153009DF-4DB5-4E44-A88B-7D5FB59A5969}" type="pres">
      <dgm:prSet presAssocID="{511CEEDD-8A03-41FF-985A-58F97D783AA7}" presName="Name10" presStyleLbl="parChTrans1D2" presStyleIdx="0" presStyleCnt="2"/>
      <dgm:spPr/>
      <dgm:t>
        <a:bodyPr/>
        <a:lstStyle/>
        <a:p>
          <a:endParaRPr lang="en-US"/>
        </a:p>
      </dgm:t>
    </dgm:pt>
    <dgm:pt modelId="{6A2C8C8F-FA10-430B-AD80-75505F3B5F5E}" type="pres">
      <dgm:prSet presAssocID="{15B09DB5-99AB-4BF7-B241-3C64B28AA0C8}" presName="hierRoot2" presStyleCnt="0"/>
      <dgm:spPr/>
    </dgm:pt>
    <dgm:pt modelId="{6DF3BD66-1D85-4E00-B96A-9C3ECD5EF682}" type="pres">
      <dgm:prSet presAssocID="{15B09DB5-99AB-4BF7-B241-3C64B28AA0C8}" presName="composite2" presStyleCnt="0"/>
      <dgm:spPr/>
    </dgm:pt>
    <dgm:pt modelId="{A636F543-02BC-4D79-BEE4-174F87AD8872}" type="pres">
      <dgm:prSet presAssocID="{15B09DB5-99AB-4BF7-B241-3C64B28AA0C8}" presName="background2" presStyleLbl="node2" presStyleIdx="0" presStyleCnt="2"/>
      <dgm:spPr/>
      <dgm:t>
        <a:bodyPr/>
        <a:lstStyle/>
        <a:p>
          <a:endParaRPr lang="en-US"/>
        </a:p>
      </dgm:t>
    </dgm:pt>
    <dgm:pt modelId="{1C574C71-37B7-4BB8-94FD-22D9121FB9EB}" type="pres">
      <dgm:prSet presAssocID="{15B09DB5-99AB-4BF7-B241-3C64B28AA0C8}" presName="text2" presStyleLbl="fgAcc2" presStyleIdx="0" presStyleCnt="2" custLinFactNeighborX="-7407">
        <dgm:presLayoutVars>
          <dgm:chPref val="3"/>
        </dgm:presLayoutVars>
      </dgm:prSet>
      <dgm:spPr/>
      <dgm:t>
        <a:bodyPr/>
        <a:lstStyle/>
        <a:p>
          <a:endParaRPr lang="en-US"/>
        </a:p>
      </dgm:t>
    </dgm:pt>
    <dgm:pt modelId="{99518A87-2FF4-407C-83F1-C03E3DC7F711}" type="pres">
      <dgm:prSet presAssocID="{15B09DB5-99AB-4BF7-B241-3C64B28AA0C8}" presName="hierChild3" presStyleCnt="0"/>
      <dgm:spPr/>
    </dgm:pt>
    <dgm:pt modelId="{5790F34D-90F4-413E-92C1-008C4AFB1C8E}" type="pres">
      <dgm:prSet presAssocID="{EC084C5B-C32C-415C-97E4-A06940AC7893}" presName="Name10" presStyleLbl="parChTrans1D2" presStyleIdx="1" presStyleCnt="2"/>
      <dgm:spPr/>
      <dgm:t>
        <a:bodyPr/>
        <a:lstStyle/>
        <a:p>
          <a:endParaRPr lang="en-US"/>
        </a:p>
      </dgm:t>
    </dgm:pt>
    <dgm:pt modelId="{C36823AC-B62D-4511-A837-53EF6EFE94D2}" type="pres">
      <dgm:prSet presAssocID="{712F47B5-BE93-4907-A429-C66A06951102}" presName="hierRoot2" presStyleCnt="0"/>
      <dgm:spPr/>
    </dgm:pt>
    <dgm:pt modelId="{E40FAC3B-7D2C-4B48-915D-77C0D2A94FE6}" type="pres">
      <dgm:prSet presAssocID="{712F47B5-BE93-4907-A429-C66A06951102}" presName="composite2" presStyleCnt="0"/>
      <dgm:spPr/>
    </dgm:pt>
    <dgm:pt modelId="{7075A6CD-F5D1-4367-8D63-D018EE5A871B}" type="pres">
      <dgm:prSet presAssocID="{712F47B5-BE93-4907-A429-C66A06951102}" presName="background2" presStyleLbl="node2" presStyleIdx="1" presStyleCnt="2"/>
      <dgm:spPr/>
    </dgm:pt>
    <dgm:pt modelId="{82F51091-20AE-4EC3-B4C1-0F4E11736A9E}" type="pres">
      <dgm:prSet presAssocID="{712F47B5-BE93-4907-A429-C66A06951102}" presName="text2" presStyleLbl="fgAcc2" presStyleIdx="1" presStyleCnt="2" custLinFactNeighborX="11447">
        <dgm:presLayoutVars>
          <dgm:chPref val="3"/>
        </dgm:presLayoutVars>
      </dgm:prSet>
      <dgm:spPr/>
      <dgm:t>
        <a:bodyPr/>
        <a:lstStyle/>
        <a:p>
          <a:endParaRPr lang="en-US"/>
        </a:p>
      </dgm:t>
    </dgm:pt>
    <dgm:pt modelId="{A06A5CAC-2158-40B4-9A1D-0E12781E857B}" type="pres">
      <dgm:prSet presAssocID="{712F47B5-BE93-4907-A429-C66A06951102}" presName="hierChild3" presStyleCnt="0"/>
      <dgm:spPr/>
    </dgm:pt>
  </dgm:ptLst>
  <dgm:cxnLst>
    <dgm:cxn modelId="{7B73F9EA-B73D-401E-87A2-2445B08951EC}" srcId="{F10BC23F-A4D8-4C97-AFF5-75E20AFFBB6E}" destId="{15B09DB5-99AB-4BF7-B241-3C64B28AA0C8}" srcOrd="0" destOrd="0" parTransId="{511CEEDD-8A03-41FF-985A-58F97D783AA7}" sibTransId="{82AD9F80-078E-48A5-A632-34B1A22755E0}"/>
    <dgm:cxn modelId="{EB24F500-E538-43FE-A511-A7231CE6FB67}" type="presOf" srcId="{EC084C5B-C32C-415C-97E4-A06940AC7893}" destId="{5790F34D-90F4-413E-92C1-008C4AFB1C8E}" srcOrd="0" destOrd="0" presId="urn:microsoft.com/office/officeart/2005/8/layout/hierarchy1"/>
    <dgm:cxn modelId="{4A4C60B5-DADE-4E30-889E-162A41EF57BE}" type="presOf" srcId="{F10BC23F-A4D8-4C97-AFF5-75E20AFFBB6E}" destId="{246B0693-B89D-4D23-88AF-942DA68A0616}" srcOrd="0" destOrd="0" presId="urn:microsoft.com/office/officeart/2005/8/layout/hierarchy1"/>
    <dgm:cxn modelId="{38BAF21C-0F83-485A-AACE-D3097AD7D9E7}" srcId="{E83F6F70-825E-4EEF-88D0-7104648B8F19}" destId="{F10BC23F-A4D8-4C97-AFF5-75E20AFFBB6E}" srcOrd="0" destOrd="0" parTransId="{6D9B8CFD-73A2-4E20-B1AC-B60E8C481474}" sibTransId="{1E0211F5-5EA0-4761-9F1A-24AFBD74357F}"/>
    <dgm:cxn modelId="{847CC823-826E-43A1-9BBA-806EAC5575E9}" type="presOf" srcId="{15B09DB5-99AB-4BF7-B241-3C64B28AA0C8}" destId="{1C574C71-37B7-4BB8-94FD-22D9121FB9EB}" srcOrd="0" destOrd="0" presId="urn:microsoft.com/office/officeart/2005/8/layout/hierarchy1"/>
    <dgm:cxn modelId="{AA998912-BEA6-4CAB-A3BF-F0FB2A2F0045}" type="presOf" srcId="{511CEEDD-8A03-41FF-985A-58F97D783AA7}" destId="{153009DF-4DB5-4E44-A88B-7D5FB59A5969}" srcOrd="0" destOrd="0" presId="urn:microsoft.com/office/officeart/2005/8/layout/hierarchy1"/>
    <dgm:cxn modelId="{2CF2BCD5-B291-49A1-83F1-66FC890A979D}" type="presOf" srcId="{712F47B5-BE93-4907-A429-C66A06951102}" destId="{82F51091-20AE-4EC3-B4C1-0F4E11736A9E}" srcOrd="0" destOrd="0" presId="urn:microsoft.com/office/officeart/2005/8/layout/hierarchy1"/>
    <dgm:cxn modelId="{2C899214-8D9A-4A4E-B445-7E592D5A761D}" srcId="{F10BC23F-A4D8-4C97-AFF5-75E20AFFBB6E}" destId="{712F47B5-BE93-4907-A429-C66A06951102}" srcOrd="1" destOrd="0" parTransId="{EC084C5B-C32C-415C-97E4-A06940AC7893}" sibTransId="{439D0B6C-E0DB-4C88-8711-3F48E7CB06A9}"/>
    <dgm:cxn modelId="{D86D18EB-656E-4F57-B0A9-E455A595A5D9}" type="presOf" srcId="{E83F6F70-825E-4EEF-88D0-7104648B8F19}" destId="{4ECA65F2-A0FF-484A-830F-ECACDEBB9A78}" srcOrd="0" destOrd="0" presId="urn:microsoft.com/office/officeart/2005/8/layout/hierarchy1"/>
    <dgm:cxn modelId="{07B8A11C-8525-435D-960C-AA40CD60C049}" type="presParOf" srcId="{4ECA65F2-A0FF-484A-830F-ECACDEBB9A78}" destId="{C0D1D638-E841-482C-BFAC-20C3785583FA}" srcOrd="0" destOrd="0" presId="urn:microsoft.com/office/officeart/2005/8/layout/hierarchy1"/>
    <dgm:cxn modelId="{FA443142-95CC-47C9-B9B3-32DABB695B78}" type="presParOf" srcId="{C0D1D638-E841-482C-BFAC-20C3785583FA}" destId="{7F6FDDB5-C192-4BD8-945D-8007900D0568}" srcOrd="0" destOrd="0" presId="urn:microsoft.com/office/officeart/2005/8/layout/hierarchy1"/>
    <dgm:cxn modelId="{42F91A01-3A0D-4B53-B3A7-C86094FC8CD3}" type="presParOf" srcId="{7F6FDDB5-C192-4BD8-945D-8007900D0568}" destId="{367A69E7-EFE0-4506-9F66-571760393C04}" srcOrd="0" destOrd="0" presId="urn:microsoft.com/office/officeart/2005/8/layout/hierarchy1"/>
    <dgm:cxn modelId="{79AFDAE6-967E-4EA7-AB51-9C5BEEF8B037}" type="presParOf" srcId="{7F6FDDB5-C192-4BD8-945D-8007900D0568}" destId="{246B0693-B89D-4D23-88AF-942DA68A0616}" srcOrd="1" destOrd="0" presId="urn:microsoft.com/office/officeart/2005/8/layout/hierarchy1"/>
    <dgm:cxn modelId="{1C093DA8-45F0-47FD-925A-7E53F9E2312F}" type="presParOf" srcId="{C0D1D638-E841-482C-BFAC-20C3785583FA}" destId="{22BC967F-3AB5-494E-BBDA-01E9B2CCEBBE}" srcOrd="1" destOrd="0" presId="urn:microsoft.com/office/officeart/2005/8/layout/hierarchy1"/>
    <dgm:cxn modelId="{5EC2C6C9-3D89-46E2-93A4-C00679CDE369}" type="presParOf" srcId="{22BC967F-3AB5-494E-BBDA-01E9B2CCEBBE}" destId="{153009DF-4DB5-4E44-A88B-7D5FB59A5969}" srcOrd="0" destOrd="0" presId="urn:microsoft.com/office/officeart/2005/8/layout/hierarchy1"/>
    <dgm:cxn modelId="{6ADCFA8A-BF1C-4E0A-99B3-EBD0AB205354}" type="presParOf" srcId="{22BC967F-3AB5-494E-BBDA-01E9B2CCEBBE}" destId="{6A2C8C8F-FA10-430B-AD80-75505F3B5F5E}" srcOrd="1" destOrd="0" presId="urn:microsoft.com/office/officeart/2005/8/layout/hierarchy1"/>
    <dgm:cxn modelId="{0898D15A-CED1-494F-A9DA-51A259555AD4}" type="presParOf" srcId="{6A2C8C8F-FA10-430B-AD80-75505F3B5F5E}" destId="{6DF3BD66-1D85-4E00-B96A-9C3ECD5EF682}" srcOrd="0" destOrd="0" presId="urn:microsoft.com/office/officeart/2005/8/layout/hierarchy1"/>
    <dgm:cxn modelId="{30A05243-66BE-4E25-AAAA-60F072294B85}" type="presParOf" srcId="{6DF3BD66-1D85-4E00-B96A-9C3ECD5EF682}" destId="{A636F543-02BC-4D79-BEE4-174F87AD8872}" srcOrd="0" destOrd="0" presId="urn:microsoft.com/office/officeart/2005/8/layout/hierarchy1"/>
    <dgm:cxn modelId="{09B1B127-87BE-42C0-889C-635B58CDC40D}" type="presParOf" srcId="{6DF3BD66-1D85-4E00-B96A-9C3ECD5EF682}" destId="{1C574C71-37B7-4BB8-94FD-22D9121FB9EB}" srcOrd="1" destOrd="0" presId="urn:microsoft.com/office/officeart/2005/8/layout/hierarchy1"/>
    <dgm:cxn modelId="{628B29F4-FE78-4C5D-B7D5-F619E263F674}" type="presParOf" srcId="{6A2C8C8F-FA10-430B-AD80-75505F3B5F5E}" destId="{99518A87-2FF4-407C-83F1-C03E3DC7F711}" srcOrd="1" destOrd="0" presId="urn:microsoft.com/office/officeart/2005/8/layout/hierarchy1"/>
    <dgm:cxn modelId="{68C15BFB-CD89-4C65-836F-4E3BB5561A34}" type="presParOf" srcId="{22BC967F-3AB5-494E-BBDA-01E9B2CCEBBE}" destId="{5790F34D-90F4-413E-92C1-008C4AFB1C8E}" srcOrd="2" destOrd="0" presId="urn:microsoft.com/office/officeart/2005/8/layout/hierarchy1"/>
    <dgm:cxn modelId="{CB8F76BF-BE13-4829-8C50-B35131473D16}" type="presParOf" srcId="{22BC967F-3AB5-494E-BBDA-01E9B2CCEBBE}" destId="{C36823AC-B62D-4511-A837-53EF6EFE94D2}" srcOrd="3" destOrd="0" presId="urn:microsoft.com/office/officeart/2005/8/layout/hierarchy1"/>
    <dgm:cxn modelId="{5E2F77AC-166A-4C48-A9BB-C0369AC83F58}" type="presParOf" srcId="{C36823AC-B62D-4511-A837-53EF6EFE94D2}" destId="{E40FAC3B-7D2C-4B48-915D-77C0D2A94FE6}" srcOrd="0" destOrd="0" presId="urn:microsoft.com/office/officeart/2005/8/layout/hierarchy1"/>
    <dgm:cxn modelId="{4DA635D6-A69A-4533-BA64-27941A914472}" type="presParOf" srcId="{E40FAC3B-7D2C-4B48-915D-77C0D2A94FE6}" destId="{7075A6CD-F5D1-4367-8D63-D018EE5A871B}" srcOrd="0" destOrd="0" presId="urn:microsoft.com/office/officeart/2005/8/layout/hierarchy1"/>
    <dgm:cxn modelId="{E5F0FB6A-2678-4E4A-A642-E271782DFEB5}" type="presParOf" srcId="{E40FAC3B-7D2C-4B48-915D-77C0D2A94FE6}" destId="{82F51091-20AE-4EC3-B4C1-0F4E11736A9E}" srcOrd="1" destOrd="0" presId="urn:microsoft.com/office/officeart/2005/8/layout/hierarchy1"/>
    <dgm:cxn modelId="{EB62168A-711A-4C1B-98B6-3163AF2FD7C2}" type="presParOf" srcId="{C36823AC-B62D-4511-A837-53EF6EFE94D2}" destId="{A06A5CAC-2158-40B4-9A1D-0E12781E857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2.xml><?xml version="1.0" encoding="utf-8"?>
<dgm:dataModel xmlns:dgm="http://schemas.openxmlformats.org/drawingml/2006/diagram" xmlns:a="http://schemas.openxmlformats.org/drawingml/2006/main">
  <dgm:ptLst>
    <dgm:pt modelId="{E83F6F70-825E-4EEF-88D0-7104648B8F19}" type="doc">
      <dgm:prSet loTypeId="urn:microsoft.com/office/officeart/2005/8/layout/hierarchy1" loCatId="hierarchy" qsTypeId="urn:microsoft.com/office/officeart/2005/8/quickstyle/3d4" qsCatId="3D" csTypeId="urn:microsoft.com/office/officeart/2005/8/colors/accent2_1" csCatId="accent2" phldr="1"/>
      <dgm:spPr/>
      <dgm:t>
        <a:bodyPr/>
        <a:lstStyle/>
        <a:p>
          <a:endParaRPr lang="en-US"/>
        </a:p>
      </dgm:t>
    </dgm:pt>
    <dgm:pt modelId="{F10BC23F-A4D8-4C97-AFF5-75E20AFFBB6E}">
      <dgm:prSet phldrT="[Text]" custT="1"/>
      <dgm:spPr>
        <a:solidFill>
          <a:srgbClr val="FFC000">
            <a:alpha val="90000"/>
          </a:srgbClr>
        </a:solidFill>
      </dgm:spPr>
      <dgm:t>
        <a:bodyPr/>
        <a:lstStyle/>
        <a:p>
          <a:r>
            <a:rPr lang="en-US" sz="1600" dirty="0" smtClean="0"/>
            <a:t>Thing</a:t>
          </a:r>
          <a:endParaRPr lang="en-US" sz="1300" dirty="0"/>
        </a:p>
      </dgm:t>
    </dgm:pt>
    <dgm:pt modelId="{6D9B8CFD-73A2-4E20-B1AC-B60E8C481474}" type="parTrans" cxnId="{38BAF21C-0F83-485A-AACE-D3097AD7D9E7}">
      <dgm:prSet/>
      <dgm:spPr/>
      <dgm:t>
        <a:bodyPr/>
        <a:lstStyle/>
        <a:p>
          <a:endParaRPr lang="en-US"/>
        </a:p>
      </dgm:t>
    </dgm:pt>
    <dgm:pt modelId="{1E0211F5-5EA0-4761-9F1A-24AFBD74357F}" type="sibTrans" cxnId="{38BAF21C-0F83-485A-AACE-D3097AD7D9E7}">
      <dgm:prSet/>
      <dgm:spPr/>
      <dgm:t>
        <a:bodyPr/>
        <a:lstStyle/>
        <a:p>
          <a:endParaRPr lang="en-US"/>
        </a:p>
      </dgm:t>
    </dgm:pt>
    <dgm:pt modelId="{15B09DB5-99AB-4BF7-B241-3C64B28AA0C8}">
      <dgm:prSet phldrT="[Text]"/>
      <dgm:spPr>
        <a:solidFill>
          <a:srgbClr val="FFC000">
            <a:alpha val="90000"/>
          </a:srgbClr>
        </a:solidFill>
      </dgm:spPr>
      <dgm:t>
        <a:bodyPr/>
        <a:lstStyle/>
        <a:p>
          <a:r>
            <a:rPr lang="en-US" dirty="0" smtClean="0"/>
            <a:t>Continuant</a:t>
          </a:r>
          <a:endParaRPr lang="en-US" dirty="0"/>
        </a:p>
      </dgm:t>
    </dgm:pt>
    <dgm:pt modelId="{511CEEDD-8A03-41FF-985A-58F97D783AA7}" type="parTrans" cxnId="{7B73F9EA-B73D-401E-87A2-2445B08951EC}">
      <dgm:prSet/>
      <dgm:spPr/>
      <dgm:t>
        <a:bodyPr/>
        <a:lstStyle/>
        <a:p>
          <a:endParaRPr lang="en-US"/>
        </a:p>
      </dgm:t>
    </dgm:pt>
    <dgm:pt modelId="{82AD9F80-078E-48A5-A632-34B1A22755E0}" type="sibTrans" cxnId="{7B73F9EA-B73D-401E-87A2-2445B08951EC}">
      <dgm:prSet/>
      <dgm:spPr/>
      <dgm:t>
        <a:bodyPr/>
        <a:lstStyle/>
        <a:p>
          <a:endParaRPr lang="en-US"/>
        </a:p>
      </dgm:t>
    </dgm:pt>
    <dgm:pt modelId="{712F47B5-BE93-4907-A429-C66A06951102}">
      <dgm:prSet phldrT="[Text]"/>
      <dgm:spPr>
        <a:solidFill>
          <a:srgbClr val="FFC000">
            <a:alpha val="90000"/>
          </a:srgbClr>
        </a:solidFill>
      </dgm:spPr>
      <dgm:t>
        <a:bodyPr/>
        <a:lstStyle/>
        <a:p>
          <a:r>
            <a:rPr lang="en-US" dirty="0" err="1" smtClean="0"/>
            <a:t>Occurrent</a:t>
          </a:r>
          <a:endParaRPr lang="en-US" dirty="0"/>
        </a:p>
      </dgm:t>
    </dgm:pt>
    <dgm:pt modelId="{EC084C5B-C32C-415C-97E4-A06940AC7893}" type="parTrans" cxnId="{2C899214-8D9A-4A4E-B445-7E592D5A761D}">
      <dgm:prSet/>
      <dgm:spPr/>
      <dgm:t>
        <a:bodyPr/>
        <a:lstStyle/>
        <a:p>
          <a:endParaRPr lang="en-US"/>
        </a:p>
      </dgm:t>
    </dgm:pt>
    <dgm:pt modelId="{439D0B6C-E0DB-4C88-8711-3F48E7CB06A9}" type="sibTrans" cxnId="{2C899214-8D9A-4A4E-B445-7E592D5A761D}">
      <dgm:prSet/>
      <dgm:spPr/>
      <dgm:t>
        <a:bodyPr/>
        <a:lstStyle/>
        <a:p>
          <a:endParaRPr lang="en-US"/>
        </a:p>
      </dgm:t>
    </dgm:pt>
    <dgm:pt modelId="{452935F1-9D69-4E90-A5D4-8956E2FC7796}">
      <dgm:prSet phldrT="[Text]"/>
      <dgm:spPr>
        <a:solidFill>
          <a:srgbClr val="FFC000">
            <a:alpha val="90000"/>
          </a:srgbClr>
        </a:solidFill>
      </dgm:spPr>
      <dgm:t>
        <a:bodyPr/>
        <a:lstStyle/>
        <a:p>
          <a:r>
            <a:rPr lang="en-US" dirty="0" smtClean="0"/>
            <a:t>Person</a:t>
          </a:r>
          <a:endParaRPr lang="en-US" dirty="0"/>
        </a:p>
      </dgm:t>
    </dgm:pt>
    <dgm:pt modelId="{F1561609-ED82-472F-B2B7-6F09D0871B86}" type="parTrans" cxnId="{FA97BFE6-827F-4C44-A525-2A2AB989464A}">
      <dgm:prSet/>
      <dgm:spPr/>
      <dgm:t>
        <a:bodyPr/>
        <a:lstStyle/>
        <a:p>
          <a:endParaRPr lang="en-US"/>
        </a:p>
      </dgm:t>
    </dgm:pt>
    <dgm:pt modelId="{33195F6F-6921-43FE-AA4B-6A43929E2389}" type="sibTrans" cxnId="{FA97BFE6-827F-4C44-A525-2A2AB989464A}">
      <dgm:prSet/>
      <dgm:spPr/>
      <dgm:t>
        <a:bodyPr/>
        <a:lstStyle/>
        <a:p>
          <a:endParaRPr lang="en-US"/>
        </a:p>
      </dgm:t>
    </dgm:pt>
    <dgm:pt modelId="{678D488B-0350-40D8-9A00-4A574E84D710}">
      <dgm:prSet phldrT="[Text]"/>
      <dgm:spPr>
        <a:solidFill>
          <a:srgbClr val="FFC000">
            <a:alpha val="90000"/>
          </a:srgbClr>
        </a:solidFill>
      </dgm:spPr>
      <dgm:t>
        <a:bodyPr/>
        <a:lstStyle/>
        <a:p>
          <a:r>
            <a:rPr lang="en-US" dirty="0" smtClean="0"/>
            <a:t>Contract</a:t>
          </a:r>
          <a:endParaRPr lang="en-US" dirty="0"/>
        </a:p>
      </dgm:t>
    </dgm:pt>
    <dgm:pt modelId="{8E7B59E0-A21A-4A26-84FF-4F57A489E2BA}" type="parTrans" cxnId="{8A1DC6BD-1294-4A8B-9E11-3D974C3A747F}">
      <dgm:prSet/>
      <dgm:spPr/>
      <dgm:t>
        <a:bodyPr/>
        <a:lstStyle/>
        <a:p>
          <a:endParaRPr lang="en-US"/>
        </a:p>
      </dgm:t>
    </dgm:pt>
    <dgm:pt modelId="{ABD81837-5754-405A-87F5-0467EE293DAF}" type="sibTrans" cxnId="{8A1DC6BD-1294-4A8B-9E11-3D974C3A747F}">
      <dgm:prSet/>
      <dgm:spPr/>
      <dgm:t>
        <a:bodyPr/>
        <a:lstStyle/>
        <a:p>
          <a:endParaRPr lang="en-US"/>
        </a:p>
      </dgm:t>
    </dgm:pt>
    <dgm:pt modelId="{10A4601C-B407-4BFB-8C1D-E1ABC254B0F0}">
      <dgm:prSet phldrT="[Text]"/>
      <dgm:spPr>
        <a:solidFill>
          <a:srgbClr val="FFC000">
            <a:alpha val="90000"/>
          </a:srgbClr>
        </a:solidFill>
      </dgm:spPr>
      <dgm:t>
        <a:bodyPr/>
        <a:lstStyle/>
        <a:p>
          <a:r>
            <a:rPr lang="en-US" dirty="0" smtClean="0"/>
            <a:t>Pilot</a:t>
          </a:r>
          <a:endParaRPr lang="en-US" dirty="0"/>
        </a:p>
      </dgm:t>
    </dgm:pt>
    <dgm:pt modelId="{E442DE4F-B8B2-4355-9DB8-284CD2C13A17}" type="parTrans" cxnId="{3970E15C-13A5-48BA-84E5-396DE8A92A55}">
      <dgm:prSet/>
      <dgm:spPr/>
      <dgm:t>
        <a:bodyPr/>
        <a:lstStyle/>
        <a:p>
          <a:endParaRPr lang="en-US"/>
        </a:p>
      </dgm:t>
    </dgm:pt>
    <dgm:pt modelId="{D332CDE8-C3AA-4F9A-A87D-D39BD2714C6B}" type="sibTrans" cxnId="{3970E15C-13A5-48BA-84E5-396DE8A92A55}">
      <dgm:prSet/>
      <dgm:spPr/>
      <dgm:t>
        <a:bodyPr/>
        <a:lstStyle/>
        <a:p>
          <a:endParaRPr lang="en-US"/>
        </a:p>
      </dgm:t>
    </dgm:pt>
    <dgm:pt modelId="{E91B6F1B-A101-4E52-B28C-C80566E75880}">
      <dgm:prSet phldrT="[Text]"/>
      <dgm:spPr>
        <a:solidFill>
          <a:srgbClr val="FFC000">
            <a:alpha val="90000"/>
          </a:srgbClr>
        </a:solidFill>
      </dgm:spPr>
      <dgm:t>
        <a:bodyPr/>
        <a:lstStyle/>
        <a:p>
          <a:r>
            <a:rPr lang="en-US" dirty="0" smtClean="0"/>
            <a:t>Event</a:t>
          </a:r>
          <a:endParaRPr lang="en-US" dirty="0"/>
        </a:p>
      </dgm:t>
    </dgm:pt>
    <dgm:pt modelId="{F97E2D66-D1C2-4857-80F8-69F450054555}" type="parTrans" cxnId="{02C3320B-B7AF-46FD-AF9B-2627BDE6DBA5}">
      <dgm:prSet/>
      <dgm:spPr/>
      <dgm:t>
        <a:bodyPr/>
        <a:lstStyle/>
        <a:p>
          <a:endParaRPr lang="en-US"/>
        </a:p>
      </dgm:t>
    </dgm:pt>
    <dgm:pt modelId="{E79711EC-B59D-4D7C-A970-1F365BA318DF}" type="sibTrans" cxnId="{02C3320B-B7AF-46FD-AF9B-2627BDE6DBA5}">
      <dgm:prSet/>
      <dgm:spPr/>
      <dgm:t>
        <a:bodyPr/>
        <a:lstStyle/>
        <a:p>
          <a:endParaRPr lang="en-US"/>
        </a:p>
      </dgm:t>
    </dgm:pt>
    <dgm:pt modelId="{BB23910A-79B3-49EB-B3D0-5D169641EB09}">
      <dgm:prSet phldrT="[Text]"/>
      <dgm:spPr>
        <a:solidFill>
          <a:srgbClr val="FFC000">
            <a:alpha val="90000"/>
          </a:srgbClr>
        </a:solidFill>
      </dgm:spPr>
      <dgm:t>
        <a:bodyPr/>
        <a:lstStyle/>
        <a:p>
          <a:r>
            <a:rPr lang="en-US" dirty="0" smtClean="0"/>
            <a:t>State</a:t>
          </a:r>
          <a:endParaRPr lang="en-US" dirty="0"/>
        </a:p>
      </dgm:t>
    </dgm:pt>
    <dgm:pt modelId="{858291E7-A264-458D-902E-CA860909CC58}" type="parTrans" cxnId="{82EA9AC4-11DF-4885-AE78-FB0208E1F7CE}">
      <dgm:prSet/>
      <dgm:spPr/>
      <dgm:t>
        <a:bodyPr/>
        <a:lstStyle/>
        <a:p>
          <a:endParaRPr lang="en-US"/>
        </a:p>
      </dgm:t>
    </dgm:pt>
    <dgm:pt modelId="{6ACFCB9E-45A1-49B4-9B6C-F9605E340414}" type="sibTrans" cxnId="{82EA9AC4-11DF-4885-AE78-FB0208E1F7CE}">
      <dgm:prSet/>
      <dgm:spPr/>
      <dgm:t>
        <a:bodyPr/>
        <a:lstStyle/>
        <a:p>
          <a:endParaRPr lang="en-US"/>
        </a:p>
      </dgm:t>
    </dgm:pt>
    <dgm:pt modelId="{FEDB4E64-5F2C-462A-B9A9-5C8271ACB295}">
      <dgm:prSet phldrT="[Text]"/>
      <dgm:spPr>
        <a:solidFill>
          <a:srgbClr val="FFC000">
            <a:alpha val="90000"/>
          </a:srgbClr>
        </a:solidFill>
      </dgm:spPr>
      <dgm:t>
        <a:bodyPr/>
        <a:lstStyle/>
        <a:p>
          <a:r>
            <a:rPr lang="en-US" dirty="0" smtClean="0"/>
            <a:t>Etc.</a:t>
          </a:r>
          <a:endParaRPr lang="en-US" dirty="0"/>
        </a:p>
      </dgm:t>
    </dgm:pt>
    <dgm:pt modelId="{DB1AD7C7-1A2A-4934-804D-4D7013254900}" type="parTrans" cxnId="{9CFA002E-299B-428B-802F-3D051E85989E}">
      <dgm:prSet/>
      <dgm:spPr/>
      <dgm:t>
        <a:bodyPr/>
        <a:lstStyle/>
        <a:p>
          <a:endParaRPr lang="en-US"/>
        </a:p>
      </dgm:t>
    </dgm:pt>
    <dgm:pt modelId="{0E87BAE2-B43D-4B9B-BE84-BB69A49B7668}" type="sibTrans" cxnId="{9CFA002E-299B-428B-802F-3D051E85989E}">
      <dgm:prSet/>
      <dgm:spPr/>
      <dgm:t>
        <a:bodyPr/>
        <a:lstStyle/>
        <a:p>
          <a:endParaRPr lang="en-US"/>
        </a:p>
      </dgm:t>
    </dgm:pt>
    <dgm:pt modelId="{4ECA65F2-A0FF-484A-830F-ECACDEBB9A78}" type="pres">
      <dgm:prSet presAssocID="{E83F6F70-825E-4EEF-88D0-7104648B8F19}" presName="hierChild1" presStyleCnt="0">
        <dgm:presLayoutVars>
          <dgm:chPref val="1"/>
          <dgm:dir/>
          <dgm:animOne val="branch"/>
          <dgm:animLvl val="lvl"/>
          <dgm:resizeHandles/>
        </dgm:presLayoutVars>
      </dgm:prSet>
      <dgm:spPr/>
      <dgm:t>
        <a:bodyPr/>
        <a:lstStyle/>
        <a:p>
          <a:endParaRPr lang="en-US"/>
        </a:p>
      </dgm:t>
    </dgm:pt>
    <dgm:pt modelId="{C0D1D638-E841-482C-BFAC-20C3785583FA}" type="pres">
      <dgm:prSet presAssocID="{F10BC23F-A4D8-4C97-AFF5-75E20AFFBB6E}" presName="hierRoot1" presStyleCnt="0"/>
      <dgm:spPr/>
    </dgm:pt>
    <dgm:pt modelId="{7F6FDDB5-C192-4BD8-945D-8007900D0568}" type="pres">
      <dgm:prSet presAssocID="{F10BC23F-A4D8-4C97-AFF5-75E20AFFBB6E}" presName="composite" presStyleCnt="0"/>
      <dgm:spPr/>
    </dgm:pt>
    <dgm:pt modelId="{367A69E7-EFE0-4506-9F66-571760393C04}" type="pres">
      <dgm:prSet presAssocID="{F10BC23F-A4D8-4C97-AFF5-75E20AFFBB6E}" presName="background" presStyleLbl="node0" presStyleIdx="0" presStyleCnt="1"/>
      <dgm:spPr/>
    </dgm:pt>
    <dgm:pt modelId="{246B0693-B89D-4D23-88AF-942DA68A0616}" type="pres">
      <dgm:prSet presAssocID="{F10BC23F-A4D8-4C97-AFF5-75E20AFFBB6E}" presName="text" presStyleLbl="fgAcc0" presStyleIdx="0" presStyleCnt="1" custScaleX="231526" custLinFactNeighborX="-8626" custLinFactNeighborY="-48893">
        <dgm:presLayoutVars>
          <dgm:chPref val="3"/>
        </dgm:presLayoutVars>
      </dgm:prSet>
      <dgm:spPr/>
      <dgm:t>
        <a:bodyPr/>
        <a:lstStyle/>
        <a:p>
          <a:endParaRPr lang="en-US"/>
        </a:p>
      </dgm:t>
    </dgm:pt>
    <dgm:pt modelId="{22BC967F-3AB5-494E-BBDA-01E9B2CCEBBE}" type="pres">
      <dgm:prSet presAssocID="{F10BC23F-A4D8-4C97-AFF5-75E20AFFBB6E}" presName="hierChild2" presStyleCnt="0"/>
      <dgm:spPr/>
    </dgm:pt>
    <dgm:pt modelId="{153009DF-4DB5-4E44-A88B-7D5FB59A5969}" type="pres">
      <dgm:prSet presAssocID="{511CEEDD-8A03-41FF-985A-58F97D783AA7}" presName="Name10" presStyleLbl="parChTrans1D2" presStyleIdx="0" presStyleCnt="2"/>
      <dgm:spPr/>
      <dgm:t>
        <a:bodyPr/>
        <a:lstStyle/>
        <a:p>
          <a:endParaRPr lang="en-US"/>
        </a:p>
      </dgm:t>
    </dgm:pt>
    <dgm:pt modelId="{6A2C8C8F-FA10-430B-AD80-75505F3B5F5E}" type="pres">
      <dgm:prSet presAssocID="{15B09DB5-99AB-4BF7-B241-3C64B28AA0C8}" presName="hierRoot2" presStyleCnt="0"/>
      <dgm:spPr/>
    </dgm:pt>
    <dgm:pt modelId="{6DF3BD66-1D85-4E00-B96A-9C3ECD5EF682}" type="pres">
      <dgm:prSet presAssocID="{15B09DB5-99AB-4BF7-B241-3C64B28AA0C8}" presName="composite2" presStyleCnt="0"/>
      <dgm:spPr/>
    </dgm:pt>
    <dgm:pt modelId="{A636F543-02BC-4D79-BEE4-174F87AD8872}" type="pres">
      <dgm:prSet presAssocID="{15B09DB5-99AB-4BF7-B241-3C64B28AA0C8}" presName="background2" presStyleLbl="node2" presStyleIdx="0" presStyleCnt="2"/>
      <dgm:spPr/>
      <dgm:t>
        <a:bodyPr/>
        <a:lstStyle/>
        <a:p>
          <a:endParaRPr lang="en-US"/>
        </a:p>
      </dgm:t>
    </dgm:pt>
    <dgm:pt modelId="{1C574C71-37B7-4BB8-94FD-22D9121FB9EB}" type="pres">
      <dgm:prSet presAssocID="{15B09DB5-99AB-4BF7-B241-3C64B28AA0C8}" presName="text2" presStyleLbl="fgAcc2" presStyleIdx="0" presStyleCnt="2" custLinFactNeighborX="-7407">
        <dgm:presLayoutVars>
          <dgm:chPref val="3"/>
        </dgm:presLayoutVars>
      </dgm:prSet>
      <dgm:spPr/>
      <dgm:t>
        <a:bodyPr/>
        <a:lstStyle/>
        <a:p>
          <a:endParaRPr lang="en-US"/>
        </a:p>
      </dgm:t>
    </dgm:pt>
    <dgm:pt modelId="{99518A87-2FF4-407C-83F1-C03E3DC7F711}" type="pres">
      <dgm:prSet presAssocID="{15B09DB5-99AB-4BF7-B241-3C64B28AA0C8}" presName="hierChild3" presStyleCnt="0"/>
      <dgm:spPr/>
    </dgm:pt>
    <dgm:pt modelId="{1306AB55-9E86-4B5D-BEB1-EA224AB2857F}" type="pres">
      <dgm:prSet presAssocID="{F1561609-ED82-472F-B2B7-6F09D0871B86}" presName="Name17" presStyleLbl="parChTrans1D3" presStyleIdx="0" presStyleCnt="6"/>
      <dgm:spPr/>
      <dgm:t>
        <a:bodyPr/>
        <a:lstStyle/>
        <a:p>
          <a:endParaRPr lang="en-US"/>
        </a:p>
      </dgm:t>
    </dgm:pt>
    <dgm:pt modelId="{1200E106-3DC0-4755-A6E4-3C0121127F17}" type="pres">
      <dgm:prSet presAssocID="{452935F1-9D69-4E90-A5D4-8956E2FC7796}" presName="hierRoot3" presStyleCnt="0"/>
      <dgm:spPr/>
    </dgm:pt>
    <dgm:pt modelId="{BD525909-368B-4ED4-9024-6052B644D48F}" type="pres">
      <dgm:prSet presAssocID="{452935F1-9D69-4E90-A5D4-8956E2FC7796}" presName="composite3" presStyleCnt="0"/>
      <dgm:spPr/>
    </dgm:pt>
    <dgm:pt modelId="{5F4A9457-C680-48DB-80A0-61A608F5AD82}" type="pres">
      <dgm:prSet presAssocID="{452935F1-9D69-4E90-A5D4-8956E2FC7796}" presName="background3" presStyleLbl="node3" presStyleIdx="0" presStyleCnt="6"/>
      <dgm:spPr/>
    </dgm:pt>
    <dgm:pt modelId="{2B5C1F27-235F-4D3D-8CC7-9DCFA7E0DFBE}" type="pres">
      <dgm:prSet presAssocID="{452935F1-9D69-4E90-A5D4-8956E2FC7796}" presName="text3" presStyleLbl="fgAcc3" presStyleIdx="0" presStyleCnt="6">
        <dgm:presLayoutVars>
          <dgm:chPref val="3"/>
        </dgm:presLayoutVars>
      </dgm:prSet>
      <dgm:spPr/>
      <dgm:t>
        <a:bodyPr/>
        <a:lstStyle/>
        <a:p>
          <a:endParaRPr lang="en-US"/>
        </a:p>
      </dgm:t>
    </dgm:pt>
    <dgm:pt modelId="{186C3711-D79B-4580-A592-EC65781472AB}" type="pres">
      <dgm:prSet presAssocID="{452935F1-9D69-4E90-A5D4-8956E2FC7796}" presName="hierChild4" presStyleCnt="0"/>
      <dgm:spPr/>
    </dgm:pt>
    <dgm:pt modelId="{66B659EE-A721-48F7-9F68-4606F9D5A5BA}" type="pres">
      <dgm:prSet presAssocID="{8E7B59E0-A21A-4A26-84FF-4F57A489E2BA}" presName="Name17" presStyleLbl="parChTrans1D3" presStyleIdx="1" presStyleCnt="6"/>
      <dgm:spPr/>
      <dgm:t>
        <a:bodyPr/>
        <a:lstStyle/>
        <a:p>
          <a:endParaRPr lang="en-US"/>
        </a:p>
      </dgm:t>
    </dgm:pt>
    <dgm:pt modelId="{26A786CC-A86D-4AB4-97D7-E0D0106A2492}" type="pres">
      <dgm:prSet presAssocID="{678D488B-0350-40D8-9A00-4A574E84D710}" presName="hierRoot3" presStyleCnt="0"/>
      <dgm:spPr/>
    </dgm:pt>
    <dgm:pt modelId="{84AFBBD2-3502-4FB6-A616-1FC841B0EE7E}" type="pres">
      <dgm:prSet presAssocID="{678D488B-0350-40D8-9A00-4A574E84D710}" presName="composite3" presStyleCnt="0"/>
      <dgm:spPr/>
    </dgm:pt>
    <dgm:pt modelId="{FF5173DD-C5A5-4C9A-8BA8-F614FD2A4CBC}" type="pres">
      <dgm:prSet presAssocID="{678D488B-0350-40D8-9A00-4A574E84D710}" presName="background3" presStyleLbl="node3" presStyleIdx="1" presStyleCnt="6"/>
      <dgm:spPr/>
    </dgm:pt>
    <dgm:pt modelId="{5CBD2128-5154-4B64-80F7-8BC205F43CBF}" type="pres">
      <dgm:prSet presAssocID="{678D488B-0350-40D8-9A00-4A574E84D710}" presName="text3" presStyleLbl="fgAcc3" presStyleIdx="1" presStyleCnt="6">
        <dgm:presLayoutVars>
          <dgm:chPref val="3"/>
        </dgm:presLayoutVars>
      </dgm:prSet>
      <dgm:spPr/>
      <dgm:t>
        <a:bodyPr/>
        <a:lstStyle/>
        <a:p>
          <a:endParaRPr lang="en-US"/>
        </a:p>
      </dgm:t>
    </dgm:pt>
    <dgm:pt modelId="{9C8A3CF7-5255-499D-8773-8A9C98B86C27}" type="pres">
      <dgm:prSet presAssocID="{678D488B-0350-40D8-9A00-4A574E84D710}" presName="hierChild4" presStyleCnt="0"/>
      <dgm:spPr/>
    </dgm:pt>
    <dgm:pt modelId="{59B5B3CD-7C1D-427A-8606-474C3B286977}" type="pres">
      <dgm:prSet presAssocID="{E442DE4F-B8B2-4355-9DB8-284CD2C13A17}" presName="Name17" presStyleLbl="parChTrans1D3" presStyleIdx="2" presStyleCnt="6"/>
      <dgm:spPr/>
      <dgm:t>
        <a:bodyPr/>
        <a:lstStyle/>
        <a:p>
          <a:endParaRPr lang="en-US"/>
        </a:p>
      </dgm:t>
    </dgm:pt>
    <dgm:pt modelId="{C0D914C5-A9A9-4C19-BDCE-121623498D39}" type="pres">
      <dgm:prSet presAssocID="{10A4601C-B407-4BFB-8C1D-E1ABC254B0F0}" presName="hierRoot3" presStyleCnt="0"/>
      <dgm:spPr/>
    </dgm:pt>
    <dgm:pt modelId="{970CED2A-50BB-46E5-A2E6-B7AA1FB6A352}" type="pres">
      <dgm:prSet presAssocID="{10A4601C-B407-4BFB-8C1D-E1ABC254B0F0}" presName="composite3" presStyleCnt="0"/>
      <dgm:spPr/>
    </dgm:pt>
    <dgm:pt modelId="{24714D24-9526-4E10-9BF5-398B99854F0E}" type="pres">
      <dgm:prSet presAssocID="{10A4601C-B407-4BFB-8C1D-E1ABC254B0F0}" presName="background3" presStyleLbl="node3" presStyleIdx="2" presStyleCnt="6"/>
      <dgm:spPr/>
    </dgm:pt>
    <dgm:pt modelId="{297BFF4A-C4B3-4F22-8037-58344BB37DEB}" type="pres">
      <dgm:prSet presAssocID="{10A4601C-B407-4BFB-8C1D-E1ABC254B0F0}" presName="text3" presStyleLbl="fgAcc3" presStyleIdx="2" presStyleCnt="6">
        <dgm:presLayoutVars>
          <dgm:chPref val="3"/>
        </dgm:presLayoutVars>
      </dgm:prSet>
      <dgm:spPr/>
      <dgm:t>
        <a:bodyPr/>
        <a:lstStyle/>
        <a:p>
          <a:endParaRPr lang="en-US"/>
        </a:p>
      </dgm:t>
    </dgm:pt>
    <dgm:pt modelId="{0CDC9D62-3511-40BC-B48C-C35F45791C6E}" type="pres">
      <dgm:prSet presAssocID="{10A4601C-B407-4BFB-8C1D-E1ABC254B0F0}" presName="hierChild4" presStyleCnt="0"/>
      <dgm:spPr/>
    </dgm:pt>
    <dgm:pt modelId="{5790F34D-90F4-413E-92C1-008C4AFB1C8E}" type="pres">
      <dgm:prSet presAssocID="{EC084C5B-C32C-415C-97E4-A06940AC7893}" presName="Name10" presStyleLbl="parChTrans1D2" presStyleIdx="1" presStyleCnt="2"/>
      <dgm:spPr/>
      <dgm:t>
        <a:bodyPr/>
        <a:lstStyle/>
        <a:p>
          <a:endParaRPr lang="en-US"/>
        </a:p>
      </dgm:t>
    </dgm:pt>
    <dgm:pt modelId="{C36823AC-B62D-4511-A837-53EF6EFE94D2}" type="pres">
      <dgm:prSet presAssocID="{712F47B5-BE93-4907-A429-C66A06951102}" presName="hierRoot2" presStyleCnt="0"/>
      <dgm:spPr/>
    </dgm:pt>
    <dgm:pt modelId="{E40FAC3B-7D2C-4B48-915D-77C0D2A94FE6}" type="pres">
      <dgm:prSet presAssocID="{712F47B5-BE93-4907-A429-C66A06951102}" presName="composite2" presStyleCnt="0"/>
      <dgm:spPr/>
    </dgm:pt>
    <dgm:pt modelId="{7075A6CD-F5D1-4367-8D63-D018EE5A871B}" type="pres">
      <dgm:prSet presAssocID="{712F47B5-BE93-4907-A429-C66A06951102}" presName="background2" presStyleLbl="node2" presStyleIdx="1" presStyleCnt="2"/>
      <dgm:spPr/>
    </dgm:pt>
    <dgm:pt modelId="{82F51091-20AE-4EC3-B4C1-0F4E11736A9E}" type="pres">
      <dgm:prSet presAssocID="{712F47B5-BE93-4907-A429-C66A06951102}" presName="text2" presStyleLbl="fgAcc2" presStyleIdx="1" presStyleCnt="2" custLinFactNeighborX="11447">
        <dgm:presLayoutVars>
          <dgm:chPref val="3"/>
        </dgm:presLayoutVars>
      </dgm:prSet>
      <dgm:spPr/>
      <dgm:t>
        <a:bodyPr/>
        <a:lstStyle/>
        <a:p>
          <a:endParaRPr lang="en-US"/>
        </a:p>
      </dgm:t>
    </dgm:pt>
    <dgm:pt modelId="{A06A5CAC-2158-40B4-9A1D-0E12781E857B}" type="pres">
      <dgm:prSet presAssocID="{712F47B5-BE93-4907-A429-C66A06951102}" presName="hierChild3" presStyleCnt="0"/>
      <dgm:spPr/>
    </dgm:pt>
    <dgm:pt modelId="{A820B42F-893C-4F20-934D-8A2E0B0EAC70}" type="pres">
      <dgm:prSet presAssocID="{F97E2D66-D1C2-4857-80F8-69F450054555}" presName="Name17" presStyleLbl="parChTrans1D3" presStyleIdx="3" presStyleCnt="6"/>
      <dgm:spPr/>
      <dgm:t>
        <a:bodyPr/>
        <a:lstStyle/>
        <a:p>
          <a:endParaRPr lang="en-US"/>
        </a:p>
      </dgm:t>
    </dgm:pt>
    <dgm:pt modelId="{7ED8DF73-AB29-43BA-8328-8E4A31FDCBC1}" type="pres">
      <dgm:prSet presAssocID="{E91B6F1B-A101-4E52-B28C-C80566E75880}" presName="hierRoot3" presStyleCnt="0"/>
      <dgm:spPr/>
    </dgm:pt>
    <dgm:pt modelId="{25828F65-8281-4CD0-A697-E27A97719A50}" type="pres">
      <dgm:prSet presAssocID="{E91B6F1B-A101-4E52-B28C-C80566E75880}" presName="composite3" presStyleCnt="0"/>
      <dgm:spPr/>
    </dgm:pt>
    <dgm:pt modelId="{BC80B754-947C-4DEF-8FC9-D4339418869D}" type="pres">
      <dgm:prSet presAssocID="{E91B6F1B-A101-4E52-B28C-C80566E75880}" presName="background3" presStyleLbl="node3" presStyleIdx="3" presStyleCnt="6"/>
      <dgm:spPr/>
    </dgm:pt>
    <dgm:pt modelId="{5346C151-852D-41CA-81BB-B069201A4A7E}" type="pres">
      <dgm:prSet presAssocID="{E91B6F1B-A101-4E52-B28C-C80566E75880}" presName="text3" presStyleLbl="fgAcc3" presStyleIdx="3" presStyleCnt="6">
        <dgm:presLayoutVars>
          <dgm:chPref val="3"/>
        </dgm:presLayoutVars>
      </dgm:prSet>
      <dgm:spPr/>
      <dgm:t>
        <a:bodyPr/>
        <a:lstStyle/>
        <a:p>
          <a:endParaRPr lang="en-US"/>
        </a:p>
      </dgm:t>
    </dgm:pt>
    <dgm:pt modelId="{103F6FB5-36E3-4DBD-8F83-E669010A29CC}" type="pres">
      <dgm:prSet presAssocID="{E91B6F1B-A101-4E52-B28C-C80566E75880}" presName="hierChild4" presStyleCnt="0"/>
      <dgm:spPr/>
    </dgm:pt>
    <dgm:pt modelId="{AAFA42C3-AC22-434E-A009-B4D5E2AC6A32}" type="pres">
      <dgm:prSet presAssocID="{858291E7-A264-458D-902E-CA860909CC58}" presName="Name17" presStyleLbl="parChTrans1D3" presStyleIdx="4" presStyleCnt="6"/>
      <dgm:spPr/>
      <dgm:t>
        <a:bodyPr/>
        <a:lstStyle/>
        <a:p>
          <a:endParaRPr lang="en-US"/>
        </a:p>
      </dgm:t>
    </dgm:pt>
    <dgm:pt modelId="{EAF66C20-CA94-48BC-8F7D-8DD6E939EA5C}" type="pres">
      <dgm:prSet presAssocID="{BB23910A-79B3-49EB-B3D0-5D169641EB09}" presName="hierRoot3" presStyleCnt="0"/>
      <dgm:spPr/>
    </dgm:pt>
    <dgm:pt modelId="{31A25277-2B28-4B7F-804A-8A84A7E9D168}" type="pres">
      <dgm:prSet presAssocID="{BB23910A-79B3-49EB-B3D0-5D169641EB09}" presName="composite3" presStyleCnt="0"/>
      <dgm:spPr/>
    </dgm:pt>
    <dgm:pt modelId="{A0905EF1-F2EC-442A-8464-31601F8A525A}" type="pres">
      <dgm:prSet presAssocID="{BB23910A-79B3-49EB-B3D0-5D169641EB09}" presName="background3" presStyleLbl="node3" presStyleIdx="4" presStyleCnt="6"/>
      <dgm:spPr/>
    </dgm:pt>
    <dgm:pt modelId="{A489317E-9379-4814-B69E-145773BA47CF}" type="pres">
      <dgm:prSet presAssocID="{BB23910A-79B3-49EB-B3D0-5D169641EB09}" presName="text3" presStyleLbl="fgAcc3" presStyleIdx="4" presStyleCnt="6">
        <dgm:presLayoutVars>
          <dgm:chPref val="3"/>
        </dgm:presLayoutVars>
      </dgm:prSet>
      <dgm:spPr/>
      <dgm:t>
        <a:bodyPr/>
        <a:lstStyle/>
        <a:p>
          <a:endParaRPr lang="en-US"/>
        </a:p>
      </dgm:t>
    </dgm:pt>
    <dgm:pt modelId="{9B6F50A2-F960-4CA8-82E7-D65DEA931A13}" type="pres">
      <dgm:prSet presAssocID="{BB23910A-79B3-49EB-B3D0-5D169641EB09}" presName="hierChild4" presStyleCnt="0"/>
      <dgm:spPr/>
    </dgm:pt>
    <dgm:pt modelId="{D64E5817-808F-44E8-BB7D-47D1398D3599}" type="pres">
      <dgm:prSet presAssocID="{DB1AD7C7-1A2A-4934-804D-4D7013254900}" presName="Name17" presStyleLbl="parChTrans1D3" presStyleIdx="5" presStyleCnt="6"/>
      <dgm:spPr/>
      <dgm:t>
        <a:bodyPr/>
        <a:lstStyle/>
        <a:p>
          <a:endParaRPr lang="en-US"/>
        </a:p>
      </dgm:t>
    </dgm:pt>
    <dgm:pt modelId="{7505BFC1-BEE3-41A6-9221-10DFC9861B7A}" type="pres">
      <dgm:prSet presAssocID="{FEDB4E64-5F2C-462A-B9A9-5C8271ACB295}" presName="hierRoot3" presStyleCnt="0"/>
      <dgm:spPr/>
    </dgm:pt>
    <dgm:pt modelId="{08A55EC8-A4D2-4DBE-A0A9-EF11CCAF6389}" type="pres">
      <dgm:prSet presAssocID="{FEDB4E64-5F2C-462A-B9A9-5C8271ACB295}" presName="composite3" presStyleCnt="0"/>
      <dgm:spPr/>
    </dgm:pt>
    <dgm:pt modelId="{CDC6DD8D-06A4-4D8A-A557-6813D73B1700}" type="pres">
      <dgm:prSet presAssocID="{FEDB4E64-5F2C-462A-B9A9-5C8271ACB295}" presName="background3" presStyleLbl="node3" presStyleIdx="5" presStyleCnt="6"/>
      <dgm:spPr/>
    </dgm:pt>
    <dgm:pt modelId="{503639B4-7D7A-459E-8BEE-2ED9DFE47443}" type="pres">
      <dgm:prSet presAssocID="{FEDB4E64-5F2C-462A-B9A9-5C8271ACB295}" presName="text3" presStyleLbl="fgAcc3" presStyleIdx="5" presStyleCnt="6">
        <dgm:presLayoutVars>
          <dgm:chPref val="3"/>
        </dgm:presLayoutVars>
      </dgm:prSet>
      <dgm:spPr/>
      <dgm:t>
        <a:bodyPr/>
        <a:lstStyle/>
        <a:p>
          <a:endParaRPr lang="en-US"/>
        </a:p>
      </dgm:t>
    </dgm:pt>
    <dgm:pt modelId="{02D0A4FA-14F8-42B8-8A47-7D2DA7BE0F49}" type="pres">
      <dgm:prSet presAssocID="{FEDB4E64-5F2C-462A-B9A9-5C8271ACB295}" presName="hierChild4" presStyleCnt="0"/>
      <dgm:spPr/>
    </dgm:pt>
  </dgm:ptLst>
  <dgm:cxnLst>
    <dgm:cxn modelId="{4D970083-92FA-4907-B120-11F0631E962E}" type="presOf" srcId="{E442DE4F-B8B2-4355-9DB8-284CD2C13A17}" destId="{59B5B3CD-7C1D-427A-8606-474C3B286977}" srcOrd="0" destOrd="0" presId="urn:microsoft.com/office/officeart/2005/8/layout/hierarchy1"/>
    <dgm:cxn modelId="{3970E15C-13A5-48BA-84E5-396DE8A92A55}" srcId="{15B09DB5-99AB-4BF7-B241-3C64B28AA0C8}" destId="{10A4601C-B407-4BFB-8C1D-E1ABC254B0F0}" srcOrd="2" destOrd="0" parTransId="{E442DE4F-B8B2-4355-9DB8-284CD2C13A17}" sibTransId="{D332CDE8-C3AA-4F9A-A87D-D39BD2714C6B}"/>
    <dgm:cxn modelId="{035B24E2-3A06-49D7-8E3A-0CF57C813459}" type="presOf" srcId="{F97E2D66-D1C2-4857-80F8-69F450054555}" destId="{A820B42F-893C-4F20-934D-8A2E0B0EAC70}" srcOrd="0" destOrd="0" presId="urn:microsoft.com/office/officeart/2005/8/layout/hierarchy1"/>
    <dgm:cxn modelId="{4FC14622-F625-4A81-B618-01042E9D42A8}" type="presOf" srcId="{F10BC23F-A4D8-4C97-AFF5-75E20AFFBB6E}" destId="{246B0693-B89D-4D23-88AF-942DA68A0616}" srcOrd="0" destOrd="0" presId="urn:microsoft.com/office/officeart/2005/8/layout/hierarchy1"/>
    <dgm:cxn modelId="{24E2E62C-AE61-40B0-8B82-81FE08214D5D}" type="presOf" srcId="{EC084C5B-C32C-415C-97E4-A06940AC7893}" destId="{5790F34D-90F4-413E-92C1-008C4AFB1C8E}" srcOrd="0" destOrd="0" presId="urn:microsoft.com/office/officeart/2005/8/layout/hierarchy1"/>
    <dgm:cxn modelId="{30D1F691-829C-4939-8759-A5AC4B85C1FF}" type="presOf" srcId="{712F47B5-BE93-4907-A429-C66A06951102}" destId="{82F51091-20AE-4EC3-B4C1-0F4E11736A9E}" srcOrd="0" destOrd="0" presId="urn:microsoft.com/office/officeart/2005/8/layout/hierarchy1"/>
    <dgm:cxn modelId="{461DC19B-1682-4290-9670-B9C3646F6B75}" type="presOf" srcId="{F1561609-ED82-472F-B2B7-6F09D0871B86}" destId="{1306AB55-9E86-4B5D-BEB1-EA224AB2857F}" srcOrd="0" destOrd="0" presId="urn:microsoft.com/office/officeart/2005/8/layout/hierarchy1"/>
    <dgm:cxn modelId="{82EA9AC4-11DF-4885-AE78-FB0208E1F7CE}" srcId="{712F47B5-BE93-4907-A429-C66A06951102}" destId="{BB23910A-79B3-49EB-B3D0-5D169641EB09}" srcOrd="1" destOrd="0" parTransId="{858291E7-A264-458D-902E-CA860909CC58}" sibTransId="{6ACFCB9E-45A1-49B4-9B6C-F9605E340414}"/>
    <dgm:cxn modelId="{720109E4-4B40-44FB-BBAC-A5EE9347D9DF}" type="presOf" srcId="{511CEEDD-8A03-41FF-985A-58F97D783AA7}" destId="{153009DF-4DB5-4E44-A88B-7D5FB59A5969}" srcOrd="0" destOrd="0" presId="urn:microsoft.com/office/officeart/2005/8/layout/hierarchy1"/>
    <dgm:cxn modelId="{02C3320B-B7AF-46FD-AF9B-2627BDE6DBA5}" srcId="{712F47B5-BE93-4907-A429-C66A06951102}" destId="{E91B6F1B-A101-4E52-B28C-C80566E75880}" srcOrd="0" destOrd="0" parTransId="{F97E2D66-D1C2-4857-80F8-69F450054555}" sibTransId="{E79711EC-B59D-4D7C-A970-1F365BA318DF}"/>
    <dgm:cxn modelId="{2C899214-8D9A-4A4E-B445-7E592D5A761D}" srcId="{F10BC23F-A4D8-4C97-AFF5-75E20AFFBB6E}" destId="{712F47B5-BE93-4907-A429-C66A06951102}" srcOrd="1" destOrd="0" parTransId="{EC084C5B-C32C-415C-97E4-A06940AC7893}" sibTransId="{439D0B6C-E0DB-4C88-8711-3F48E7CB06A9}"/>
    <dgm:cxn modelId="{38BAF21C-0F83-485A-AACE-D3097AD7D9E7}" srcId="{E83F6F70-825E-4EEF-88D0-7104648B8F19}" destId="{F10BC23F-A4D8-4C97-AFF5-75E20AFFBB6E}" srcOrd="0" destOrd="0" parTransId="{6D9B8CFD-73A2-4E20-B1AC-B60E8C481474}" sibTransId="{1E0211F5-5EA0-4761-9F1A-24AFBD74357F}"/>
    <dgm:cxn modelId="{F93636A4-963E-4DA2-953D-FCCB258B1BB5}" type="presOf" srcId="{8E7B59E0-A21A-4A26-84FF-4F57A489E2BA}" destId="{66B659EE-A721-48F7-9F68-4606F9D5A5BA}" srcOrd="0" destOrd="0" presId="urn:microsoft.com/office/officeart/2005/8/layout/hierarchy1"/>
    <dgm:cxn modelId="{7B73F9EA-B73D-401E-87A2-2445B08951EC}" srcId="{F10BC23F-A4D8-4C97-AFF5-75E20AFFBB6E}" destId="{15B09DB5-99AB-4BF7-B241-3C64B28AA0C8}" srcOrd="0" destOrd="0" parTransId="{511CEEDD-8A03-41FF-985A-58F97D783AA7}" sibTransId="{82AD9F80-078E-48A5-A632-34B1A22755E0}"/>
    <dgm:cxn modelId="{B4F22CB2-EA8B-4B0C-B4E5-AB705F0FCE1F}" type="presOf" srcId="{858291E7-A264-458D-902E-CA860909CC58}" destId="{AAFA42C3-AC22-434E-A009-B4D5E2AC6A32}" srcOrd="0" destOrd="0" presId="urn:microsoft.com/office/officeart/2005/8/layout/hierarchy1"/>
    <dgm:cxn modelId="{AC7F8E01-89A5-4BD4-A1A1-312AA3A9EB84}" type="presOf" srcId="{E91B6F1B-A101-4E52-B28C-C80566E75880}" destId="{5346C151-852D-41CA-81BB-B069201A4A7E}" srcOrd="0" destOrd="0" presId="urn:microsoft.com/office/officeart/2005/8/layout/hierarchy1"/>
    <dgm:cxn modelId="{9F7DFD53-C2A2-4DAA-B67F-AEFCF18514A4}" type="presOf" srcId="{452935F1-9D69-4E90-A5D4-8956E2FC7796}" destId="{2B5C1F27-235F-4D3D-8CC7-9DCFA7E0DFBE}" srcOrd="0" destOrd="0" presId="urn:microsoft.com/office/officeart/2005/8/layout/hierarchy1"/>
    <dgm:cxn modelId="{8A1DC6BD-1294-4A8B-9E11-3D974C3A747F}" srcId="{15B09DB5-99AB-4BF7-B241-3C64B28AA0C8}" destId="{678D488B-0350-40D8-9A00-4A574E84D710}" srcOrd="1" destOrd="0" parTransId="{8E7B59E0-A21A-4A26-84FF-4F57A489E2BA}" sibTransId="{ABD81837-5754-405A-87F5-0467EE293DAF}"/>
    <dgm:cxn modelId="{E61AF2B5-7F2C-4953-8D6D-EE7B41813691}" type="presOf" srcId="{678D488B-0350-40D8-9A00-4A574E84D710}" destId="{5CBD2128-5154-4B64-80F7-8BC205F43CBF}" srcOrd="0" destOrd="0" presId="urn:microsoft.com/office/officeart/2005/8/layout/hierarchy1"/>
    <dgm:cxn modelId="{F6A47239-1CB2-4372-822E-AE7FDE758A04}" type="presOf" srcId="{DB1AD7C7-1A2A-4934-804D-4D7013254900}" destId="{D64E5817-808F-44E8-BB7D-47D1398D3599}" srcOrd="0" destOrd="0" presId="urn:microsoft.com/office/officeart/2005/8/layout/hierarchy1"/>
    <dgm:cxn modelId="{CC8992AC-3D33-49BA-AA32-AD6189B219C3}" type="presOf" srcId="{10A4601C-B407-4BFB-8C1D-E1ABC254B0F0}" destId="{297BFF4A-C4B3-4F22-8037-58344BB37DEB}" srcOrd="0" destOrd="0" presId="urn:microsoft.com/office/officeart/2005/8/layout/hierarchy1"/>
    <dgm:cxn modelId="{596A871F-0EAC-438C-84C2-4C7445207BA6}" type="presOf" srcId="{BB23910A-79B3-49EB-B3D0-5D169641EB09}" destId="{A489317E-9379-4814-B69E-145773BA47CF}" srcOrd="0" destOrd="0" presId="urn:microsoft.com/office/officeart/2005/8/layout/hierarchy1"/>
    <dgm:cxn modelId="{9CFA002E-299B-428B-802F-3D051E85989E}" srcId="{712F47B5-BE93-4907-A429-C66A06951102}" destId="{FEDB4E64-5F2C-462A-B9A9-5C8271ACB295}" srcOrd="2" destOrd="0" parTransId="{DB1AD7C7-1A2A-4934-804D-4D7013254900}" sibTransId="{0E87BAE2-B43D-4B9B-BE84-BB69A49B7668}"/>
    <dgm:cxn modelId="{ADBD0D60-504C-4E43-88B7-0184FB5CAB1F}" type="presOf" srcId="{E83F6F70-825E-4EEF-88D0-7104648B8F19}" destId="{4ECA65F2-A0FF-484A-830F-ECACDEBB9A78}" srcOrd="0" destOrd="0" presId="urn:microsoft.com/office/officeart/2005/8/layout/hierarchy1"/>
    <dgm:cxn modelId="{7CC61A4F-DAF7-4387-A22B-7C605C0B4B9E}" type="presOf" srcId="{FEDB4E64-5F2C-462A-B9A9-5C8271ACB295}" destId="{503639B4-7D7A-459E-8BEE-2ED9DFE47443}" srcOrd="0" destOrd="0" presId="urn:microsoft.com/office/officeart/2005/8/layout/hierarchy1"/>
    <dgm:cxn modelId="{FA97BFE6-827F-4C44-A525-2A2AB989464A}" srcId="{15B09DB5-99AB-4BF7-B241-3C64B28AA0C8}" destId="{452935F1-9D69-4E90-A5D4-8956E2FC7796}" srcOrd="0" destOrd="0" parTransId="{F1561609-ED82-472F-B2B7-6F09D0871B86}" sibTransId="{33195F6F-6921-43FE-AA4B-6A43929E2389}"/>
    <dgm:cxn modelId="{DE000CA9-CE01-4103-AA8B-78AD332426EA}" type="presOf" srcId="{15B09DB5-99AB-4BF7-B241-3C64B28AA0C8}" destId="{1C574C71-37B7-4BB8-94FD-22D9121FB9EB}" srcOrd="0" destOrd="0" presId="urn:microsoft.com/office/officeart/2005/8/layout/hierarchy1"/>
    <dgm:cxn modelId="{14FA920B-6765-48A2-BD94-DB148ACA4D01}" type="presParOf" srcId="{4ECA65F2-A0FF-484A-830F-ECACDEBB9A78}" destId="{C0D1D638-E841-482C-BFAC-20C3785583FA}" srcOrd="0" destOrd="0" presId="urn:microsoft.com/office/officeart/2005/8/layout/hierarchy1"/>
    <dgm:cxn modelId="{44BFA2EC-1E7D-433B-810E-49645A96A035}" type="presParOf" srcId="{C0D1D638-E841-482C-BFAC-20C3785583FA}" destId="{7F6FDDB5-C192-4BD8-945D-8007900D0568}" srcOrd="0" destOrd="0" presId="urn:microsoft.com/office/officeart/2005/8/layout/hierarchy1"/>
    <dgm:cxn modelId="{32B31126-3F26-414D-9AF9-0D5E21219DA3}" type="presParOf" srcId="{7F6FDDB5-C192-4BD8-945D-8007900D0568}" destId="{367A69E7-EFE0-4506-9F66-571760393C04}" srcOrd="0" destOrd="0" presId="urn:microsoft.com/office/officeart/2005/8/layout/hierarchy1"/>
    <dgm:cxn modelId="{C0C84D9C-0A3D-4AEF-9400-503CE0246B55}" type="presParOf" srcId="{7F6FDDB5-C192-4BD8-945D-8007900D0568}" destId="{246B0693-B89D-4D23-88AF-942DA68A0616}" srcOrd="1" destOrd="0" presId="urn:microsoft.com/office/officeart/2005/8/layout/hierarchy1"/>
    <dgm:cxn modelId="{6BC280A6-FABE-4FA9-8EB0-29550625C57B}" type="presParOf" srcId="{C0D1D638-E841-482C-BFAC-20C3785583FA}" destId="{22BC967F-3AB5-494E-BBDA-01E9B2CCEBBE}" srcOrd="1" destOrd="0" presId="urn:microsoft.com/office/officeart/2005/8/layout/hierarchy1"/>
    <dgm:cxn modelId="{B12A22D7-9EB1-48EF-AF0A-6BF48122CA09}" type="presParOf" srcId="{22BC967F-3AB5-494E-BBDA-01E9B2CCEBBE}" destId="{153009DF-4DB5-4E44-A88B-7D5FB59A5969}" srcOrd="0" destOrd="0" presId="urn:microsoft.com/office/officeart/2005/8/layout/hierarchy1"/>
    <dgm:cxn modelId="{90EDF70C-F4C1-4D7B-9AD5-E4EE0F842164}" type="presParOf" srcId="{22BC967F-3AB5-494E-BBDA-01E9B2CCEBBE}" destId="{6A2C8C8F-FA10-430B-AD80-75505F3B5F5E}" srcOrd="1" destOrd="0" presId="urn:microsoft.com/office/officeart/2005/8/layout/hierarchy1"/>
    <dgm:cxn modelId="{4122D4D6-B8B5-4D2E-AD0C-1663E9813BEB}" type="presParOf" srcId="{6A2C8C8F-FA10-430B-AD80-75505F3B5F5E}" destId="{6DF3BD66-1D85-4E00-B96A-9C3ECD5EF682}" srcOrd="0" destOrd="0" presId="urn:microsoft.com/office/officeart/2005/8/layout/hierarchy1"/>
    <dgm:cxn modelId="{D9B07245-D8DC-4AB6-95B8-DD3322502A12}" type="presParOf" srcId="{6DF3BD66-1D85-4E00-B96A-9C3ECD5EF682}" destId="{A636F543-02BC-4D79-BEE4-174F87AD8872}" srcOrd="0" destOrd="0" presId="urn:microsoft.com/office/officeart/2005/8/layout/hierarchy1"/>
    <dgm:cxn modelId="{836551A6-FF85-4722-A75C-40ED9ED3BF06}" type="presParOf" srcId="{6DF3BD66-1D85-4E00-B96A-9C3ECD5EF682}" destId="{1C574C71-37B7-4BB8-94FD-22D9121FB9EB}" srcOrd="1" destOrd="0" presId="urn:microsoft.com/office/officeart/2005/8/layout/hierarchy1"/>
    <dgm:cxn modelId="{23E071E6-8269-4D0D-8B22-75BE7C659DBB}" type="presParOf" srcId="{6A2C8C8F-FA10-430B-AD80-75505F3B5F5E}" destId="{99518A87-2FF4-407C-83F1-C03E3DC7F711}" srcOrd="1" destOrd="0" presId="urn:microsoft.com/office/officeart/2005/8/layout/hierarchy1"/>
    <dgm:cxn modelId="{A8EC9AB9-7F0E-4E41-95B2-44D3A7B8D311}" type="presParOf" srcId="{99518A87-2FF4-407C-83F1-C03E3DC7F711}" destId="{1306AB55-9E86-4B5D-BEB1-EA224AB2857F}" srcOrd="0" destOrd="0" presId="urn:microsoft.com/office/officeart/2005/8/layout/hierarchy1"/>
    <dgm:cxn modelId="{A86858AC-8C0A-4B9E-A10D-2B0663EAC62A}" type="presParOf" srcId="{99518A87-2FF4-407C-83F1-C03E3DC7F711}" destId="{1200E106-3DC0-4755-A6E4-3C0121127F17}" srcOrd="1" destOrd="0" presId="urn:microsoft.com/office/officeart/2005/8/layout/hierarchy1"/>
    <dgm:cxn modelId="{CFEA6CAE-FEDA-40F7-97E6-73C74E70A31E}" type="presParOf" srcId="{1200E106-3DC0-4755-A6E4-3C0121127F17}" destId="{BD525909-368B-4ED4-9024-6052B644D48F}" srcOrd="0" destOrd="0" presId="urn:microsoft.com/office/officeart/2005/8/layout/hierarchy1"/>
    <dgm:cxn modelId="{D85F9CCB-7771-4470-94B1-29FC3E864E72}" type="presParOf" srcId="{BD525909-368B-4ED4-9024-6052B644D48F}" destId="{5F4A9457-C680-48DB-80A0-61A608F5AD82}" srcOrd="0" destOrd="0" presId="urn:microsoft.com/office/officeart/2005/8/layout/hierarchy1"/>
    <dgm:cxn modelId="{ADDC169B-4FD4-4E09-8879-4AB2C4DAB865}" type="presParOf" srcId="{BD525909-368B-4ED4-9024-6052B644D48F}" destId="{2B5C1F27-235F-4D3D-8CC7-9DCFA7E0DFBE}" srcOrd="1" destOrd="0" presId="urn:microsoft.com/office/officeart/2005/8/layout/hierarchy1"/>
    <dgm:cxn modelId="{C9CDDA39-D537-4842-9151-BA77594BB209}" type="presParOf" srcId="{1200E106-3DC0-4755-A6E4-3C0121127F17}" destId="{186C3711-D79B-4580-A592-EC65781472AB}" srcOrd="1" destOrd="0" presId="urn:microsoft.com/office/officeart/2005/8/layout/hierarchy1"/>
    <dgm:cxn modelId="{84474A97-D33C-4656-A9F0-DEE78CE37AB6}" type="presParOf" srcId="{99518A87-2FF4-407C-83F1-C03E3DC7F711}" destId="{66B659EE-A721-48F7-9F68-4606F9D5A5BA}" srcOrd="2" destOrd="0" presId="urn:microsoft.com/office/officeart/2005/8/layout/hierarchy1"/>
    <dgm:cxn modelId="{0E9A6256-F2F5-4000-9CE4-64549AD1CA98}" type="presParOf" srcId="{99518A87-2FF4-407C-83F1-C03E3DC7F711}" destId="{26A786CC-A86D-4AB4-97D7-E0D0106A2492}" srcOrd="3" destOrd="0" presId="urn:microsoft.com/office/officeart/2005/8/layout/hierarchy1"/>
    <dgm:cxn modelId="{67C25DC1-AF46-429A-A860-4DD6C99A67C8}" type="presParOf" srcId="{26A786CC-A86D-4AB4-97D7-E0D0106A2492}" destId="{84AFBBD2-3502-4FB6-A616-1FC841B0EE7E}" srcOrd="0" destOrd="0" presId="urn:microsoft.com/office/officeart/2005/8/layout/hierarchy1"/>
    <dgm:cxn modelId="{3826CDC6-057A-42DD-8A2B-39743E732A2D}" type="presParOf" srcId="{84AFBBD2-3502-4FB6-A616-1FC841B0EE7E}" destId="{FF5173DD-C5A5-4C9A-8BA8-F614FD2A4CBC}" srcOrd="0" destOrd="0" presId="urn:microsoft.com/office/officeart/2005/8/layout/hierarchy1"/>
    <dgm:cxn modelId="{626CB637-E892-4585-A852-F8CDFB93C282}" type="presParOf" srcId="{84AFBBD2-3502-4FB6-A616-1FC841B0EE7E}" destId="{5CBD2128-5154-4B64-80F7-8BC205F43CBF}" srcOrd="1" destOrd="0" presId="urn:microsoft.com/office/officeart/2005/8/layout/hierarchy1"/>
    <dgm:cxn modelId="{17526049-FC76-432B-A0CD-1A6498A546C0}" type="presParOf" srcId="{26A786CC-A86D-4AB4-97D7-E0D0106A2492}" destId="{9C8A3CF7-5255-499D-8773-8A9C98B86C27}" srcOrd="1" destOrd="0" presId="urn:microsoft.com/office/officeart/2005/8/layout/hierarchy1"/>
    <dgm:cxn modelId="{35E9CD02-B6C8-4559-876F-0F06BEBA0294}" type="presParOf" srcId="{99518A87-2FF4-407C-83F1-C03E3DC7F711}" destId="{59B5B3CD-7C1D-427A-8606-474C3B286977}" srcOrd="4" destOrd="0" presId="urn:microsoft.com/office/officeart/2005/8/layout/hierarchy1"/>
    <dgm:cxn modelId="{05AD597B-16C1-4BAD-AAE6-E9AD97850DFC}" type="presParOf" srcId="{99518A87-2FF4-407C-83F1-C03E3DC7F711}" destId="{C0D914C5-A9A9-4C19-BDCE-121623498D39}" srcOrd="5" destOrd="0" presId="urn:microsoft.com/office/officeart/2005/8/layout/hierarchy1"/>
    <dgm:cxn modelId="{48B14665-741C-4752-8535-037115997720}" type="presParOf" srcId="{C0D914C5-A9A9-4C19-BDCE-121623498D39}" destId="{970CED2A-50BB-46E5-A2E6-B7AA1FB6A352}" srcOrd="0" destOrd="0" presId="urn:microsoft.com/office/officeart/2005/8/layout/hierarchy1"/>
    <dgm:cxn modelId="{1A8D269F-52F2-4601-9012-F373236747FB}" type="presParOf" srcId="{970CED2A-50BB-46E5-A2E6-B7AA1FB6A352}" destId="{24714D24-9526-4E10-9BF5-398B99854F0E}" srcOrd="0" destOrd="0" presId="urn:microsoft.com/office/officeart/2005/8/layout/hierarchy1"/>
    <dgm:cxn modelId="{F678D896-3446-4F32-BC6B-F467F4252DDC}" type="presParOf" srcId="{970CED2A-50BB-46E5-A2E6-B7AA1FB6A352}" destId="{297BFF4A-C4B3-4F22-8037-58344BB37DEB}" srcOrd="1" destOrd="0" presId="urn:microsoft.com/office/officeart/2005/8/layout/hierarchy1"/>
    <dgm:cxn modelId="{55B9414D-3676-4761-8E29-3726875A8458}" type="presParOf" srcId="{C0D914C5-A9A9-4C19-BDCE-121623498D39}" destId="{0CDC9D62-3511-40BC-B48C-C35F45791C6E}" srcOrd="1" destOrd="0" presId="urn:microsoft.com/office/officeart/2005/8/layout/hierarchy1"/>
    <dgm:cxn modelId="{5AC0E3AE-C75D-4B59-90C9-99C6F8A780A8}" type="presParOf" srcId="{22BC967F-3AB5-494E-BBDA-01E9B2CCEBBE}" destId="{5790F34D-90F4-413E-92C1-008C4AFB1C8E}" srcOrd="2" destOrd="0" presId="urn:microsoft.com/office/officeart/2005/8/layout/hierarchy1"/>
    <dgm:cxn modelId="{F86EA57F-1FF2-48AD-82F8-A516234BAFA3}" type="presParOf" srcId="{22BC967F-3AB5-494E-BBDA-01E9B2CCEBBE}" destId="{C36823AC-B62D-4511-A837-53EF6EFE94D2}" srcOrd="3" destOrd="0" presId="urn:microsoft.com/office/officeart/2005/8/layout/hierarchy1"/>
    <dgm:cxn modelId="{7AA7BCAF-191C-46C5-8063-9D3A29C4471C}" type="presParOf" srcId="{C36823AC-B62D-4511-A837-53EF6EFE94D2}" destId="{E40FAC3B-7D2C-4B48-915D-77C0D2A94FE6}" srcOrd="0" destOrd="0" presId="urn:microsoft.com/office/officeart/2005/8/layout/hierarchy1"/>
    <dgm:cxn modelId="{04BE29F6-F436-4510-8554-CDE515BF6F0D}" type="presParOf" srcId="{E40FAC3B-7D2C-4B48-915D-77C0D2A94FE6}" destId="{7075A6CD-F5D1-4367-8D63-D018EE5A871B}" srcOrd="0" destOrd="0" presId="urn:microsoft.com/office/officeart/2005/8/layout/hierarchy1"/>
    <dgm:cxn modelId="{335D2764-9033-4BF8-AFC2-7716901CBEE6}" type="presParOf" srcId="{E40FAC3B-7D2C-4B48-915D-77C0D2A94FE6}" destId="{82F51091-20AE-4EC3-B4C1-0F4E11736A9E}" srcOrd="1" destOrd="0" presId="urn:microsoft.com/office/officeart/2005/8/layout/hierarchy1"/>
    <dgm:cxn modelId="{05F11962-399D-44BC-B60B-699291C85A4A}" type="presParOf" srcId="{C36823AC-B62D-4511-A837-53EF6EFE94D2}" destId="{A06A5CAC-2158-40B4-9A1D-0E12781E857B}" srcOrd="1" destOrd="0" presId="urn:microsoft.com/office/officeart/2005/8/layout/hierarchy1"/>
    <dgm:cxn modelId="{31B29F08-AD49-4A74-B90F-59CD947B894F}" type="presParOf" srcId="{A06A5CAC-2158-40B4-9A1D-0E12781E857B}" destId="{A820B42F-893C-4F20-934D-8A2E0B0EAC70}" srcOrd="0" destOrd="0" presId="urn:microsoft.com/office/officeart/2005/8/layout/hierarchy1"/>
    <dgm:cxn modelId="{C59D9D89-CDC0-426E-97CD-EA1DE7BBE483}" type="presParOf" srcId="{A06A5CAC-2158-40B4-9A1D-0E12781E857B}" destId="{7ED8DF73-AB29-43BA-8328-8E4A31FDCBC1}" srcOrd="1" destOrd="0" presId="urn:microsoft.com/office/officeart/2005/8/layout/hierarchy1"/>
    <dgm:cxn modelId="{13FD1ED2-6437-4E5A-8B5F-D422D813E330}" type="presParOf" srcId="{7ED8DF73-AB29-43BA-8328-8E4A31FDCBC1}" destId="{25828F65-8281-4CD0-A697-E27A97719A50}" srcOrd="0" destOrd="0" presId="urn:microsoft.com/office/officeart/2005/8/layout/hierarchy1"/>
    <dgm:cxn modelId="{9E40CA49-7B17-47B5-A8A7-6B4C88EBA8F5}" type="presParOf" srcId="{25828F65-8281-4CD0-A697-E27A97719A50}" destId="{BC80B754-947C-4DEF-8FC9-D4339418869D}" srcOrd="0" destOrd="0" presId="urn:microsoft.com/office/officeart/2005/8/layout/hierarchy1"/>
    <dgm:cxn modelId="{2318CD8E-69AE-424C-87EF-F34EBA034127}" type="presParOf" srcId="{25828F65-8281-4CD0-A697-E27A97719A50}" destId="{5346C151-852D-41CA-81BB-B069201A4A7E}" srcOrd="1" destOrd="0" presId="urn:microsoft.com/office/officeart/2005/8/layout/hierarchy1"/>
    <dgm:cxn modelId="{DD7FA128-8FD6-442E-B865-3BD84C608CB4}" type="presParOf" srcId="{7ED8DF73-AB29-43BA-8328-8E4A31FDCBC1}" destId="{103F6FB5-36E3-4DBD-8F83-E669010A29CC}" srcOrd="1" destOrd="0" presId="urn:microsoft.com/office/officeart/2005/8/layout/hierarchy1"/>
    <dgm:cxn modelId="{83E45C74-07EC-46E6-AC82-E25D5DEF6BE8}" type="presParOf" srcId="{A06A5CAC-2158-40B4-9A1D-0E12781E857B}" destId="{AAFA42C3-AC22-434E-A009-B4D5E2AC6A32}" srcOrd="2" destOrd="0" presId="urn:microsoft.com/office/officeart/2005/8/layout/hierarchy1"/>
    <dgm:cxn modelId="{5C5D7522-D080-4380-984A-9146E2DF9128}" type="presParOf" srcId="{A06A5CAC-2158-40B4-9A1D-0E12781E857B}" destId="{EAF66C20-CA94-48BC-8F7D-8DD6E939EA5C}" srcOrd="3" destOrd="0" presId="urn:microsoft.com/office/officeart/2005/8/layout/hierarchy1"/>
    <dgm:cxn modelId="{5CAF55B9-A704-44A2-94B2-73C2D1DF37AA}" type="presParOf" srcId="{EAF66C20-CA94-48BC-8F7D-8DD6E939EA5C}" destId="{31A25277-2B28-4B7F-804A-8A84A7E9D168}" srcOrd="0" destOrd="0" presId="urn:microsoft.com/office/officeart/2005/8/layout/hierarchy1"/>
    <dgm:cxn modelId="{53D9A1E0-6F39-4814-B70C-3AE8AA2918EE}" type="presParOf" srcId="{31A25277-2B28-4B7F-804A-8A84A7E9D168}" destId="{A0905EF1-F2EC-442A-8464-31601F8A525A}" srcOrd="0" destOrd="0" presId="urn:microsoft.com/office/officeart/2005/8/layout/hierarchy1"/>
    <dgm:cxn modelId="{8E2D283D-E10E-4524-AA9A-18D8721CAE2E}" type="presParOf" srcId="{31A25277-2B28-4B7F-804A-8A84A7E9D168}" destId="{A489317E-9379-4814-B69E-145773BA47CF}" srcOrd="1" destOrd="0" presId="urn:microsoft.com/office/officeart/2005/8/layout/hierarchy1"/>
    <dgm:cxn modelId="{9412A860-8E9C-4CCD-B623-B9831B8B7C8F}" type="presParOf" srcId="{EAF66C20-CA94-48BC-8F7D-8DD6E939EA5C}" destId="{9B6F50A2-F960-4CA8-82E7-D65DEA931A13}" srcOrd="1" destOrd="0" presId="urn:microsoft.com/office/officeart/2005/8/layout/hierarchy1"/>
    <dgm:cxn modelId="{1AF7615A-CAB6-4B1F-9ACE-AA3CFBBFB882}" type="presParOf" srcId="{A06A5CAC-2158-40B4-9A1D-0E12781E857B}" destId="{D64E5817-808F-44E8-BB7D-47D1398D3599}" srcOrd="4" destOrd="0" presId="urn:microsoft.com/office/officeart/2005/8/layout/hierarchy1"/>
    <dgm:cxn modelId="{22B64EAF-C6B4-47E2-B4AB-921362C3BFDB}" type="presParOf" srcId="{A06A5CAC-2158-40B4-9A1D-0E12781E857B}" destId="{7505BFC1-BEE3-41A6-9221-10DFC9861B7A}" srcOrd="5" destOrd="0" presId="urn:microsoft.com/office/officeart/2005/8/layout/hierarchy1"/>
    <dgm:cxn modelId="{B8428172-2685-4886-B9A0-9651D13BAB74}" type="presParOf" srcId="{7505BFC1-BEE3-41A6-9221-10DFC9861B7A}" destId="{08A55EC8-A4D2-4DBE-A0A9-EF11CCAF6389}" srcOrd="0" destOrd="0" presId="urn:microsoft.com/office/officeart/2005/8/layout/hierarchy1"/>
    <dgm:cxn modelId="{FFD0241A-6D98-4DBE-86C7-37B109BCBD82}" type="presParOf" srcId="{08A55EC8-A4D2-4DBE-A0A9-EF11CCAF6389}" destId="{CDC6DD8D-06A4-4D8A-A557-6813D73B1700}" srcOrd="0" destOrd="0" presId="urn:microsoft.com/office/officeart/2005/8/layout/hierarchy1"/>
    <dgm:cxn modelId="{5B938C6C-6A58-4B6A-894C-48D7A2AE7F19}" type="presParOf" srcId="{08A55EC8-A4D2-4DBE-A0A9-EF11CCAF6389}" destId="{503639B4-7D7A-459E-8BEE-2ED9DFE47443}" srcOrd="1" destOrd="0" presId="urn:microsoft.com/office/officeart/2005/8/layout/hierarchy1"/>
    <dgm:cxn modelId="{1EBCB4CF-C061-4DF2-A2B6-9A7D4F1F8C21}" type="presParOf" srcId="{7505BFC1-BEE3-41A6-9221-10DFC9861B7A}" destId="{02D0A4FA-14F8-42B8-8A47-7D2DA7BE0F4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3.xml><?xml version="1.0" encoding="utf-8"?>
<dgm:dataModel xmlns:dgm="http://schemas.openxmlformats.org/drawingml/2006/diagram" xmlns:a="http://schemas.openxmlformats.org/drawingml/2006/main">
  <dgm:ptLst>
    <dgm:pt modelId="{E83F6F70-825E-4EEF-88D0-7104648B8F19}" type="doc">
      <dgm:prSet loTypeId="urn:microsoft.com/office/officeart/2005/8/layout/hierarchy1" loCatId="hierarchy" qsTypeId="urn:microsoft.com/office/officeart/2005/8/quickstyle/3d4" qsCatId="3D" csTypeId="urn:microsoft.com/office/officeart/2005/8/colors/accent2_1" csCatId="accent2" phldr="1"/>
      <dgm:spPr/>
      <dgm:t>
        <a:bodyPr/>
        <a:lstStyle/>
        <a:p>
          <a:endParaRPr lang="en-US"/>
        </a:p>
      </dgm:t>
    </dgm:pt>
    <dgm:pt modelId="{F10BC23F-A4D8-4C97-AFF5-75E20AFFBB6E}">
      <dgm:prSet phldrT="[Text]" custT="1"/>
      <dgm:spPr>
        <a:solidFill>
          <a:srgbClr val="FFC000">
            <a:alpha val="90000"/>
          </a:srgbClr>
        </a:solidFill>
      </dgm:spPr>
      <dgm:t>
        <a:bodyPr/>
        <a:lstStyle/>
        <a:p>
          <a:r>
            <a:rPr lang="en-US" sz="1600" dirty="0" smtClean="0"/>
            <a:t>Thing</a:t>
          </a:r>
          <a:endParaRPr lang="en-US" sz="1300" dirty="0"/>
        </a:p>
      </dgm:t>
    </dgm:pt>
    <dgm:pt modelId="{6D9B8CFD-73A2-4E20-B1AC-B60E8C481474}" type="parTrans" cxnId="{38BAF21C-0F83-485A-AACE-D3097AD7D9E7}">
      <dgm:prSet/>
      <dgm:spPr/>
      <dgm:t>
        <a:bodyPr/>
        <a:lstStyle/>
        <a:p>
          <a:endParaRPr lang="en-US"/>
        </a:p>
      </dgm:t>
    </dgm:pt>
    <dgm:pt modelId="{1E0211F5-5EA0-4761-9F1A-24AFBD74357F}" type="sibTrans" cxnId="{38BAF21C-0F83-485A-AACE-D3097AD7D9E7}">
      <dgm:prSet/>
      <dgm:spPr/>
      <dgm:t>
        <a:bodyPr/>
        <a:lstStyle/>
        <a:p>
          <a:endParaRPr lang="en-US"/>
        </a:p>
      </dgm:t>
    </dgm:pt>
    <dgm:pt modelId="{15B09DB5-99AB-4BF7-B241-3C64B28AA0C8}">
      <dgm:prSet phldrT="[Text]"/>
      <dgm:spPr>
        <a:solidFill>
          <a:srgbClr val="FFC000">
            <a:alpha val="90000"/>
          </a:srgbClr>
        </a:solidFill>
      </dgm:spPr>
      <dgm:t>
        <a:bodyPr/>
        <a:lstStyle/>
        <a:p>
          <a:r>
            <a:rPr lang="en-US" dirty="0" smtClean="0"/>
            <a:t>Continuant</a:t>
          </a:r>
          <a:endParaRPr lang="en-US" dirty="0"/>
        </a:p>
      </dgm:t>
    </dgm:pt>
    <dgm:pt modelId="{511CEEDD-8A03-41FF-985A-58F97D783AA7}" type="parTrans" cxnId="{7B73F9EA-B73D-401E-87A2-2445B08951EC}">
      <dgm:prSet/>
      <dgm:spPr/>
      <dgm:t>
        <a:bodyPr/>
        <a:lstStyle/>
        <a:p>
          <a:endParaRPr lang="en-US"/>
        </a:p>
      </dgm:t>
    </dgm:pt>
    <dgm:pt modelId="{82AD9F80-078E-48A5-A632-34B1A22755E0}" type="sibTrans" cxnId="{7B73F9EA-B73D-401E-87A2-2445B08951EC}">
      <dgm:prSet/>
      <dgm:spPr/>
      <dgm:t>
        <a:bodyPr/>
        <a:lstStyle/>
        <a:p>
          <a:endParaRPr lang="en-US"/>
        </a:p>
      </dgm:t>
    </dgm:pt>
    <dgm:pt modelId="{712F47B5-BE93-4907-A429-C66A06951102}">
      <dgm:prSet phldrT="[Text]"/>
      <dgm:spPr>
        <a:solidFill>
          <a:srgbClr val="FFC000">
            <a:alpha val="90000"/>
          </a:srgbClr>
        </a:solidFill>
      </dgm:spPr>
      <dgm:t>
        <a:bodyPr/>
        <a:lstStyle/>
        <a:p>
          <a:r>
            <a:rPr lang="en-US" dirty="0" err="1" smtClean="0"/>
            <a:t>Occurrent</a:t>
          </a:r>
          <a:endParaRPr lang="en-US" dirty="0"/>
        </a:p>
      </dgm:t>
    </dgm:pt>
    <dgm:pt modelId="{EC084C5B-C32C-415C-97E4-A06940AC7893}" type="parTrans" cxnId="{2C899214-8D9A-4A4E-B445-7E592D5A761D}">
      <dgm:prSet/>
      <dgm:spPr/>
      <dgm:t>
        <a:bodyPr/>
        <a:lstStyle/>
        <a:p>
          <a:endParaRPr lang="en-US"/>
        </a:p>
      </dgm:t>
    </dgm:pt>
    <dgm:pt modelId="{439D0B6C-E0DB-4C88-8711-3F48E7CB06A9}" type="sibTrans" cxnId="{2C899214-8D9A-4A4E-B445-7E592D5A761D}">
      <dgm:prSet/>
      <dgm:spPr/>
      <dgm:t>
        <a:bodyPr/>
        <a:lstStyle/>
        <a:p>
          <a:endParaRPr lang="en-US"/>
        </a:p>
      </dgm:t>
    </dgm:pt>
    <dgm:pt modelId="{452935F1-9D69-4E90-A5D4-8956E2FC7796}">
      <dgm:prSet phldrT="[Text]"/>
      <dgm:spPr>
        <a:solidFill>
          <a:srgbClr val="FFC000">
            <a:alpha val="90000"/>
          </a:srgbClr>
        </a:solidFill>
      </dgm:spPr>
      <dgm:t>
        <a:bodyPr/>
        <a:lstStyle/>
        <a:p>
          <a:r>
            <a:rPr lang="en-US" dirty="0" smtClean="0"/>
            <a:t>Person</a:t>
          </a:r>
          <a:endParaRPr lang="en-US" dirty="0"/>
        </a:p>
      </dgm:t>
    </dgm:pt>
    <dgm:pt modelId="{F1561609-ED82-472F-B2B7-6F09D0871B86}" type="parTrans" cxnId="{FA97BFE6-827F-4C44-A525-2A2AB989464A}">
      <dgm:prSet/>
      <dgm:spPr/>
      <dgm:t>
        <a:bodyPr/>
        <a:lstStyle/>
        <a:p>
          <a:endParaRPr lang="en-US"/>
        </a:p>
      </dgm:t>
    </dgm:pt>
    <dgm:pt modelId="{33195F6F-6921-43FE-AA4B-6A43929E2389}" type="sibTrans" cxnId="{FA97BFE6-827F-4C44-A525-2A2AB989464A}">
      <dgm:prSet/>
      <dgm:spPr/>
      <dgm:t>
        <a:bodyPr/>
        <a:lstStyle/>
        <a:p>
          <a:endParaRPr lang="en-US"/>
        </a:p>
      </dgm:t>
    </dgm:pt>
    <dgm:pt modelId="{678D488B-0350-40D8-9A00-4A574E84D710}">
      <dgm:prSet phldrT="[Text]"/>
      <dgm:spPr>
        <a:solidFill>
          <a:srgbClr val="FFC000">
            <a:alpha val="90000"/>
          </a:srgbClr>
        </a:solidFill>
      </dgm:spPr>
      <dgm:t>
        <a:bodyPr/>
        <a:lstStyle/>
        <a:p>
          <a:r>
            <a:rPr lang="en-US" dirty="0" smtClean="0"/>
            <a:t>Contract</a:t>
          </a:r>
          <a:endParaRPr lang="en-US" dirty="0"/>
        </a:p>
      </dgm:t>
    </dgm:pt>
    <dgm:pt modelId="{8E7B59E0-A21A-4A26-84FF-4F57A489E2BA}" type="parTrans" cxnId="{8A1DC6BD-1294-4A8B-9E11-3D974C3A747F}">
      <dgm:prSet/>
      <dgm:spPr/>
      <dgm:t>
        <a:bodyPr/>
        <a:lstStyle/>
        <a:p>
          <a:endParaRPr lang="en-US"/>
        </a:p>
      </dgm:t>
    </dgm:pt>
    <dgm:pt modelId="{ABD81837-5754-405A-87F5-0467EE293DAF}" type="sibTrans" cxnId="{8A1DC6BD-1294-4A8B-9E11-3D974C3A747F}">
      <dgm:prSet/>
      <dgm:spPr/>
      <dgm:t>
        <a:bodyPr/>
        <a:lstStyle/>
        <a:p>
          <a:endParaRPr lang="en-US"/>
        </a:p>
      </dgm:t>
    </dgm:pt>
    <dgm:pt modelId="{10A4601C-B407-4BFB-8C1D-E1ABC254B0F0}">
      <dgm:prSet phldrT="[Text]"/>
      <dgm:spPr>
        <a:solidFill>
          <a:srgbClr val="FFC000">
            <a:alpha val="90000"/>
          </a:srgbClr>
        </a:solidFill>
      </dgm:spPr>
      <dgm:t>
        <a:bodyPr/>
        <a:lstStyle/>
        <a:p>
          <a:r>
            <a:rPr lang="en-US" dirty="0" smtClean="0"/>
            <a:t>Pilot</a:t>
          </a:r>
          <a:endParaRPr lang="en-US" dirty="0"/>
        </a:p>
      </dgm:t>
    </dgm:pt>
    <dgm:pt modelId="{E442DE4F-B8B2-4355-9DB8-284CD2C13A17}" type="parTrans" cxnId="{3970E15C-13A5-48BA-84E5-396DE8A92A55}">
      <dgm:prSet/>
      <dgm:spPr/>
      <dgm:t>
        <a:bodyPr/>
        <a:lstStyle/>
        <a:p>
          <a:endParaRPr lang="en-US"/>
        </a:p>
      </dgm:t>
    </dgm:pt>
    <dgm:pt modelId="{D332CDE8-C3AA-4F9A-A87D-D39BD2714C6B}" type="sibTrans" cxnId="{3970E15C-13A5-48BA-84E5-396DE8A92A55}">
      <dgm:prSet/>
      <dgm:spPr/>
      <dgm:t>
        <a:bodyPr/>
        <a:lstStyle/>
        <a:p>
          <a:endParaRPr lang="en-US"/>
        </a:p>
      </dgm:t>
    </dgm:pt>
    <dgm:pt modelId="{E91B6F1B-A101-4E52-B28C-C80566E75880}">
      <dgm:prSet phldrT="[Text]"/>
      <dgm:spPr>
        <a:solidFill>
          <a:srgbClr val="FFC000">
            <a:alpha val="90000"/>
          </a:srgbClr>
        </a:solidFill>
      </dgm:spPr>
      <dgm:t>
        <a:bodyPr/>
        <a:lstStyle/>
        <a:p>
          <a:r>
            <a:rPr lang="en-US" dirty="0" smtClean="0"/>
            <a:t>Event</a:t>
          </a:r>
          <a:endParaRPr lang="en-US" dirty="0"/>
        </a:p>
      </dgm:t>
    </dgm:pt>
    <dgm:pt modelId="{F97E2D66-D1C2-4857-80F8-69F450054555}" type="parTrans" cxnId="{02C3320B-B7AF-46FD-AF9B-2627BDE6DBA5}">
      <dgm:prSet/>
      <dgm:spPr/>
      <dgm:t>
        <a:bodyPr/>
        <a:lstStyle/>
        <a:p>
          <a:endParaRPr lang="en-US"/>
        </a:p>
      </dgm:t>
    </dgm:pt>
    <dgm:pt modelId="{E79711EC-B59D-4D7C-A970-1F365BA318DF}" type="sibTrans" cxnId="{02C3320B-B7AF-46FD-AF9B-2627BDE6DBA5}">
      <dgm:prSet/>
      <dgm:spPr/>
      <dgm:t>
        <a:bodyPr/>
        <a:lstStyle/>
        <a:p>
          <a:endParaRPr lang="en-US"/>
        </a:p>
      </dgm:t>
    </dgm:pt>
    <dgm:pt modelId="{BB23910A-79B3-49EB-B3D0-5D169641EB09}">
      <dgm:prSet phldrT="[Text]"/>
      <dgm:spPr>
        <a:solidFill>
          <a:srgbClr val="FFC000">
            <a:alpha val="90000"/>
          </a:srgbClr>
        </a:solidFill>
      </dgm:spPr>
      <dgm:t>
        <a:bodyPr/>
        <a:lstStyle/>
        <a:p>
          <a:r>
            <a:rPr lang="en-US" dirty="0" smtClean="0"/>
            <a:t>State</a:t>
          </a:r>
          <a:endParaRPr lang="en-US" dirty="0"/>
        </a:p>
      </dgm:t>
    </dgm:pt>
    <dgm:pt modelId="{858291E7-A264-458D-902E-CA860909CC58}" type="parTrans" cxnId="{82EA9AC4-11DF-4885-AE78-FB0208E1F7CE}">
      <dgm:prSet/>
      <dgm:spPr/>
      <dgm:t>
        <a:bodyPr/>
        <a:lstStyle/>
        <a:p>
          <a:endParaRPr lang="en-US"/>
        </a:p>
      </dgm:t>
    </dgm:pt>
    <dgm:pt modelId="{6ACFCB9E-45A1-49B4-9B6C-F9605E340414}" type="sibTrans" cxnId="{82EA9AC4-11DF-4885-AE78-FB0208E1F7CE}">
      <dgm:prSet/>
      <dgm:spPr/>
      <dgm:t>
        <a:bodyPr/>
        <a:lstStyle/>
        <a:p>
          <a:endParaRPr lang="en-US"/>
        </a:p>
      </dgm:t>
    </dgm:pt>
    <dgm:pt modelId="{FEDB4E64-5F2C-462A-B9A9-5C8271ACB295}">
      <dgm:prSet phldrT="[Text]"/>
      <dgm:spPr>
        <a:solidFill>
          <a:srgbClr val="FFC000">
            <a:alpha val="90000"/>
          </a:srgbClr>
        </a:solidFill>
      </dgm:spPr>
      <dgm:t>
        <a:bodyPr/>
        <a:lstStyle/>
        <a:p>
          <a:r>
            <a:rPr lang="en-US" dirty="0" smtClean="0"/>
            <a:t>Etc.</a:t>
          </a:r>
          <a:endParaRPr lang="en-US" dirty="0"/>
        </a:p>
      </dgm:t>
    </dgm:pt>
    <dgm:pt modelId="{DB1AD7C7-1A2A-4934-804D-4D7013254900}" type="parTrans" cxnId="{9CFA002E-299B-428B-802F-3D051E85989E}">
      <dgm:prSet/>
      <dgm:spPr/>
      <dgm:t>
        <a:bodyPr/>
        <a:lstStyle/>
        <a:p>
          <a:endParaRPr lang="en-US"/>
        </a:p>
      </dgm:t>
    </dgm:pt>
    <dgm:pt modelId="{0E87BAE2-B43D-4B9B-BE84-BB69A49B7668}" type="sibTrans" cxnId="{9CFA002E-299B-428B-802F-3D051E85989E}">
      <dgm:prSet/>
      <dgm:spPr/>
      <dgm:t>
        <a:bodyPr/>
        <a:lstStyle/>
        <a:p>
          <a:endParaRPr lang="en-US"/>
        </a:p>
      </dgm:t>
    </dgm:pt>
    <dgm:pt modelId="{4ECA65F2-A0FF-484A-830F-ECACDEBB9A78}" type="pres">
      <dgm:prSet presAssocID="{E83F6F70-825E-4EEF-88D0-7104648B8F19}" presName="hierChild1" presStyleCnt="0">
        <dgm:presLayoutVars>
          <dgm:chPref val="1"/>
          <dgm:dir/>
          <dgm:animOne val="branch"/>
          <dgm:animLvl val="lvl"/>
          <dgm:resizeHandles/>
        </dgm:presLayoutVars>
      </dgm:prSet>
      <dgm:spPr/>
      <dgm:t>
        <a:bodyPr/>
        <a:lstStyle/>
        <a:p>
          <a:endParaRPr lang="en-US"/>
        </a:p>
      </dgm:t>
    </dgm:pt>
    <dgm:pt modelId="{C0D1D638-E841-482C-BFAC-20C3785583FA}" type="pres">
      <dgm:prSet presAssocID="{F10BC23F-A4D8-4C97-AFF5-75E20AFFBB6E}" presName="hierRoot1" presStyleCnt="0"/>
      <dgm:spPr/>
    </dgm:pt>
    <dgm:pt modelId="{7F6FDDB5-C192-4BD8-945D-8007900D0568}" type="pres">
      <dgm:prSet presAssocID="{F10BC23F-A4D8-4C97-AFF5-75E20AFFBB6E}" presName="composite" presStyleCnt="0"/>
      <dgm:spPr/>
    </dgm:pt>
    <dgm:pt modelId="{367A69E7-EFE0-4506-9F66-571760393C04}" type="pres">
      <dgm:prSet presAssocID="{F10BC23F-A4D8-4C97-AFF5-75E20AFFBB6E}" presName="background" presStyleLbl="node0" presStyleIdx="0" presStyleCnt="1"/>
      <dgm:spPr/>
    </dgm:pt>
    <dgm:pt modelId="{246B0693-B89D-4D23-88AF-942DA68A0616}" type="pres">
      <dgm:prSet presAssocID="{F10BC23F-A4D8-4C97-AFF5-75E20AFFBB6E}" presName="text" presStyleLbl="fgAcc0" presStyleIdx="0" presStyleCnt="1" custScaleX="231526" custLinFactNeighborX="-8626" custLinFactNeighborY="-48893">
        <dgm:presLayoutVars>
          <dgm:chPref val="3"/>
        </dgm:presLayoutVars>
      </dgm:prSet>
      <dgm:spPr/>
      <dgm:t>
        <a:bodyPr/>
        <a:lstStyle/>
        <a:p>
          <a:endParaRPr lang="en-US"/>
        </a:p>
      </dgm:t>
    </dgm:pt>
    <dgm:pt modelId="{22BC967F-3AB5-494E-BBDA-01E9B2CCEBBE}" type="pres">
      <dgm:prSet presAssocID="{F10BC23F-A4D8-4C97-AFF5-75E20AFFBB6E}" presName="hierChild2" presStyleCnt="0"/>
      <dgm:spPr/>
    </dgm:pt>
    <dgm:pt modelId="{153009DF-4DB5-4E44-A88B-7D5FB59A5969}" type="pres">
      <dgm:prSet presAssocID="{511CEEDD-8A03-41FF-985A-58F97D783AA7}" presName="Name10" presStyleLbl="parChTrans1D2" presStyleIdx="0" presStyleCnt="2"/>
      <dgm:spPr/>
      <dgm:t>
        <a:bodyPr/>
        <a:lstStyle/>
        <a:p>
          <a:endParaRPr lang="en-US"/>
        </a:p>
      </dgm:t>
    </dgm:pt>
    <dgm:pt modelId="{6A2C8C8F-FA10-430B-AD80-75505F3B5F5E}" type="pres">
      <dgm:prSet presAssocID="{15B09DB5-99AB-4BF7-B241-3C64B28AA0C8}" presName="hierRoot2" presStyleCnt="0"/>
      <dgm:spPr/>
    </dgm:pt>
    <dgm:pt modelId="{6DF3BD66-1D85-4E00-B96A-9C3ECD5EF682}" type="pres">
      <dgm:prSet presAssocID="{15B09DB5-99AB-4BF7-B241-3C64B28AA0C8}" presName="composite2" presStyleCnt="0"/>
      <dgm:spPr/>
    </dgm:pt>
    <dgm:pt modelId="{A636F543-02BC-4D79-BEE4-174F87AD8872}" type="pres">
      <dgm:prSet presAssocID="{15B09DB5-99AB-4BF7-B241-3C64B28AA0C8}" presName="background2" presStyleLbl="node2" presStyleIdx="0" presStyleCnt="2"/>
      <dgm:spPr/>
      <dgm:t>
        <a:bodyPr/>
        <a:lstStyle/>
        <a:p>
          <a:endParaRPr lang="en-US"/>
        </a:p>
      </dgm:t>
    </dgm:pt>
    <dgm:pt modelId="{1C574C71-37B7-4BB8-94FD-22D9121FB9EB}" type="pres">
      <dgm:prSet presAssocID="{15B09DB5-99AB-4BF7-B241-3C64B28AA0C8}" presName="text2" presStyleLbl="fgAcc2" presStyleIdx="0" presStyleCnt="2" custLinFactNeighborX="-7407">
        <dgm:presLayoutVars>
          <dgm:chPref val="3"/>
        </dgm:presLayoutVars>
      </dgm:prSet>
      <dgm:spPr/>
      <dgm:t>
        <a:bodyPr/>
        <a:lstStyle/>
        <a:p>
          <a:endParaRPr lang="en-US"/>
        </a:p>
      </dgm:t>
    </dgm:pt>
    <dgm:pt modelId="{99518A87-2FF4-407C-83F1-C03E3DC7F711}" type="pres">
      <dgm:prSet presAssocID="{15B09DB5-99AB-4BF7-B241-3C64B28AA0C8}" presName="hierChild3" presStyleCnt="0"/>
      <dgm:spPr/>
    </dgm:pt>
    <dgm:pt modelId="{1306AB55-9E86-4B5D-BEB1-EA224AB2857F}" type="pres">
      <dgm:prSet presAssocID="{F1561609-ED82-472F-B2B7-6F09D0871B86}" presName="Name17" presStyleLbl="parChTrans1D3" presStyleIdx="0" presStyleCnt="6"/>
      <dgm:spPr/>
      <dgm:t>
        <a:bodyPr/>
        <a:lstStyle/>
        <a:p>
          <a:endParaRPr lang="en-US"/>
        </a:p>
      </dgm:t>
    </dgm:pt>
    <dgm:pt modelId="{1200E106-3DC0-4755-A6E4-3C0121127F17}" type="pres">
      <dgm:prSet presAssocID="{452935F1-9D69-4E90-A5D4-8956E2FC7796}" presName="hierRoot3" presStyleCnt="0"/>
      <dgm:spPr/>
    </dgm:pt>
    <dgm:pt modelId="{BD525909-368B-4ED4-9024-6052B644D48F}" type="pres">
      <dgm:prSet presAssocID="{452935F1-9D69-4E90-A5D4-8956E2FC7796}" presName="composite3" presStyleCnt="0"/>
      <dgm:spPr/>
    </dgm:pt>
    <dgm:pt modelId="{5F4A9457-C680-48DB-80A0-61A608F5AD82}" type="pres">
      <dgm:prSet presAssocID="{452935F1-9D69-4E90-A5D4-8956E2FC7796}" presName="background3" presStyleLbl="node3" presStyleIdx="0" presStyleCnt="6"/>
      <dgm:spPr/>
    </dgm:pt>
    <dgm:pt modelId="{2B5C1F27-235F-4D3D-8CC7-9DCFA7E0DFBE}" type="pres">
      <dgm:prSet presAssocID="{452935F1-9D69-4E90-A5D4-8956E2FC7796}" presName="text3" presStyleLbl="fgAcc3" presStyleIdx="0" presStyleCnt="6">
        <dgm:presLayoutVars>
          <dgm:chPref val="3"/>
        </dgm:presLayoutVars>
      </dgm:prSet>
      <dgm:spPr/>
      <dgm:t>
        <a:bodyPr/>
        <a:lstStyle/>
        <a:p>
          <a:endParaRPr lang="en-US"/>
        </a:p>
      </dgm:t>
    </dgm:pt>
    <dgm:pt modelId="{186C3711-D79B-4580-A592-EC65781472AB}" type="pres">
      <dgm:prSet presAssocID="{452935F1-9D69-4E90-A5D4-8956E2FC7796}" presName="hierChild4" presStyleCnt="0"/>
      <dgm:spPr/>
    </dgm:pt>
    <dgm:pt modelId="{66B659EE-A721-48F7-9F68-4606F9D5A5BA}" type="pres">
      <dgm:prSet presAssocID="{8E7B59E0-A21A-4A26-84FF-4F57A489E2BA}" presName="Name17" presStyleLbl="parChTrans1D3" presStyleIdx="1" presStyleCnt="6"/>
      <dgm:spPr/>
      <dgm:t>
        <a:bodyPr/>
        <a:lstStyle/>
        <a:p>
          <a:endParaRPr lang="en-US"/>
        </a:p>
      </dgm:t>
    </dgm:pt>
    <dgm:pt modelId="{26A786CC-A86D-4AB4-97D7-E0D0106A2492}" type="pres">
      <dgm:prSet presAssocID="{678D488B-0350-40D8-9A00-4A574E84D710}" presName="hierRoot3" presStyleCnt="0"/>
      <dgm:spPr/>
    </dgm:pt>
    <dgm:pt modelId="{84AFBBD2-3502-4FB6-A616-1FC841B0EE7E}" type="pres">
      <dgm:prSet presAssocID="{678D488B-0350-40D8-9A00-4A574E84D710}" presName="composite3" presStyleCnt="0"/>
      <dgm:spPr/>
    </dgm:pt>
    <dgm:pt modelId="{FF5173DD-C5A5-4C9A-8BA8-F614FD2A4CBC}" type="pres">
      <dgm:prSet presAssocID="{678D488B-0350-40D8-9A00-4A574E84D710}" presName="background3" presStyleLbl="node3" presStyleIdx="1" presStyleCnt="6"/>
      <dgm:spPr/>
    </dgm:pt>
    <dgm:pt modelId="{5CBD2128-5154-4B64-80F7-8BC205F43CBF}" type="pres">
      <dgm:prSet presAssocID="{678D488B-0350-40D8-9A00-4A574E84D710}" presName="text3" presStyleLbl="fgAcc3" presStyleIdx="1" presStyleCnt="6">
        <dgm:presLayoutVars>
          <dgm:chPref val="3"/>
        </dgm:presLayoutVars>
      </dgm:prSet>
      <dgm:spPr/>
      <dgm:t>
        <a:bodyPr/>
        <a:lstStyle/>
        <a:p>
          <a:endParaRPr lang="en-US"/>
        </a:p>
      </dgm:t>
    </dgm:pt>
    <dgm:pt modelId="{9C8A3CF7-5255-499D-8773-8A9C98B86C27}" type="pres">
      <dgm:prSet presAssocID="{678D488B-0350-40D8-9A00-4A574E84D710}" presName="hierChild4" presStyleCnt="0"/>
      <dgm:spPr/>
    </dgm:pt>
    <dgm:pt modelId="{59B5B3CD-7C1D-427A-8606-474C3B286977}" type="pres">
      <dgm:prSet presAssocID="{E442DE4F-B8B2-4355-9DB8-284CD2C13A17}" presName="Name17" presStyleLbl="parChTrans1D3" presStyleIdx="2" presStyleCnt="6"/>
      <dgm:spPr/>
      <dgm:t>
        <a:bodyPr/>
        <a:lstStyle/>
        <a:p>
          <a:endParaRPr lang="en-US"/>
        </a:p>
      </dgm:t>
    </dgm:pt>
    <dgm:pt modelId="{C0D914C5-A9A9-4C19-BDCE-121623498D39}" type="pres">
      <dgm:prSet presAssocID="{10A4601C-B407-4BFB-8C1D-E1ABC254B0F0}" presName="hierRoot3" presStyleCnt="0"/>
      <dgm:spPr/>
    </dgm:pt>
    <dgm:pt modelId="{970CED2A-50BB-46E5-A2E6-B7AA1FB6A352}" type="pres">
      <dgm:prSet presAssocID="{10A4601C-B407-4BFB-8C1D-E1ABC254B0F0}" presName="composite3" presStyleCnt="0"/>
      <dgm:spPr/>
    </dgm:pt>
    <dgm:pt modelId="{24714D24-9526-4E10-9BF5-398B99854F0E}" type="pres">
      <dgm:prSet presAssocID="{10A4601C-B407-4BFB-8C1D-E1ABC254B0F0}" presName="background3" presStyleLbl="node3" presStyleIdx="2" presStyleCnt="6"/>
      <dgm:spPr/>
    </dgm:pt>
    <dgm:pt modelId="{297BFF4A-C4B3-4F22-8037-58344BB37DEB}" type="pres">
      <dgm:prSet presAssocID="{10A4601C-B407-4BFB-8C1D-E1ABC254B0F0}" presName="text3" presStyleLbl="fgAcc3" presStyleIdx="2" presStyleCnt="6">
        <dgm:presLayoutVars>
          <dgm:chPref val="3"/>
        </dgm:presLayoutVars>
      </dgm:prSet>
      <dgm:spPr/>
      <dgm:t>
        <a:bodyPr/>
        <a:lstStyle/>
        <a:p>
          <a:endParaRPr lang="en-US"/>
        </a:p>
      </dgm:t>
    </dgm:pt>
    <dgm:pt modelId="{0CDC9D62-3511-40BC-B48C-C35F45791C6E}" type="pres">
      <dgm:prSet presAssocID="{10A4601C-B407-4BFB-8C1D-E1ABC254B0F0}" presName="hierChild4" presStyleCnt="0"/>
      <dgm:spPr/>
    </dgm:pt>
    <dgm:pt modelId="{5790F34D-90F4-413E-92C1-008C4AFB1C8E}" type="pres">
      <dgm:prSet presAssocID="{EC084C5B-C32C-415C-97E4-A06940AC7893}" presName="Name10" presStyleLbl="parChTrans1D2" presStyleIdx="1" presStyleCnt="2"/>
      <dgm:spPr/>
      <dgm:t>
        <a:bodyPr/>
        <a:lstStyle/>
        <a:p>
          <a:endParaRPr lang="en-US"/>
        </a:p>
      </dgm:t>
    </dgm:pt>
    <dgm:pt modelId="{C36823AC-B62D-4511-A837-53EF6EFE94D2}" type="pres">
      <dgm:prSet presAssocID="{712F47B5-BE93-4907-A429-C66A06951102}" presName="hierRoot2" presStyleCnt="0"/>
      <dgm:spPr/>
    </dgm:pt>
    <dgm:pt modelId="{E40FAC3B-7D2C-4B48-915D-77C0D2A94FE6}" type="pres">
      <dgm:prSet presAssocID="{712F47B5-BE93-4907-A429-C66A06951102}" presName="composite2" presStyleCnt="0"/>
      <dgm:spPr/>
    </dgm:pt>
    <dgm:pt modelId="{7075A6CD-F5D1-4367-8D63-D018EE5A871B}" type="pres">
      <dgm:prSet presAssocID="{712F47B5-BE93-4907-A429-C66A06951102}" presName="background2" presStyleLbl="node2" presStyleIdx="1" presStyleCnt="2"/>
      <dgm:spPr/>
    </dgm:pt>
    <dgm:pt modelId="{82F51091-20AE-4EC3-B4C1-0F4E11736A9E}" type="pres">
      <dgm:prSet presAssocID="{712F47B5-BE93-4907-A429-C66A06951102}" presName="text2" presStyleLbl="fgAcc2" presStyleIdx="1" presStyleCnt="2" custLinFactNeighborX="11447">
        <dgm:presLayoutVars>
          <dgm:chPref val="3"/>
        </dgm:presLayoutVars>
      </dgm:prSet>
      <dgm:spPr/>
      <dgm:t>
        <a:bodyPr/>
        <a:lstStyle/>
        <a:p>
          <a:endParaRPr lang="en-US"/>
        </a:p>
      </dgm:t>
    </dgm:pt>
    <dgm:pt modelId="{A06A5CAC-2158-40B4-9A1D-0E12781E857B}" type="pres">
      <dgm:prSet presAssocID="{712F47B5-BE93-4907-A429-C66A06951102}" presName="hierChild3" presStyleCnt="0"/>
      <dgm:spPr/>
    </dgm:pt>
    <dgm:pt modelId="{A820B42F-893C-4F20-934D-8A2E0B0EAC70}" type="pres">
      <dgm:prSet presAssocID="{F97E2D66-D1C2-4857-80F8-69F450054555}" presName="Name17" presStyleLbl="parChTrans1D3" presStyleIdx="3" presStyleCnt="6"/>
      <dgm:spPr/>
      <dgm:t>
        <a:bodyPr/>
        <a:lstStyle/>
        <a:p>
          <a:endParaRPr lang="en-US"/>
        </a:p>
      </dgm:t>
    </dgm:pt>
    <dgm:pt modelId="{7ED8DF73-AB29-43BA-8328-8E4A31FDCBC1}" type="pres">
      <dgm:prSet presAssocID="{E91B6F1B-A101-4E52-B28C-C80566E75880}" presName="hierRoot3" presStyleCnt="0"/>
      <dgm:spPr/>
    </dgm:pt>
    <dgm:pt modelId="{25828F65-8281-4CD0-A697-E27A97719A50}" type="pres">
      <dgm:prSet presAssocID="{E91B6F1B-A101-4E52-B28C-C80566E75880}" presName="composite3" presStyleCnt="0"/>
      <dgm:spPr/>
    </dgm:pt>
    <dgm:pt modelId="{BC80B754-947C-4DEF-8FC9-D4339418869D}" type="pres">
      <dgm:prSet presAssocID="{E91B6F1B-A101-4E52-B28C-C80566E75880}" presName="background3" presStyleLbl="node3" presStyleIdx="3" presStyleCnt="6"/>
      <dgm:spPr/>
    </dgm:pt>
    <dgm:pt modelId="{5346C151-852D-41CA-81BB-B069201A4A7E}" type="pres">
      <dgm:prSet presAssocID="{E91B6F1B-A101-4E52-B28C-C80566E75880}" presName="text3" presStyleLbl="fgAcc3" presStyleIdx="3" presStyleCnt="6">
        <dgm:presLayoutVars>
          <dgm:chPref val="3"/>
        </dgm:presLayoutVars>
      </dgm:prSet>
      <dgm:spPr/>
      <dgm:t>
        <a:bodyPr/>
        <a:lstStyle/>
        <a:p>
          <a:endParaRPr lang="en-US"/>
        </a:p>
      </dgm:t>
    </dgm:pt>
    <dgm:pt modelId="{103F6FB5-36E3-4DBD-8F83-E669010A29CC}" type="pres">
      <dgm:prSet presAssocID="{E91B6F1B-A101-4E52-B28C-C80566E75880}" presName="hierChild4" presStyleCnt="0"/>
      <dgm:spPr/>
    </dgm:pt>
    <dgm:pt modelId="{AAFA42C3-AC22-434E-A009-B4D5E2AC6A32}" type="pres">
      <dgm:prSet presAssocID="{858291E7-A264-458D-902E-CA860909CC58}" presName="Name17" presStyleLbl="parChTrans1D3" presStyleIdx="4" presStyleCnt="6"/>
      <dgm:spPr/>
      <dgm:t>
        <a:bodyPr/>
        <a:lstStyle/>
        <a:p>
          <a:endParaRPr lang="en-US"/>
        </a:p>
      </dgm:t>
    </dgm:pt>
    <dgm:pt modelId="{EAF66C20-CA94-48BC-8F7D-8DD6E939EA5C}" type="pres">
      <dgm:prSet presAssocID="{BB23910A-79B3-49EB-B3D0-5D169641EB09}" presName="hierRoot3" presStyleCnt="0"/>
      <dgm:spPr/>
    </dgm:pt>
    <dgm:pt modelId="{31A25277-2B28-4B7F-804A-8A84A7E9D168}" type="pres">
      <dgm:prSet presAssocID="{BB23910A-79B3-49EB-B3D0-5D169641EB09}" presName="composite3" presStyleCnt="0"/>
      <dgm:spPr/>
    </dgm:pt>
    <dgm:pt modelId="{A0905EF1-F2EC-442A-8464-31601F8A525A}" type="pres">
      <dgm:prSet presAssocID="{BB23910A-79B3-49EB-B3D0-5D169641EB09}" presName="background3" presStyleLbl="node3" presStyleIdx="4" presStyleCnt="6"/>
      <dgm:spPr/>
    </dgm:pt>
    <dgm:pt modelId="{A489317E-9379-4814-B69E-145773BA47CF}" type="pres">
      <dgm:prSet presAssocID="{BB23910A-79B3-49EB-B3D0-5D169641EB09}" presName="text3" presStyleLbl="fgAcc3" presStyleIdx="4" presStyleCnt="6">
        <dgm:presLayoutVars>
          <dgm:chPref val="3"/>
        </dgm:presLayoutVars>
      </dgm:prSet>
      <dgm:spPr/>
      <dgm:t>
        <a:bodyPr/>
        <a:lstStyle/>
        <a:p>
          <a:endParaRPr lang="en-US"/>
        </a:p>
      </dgm:t>
    </dgm:pt>
    <dgm:pt modelId="{9B6F50A2-F960-4CA8-82E7-D65DEA931A13}" type="pres">
      <dgm:prSet presAssocID="{BB23910A-79B3-49EB-B3D0-5D169641EB09}" presName="hierChild4" presStyleCnt="0"/>
      <dgm:spPr/>
    </dgm:pt>
    <dgm:pt modelId="{D64E5817-808F-44E8-BB7D-47D1398D3599}" type="pres">
      <dgm:prSet presAssocID="{DB1AD7C7-1A2A-4934-804D-4D7013254900}" presName="Name17" presStyleLbl="parChTrans1D3" presStyleIdx="5" presStyleCnt="6"/>
      <dgm:spPr/>
      <dgm:t>
        <a:bodyPr/>
        <a:lstStyle/>
        <a:p>
          <a:endParaRPr lang="en-US"/>
        </a:p>
      </dgm:t>
    </dgm:pt>
    <dgm:pt modelId="{7505BFC1-BEE3-41A6-9221-10DFC9861B7A}" type="pres">
      <dgm:prSet presAssocID="{FEDB4E64-5F2C-462A-B9A9-5C8271ACB295}" presName="hierRoot3" presStyleCnt="0"/>
      <dgm:spPr/>
    </dgm:pt>
    <dgm:pt modelId="{08A55EC8-A4D2-4DBE-A0A9-EF11CCAF6389}" type="pres">
      <dgm:prSet presAssocID="{FEDB4E64-5F2C-462A-B9A9-5C8271ACB295}" presName="composite3" presStyleCnt="0"/>
      <dgm:spPr/>
    </dgm:pt>
    <dgm:pt modelId="{CDC6DD8D-06A4-4D8A-A557-6813D73B1700}" type="pres">
      <dgm:prSet presAssocID="{FEDB4E64-5F2C-462A-B9A9-5C8271ACB295}" presName="background3" presStyleLbl="node3" presStyleIdx="5" presStyleCnt="6"/>
      <dgm:spPr/>
    </dgm:pt>
    <dgm:pt modelId="{503639B4-7D7A-459E-8BEE-2ED9DFE47443}" type="pres">
      <dgm:prSet presAssocID="{FEDB4E64-5F2C-462A-B9A9-5C8271ACB295}" presName="text3" presStyleLbl="fgAcc3" presStyleIdx="5" presStyleCnt="6">
        <dgm:presLayoutVars>
          <dgm:chPref val="3"/>
        </dgm:presLayoutVars>
      </dgm:prSet>
      <dgm:spPr/>
      <dgm:t>
        <a:bodyPr/>
        <a:lstStyle/>
        <a:p>
          <a:endParaRPr lang="en-US"/>
        </a:p>
      </dgm:t>
    </dgm:pt>
    <dgm:pt modelId="{02D0A4FA-14F8-42B8-8A47-7D2DA7BE0F49}" type="pres">
      <dgm:prSet presAssocID="{FEDB4E64-5F2C-462A-B9A9-5C8271ACB295}" presName="hierChild4" presStyleCnt="0"/>
      <dgm:spPr/>
    </dgm:pt>
  </dgm:ptLst>
  <dgm:cxnLst>
    <dgm:cxn modelId="{9CBCBC2F-9E20-4DDC-8E01-B49362CD0F65}" type="presOf" srcId="{E442DE4F-B8B2-4355-9DB8-284CD2C13A17}" destId="{59B5B3CD-7C1D-427A-8606-474C3B286977}" srcOrd="0" destOrd="0" presId="urn:microsoft.com/office/officeart/2005/8/layout/hierarchy1"/>
    <dgm:cxn modelId="{6C03A576-9D99-4BAB-98D8-8ACADA29C1BB}" type="presOf" srcId="{FEDB4E64-5F2C-462A-B9A9-5C8271ACB295}" destId="{503639B4-7D7A-459E-8BEE-2ED9DFE47443}" srcOrd="0" destOrd="0" presId="urn:microsoft.com/office/officeart/2005/8/layout/hierarchy1"/>
    <dgm:cxn modelId="{3970E15C-13A5-48BA-84E5-396DE8A92A55}" srcId="{15B09DB5-99AB-4BF7-B241-3C64B28AA0C8}" destId="{10A4601C-B407-4BFB-8C1D-E1ABC254B0F0}" srcOrd="2" destOrd="0" parTransId="{E442DE4F-B8B2-4355-9DB8-284CD2C13A17}" sibTransId="{D332CDE8-C3AA-4F9A-A87D-D39BD2714C6B}"/>
    <dgm:cxn modelId="{56A8DB2D-9C83-4BFA-B128-903FF894FD1E}" type="presOf" srcId="{8E7B59E0-A21A-4A26-84FF-4F57A489E2BA}" destId="{66B659EE-A721-48F7-9F68-4606F9D5A5BA}" srcOrd="0" destOrd="0" presId="urn:microsoft.com/office/officeart/2005/8/layout/hierarchy1"/>
    <dgm:cxn modelId="{82EA9AC4-11DF-4885-AE78-FB0208E1F7CE}" srcId="{712F47B5-BE93-4907-A429-C66A06951102}" destId="{BB23910A-79B3-49EB-B3D0-5D169641EB09}" srcOrd="1" destOrd="0" parTransId="{858291E7-A264-458D-902E-CA860909CC58}" sibTransId="{6ACFCB9E-45A1-49B4-9B6C-F9605E340414}"/>
    <dgm:cxn modelId="{A16AB64F-DF82-4FA0-8B42-4E1DD9128B74}" type="presOf" srcId="{858291E7-A264-458D-902E-CA860909CC58}" destId="{AAFA42C3-AC22-434E-A009-B4D5E2AC6A32}" srcOrd="0" destOrd="0" presId="urn:microsoft.com/office/officeart/2005/8/layout/hierarchy1"/>
    <dgm:cxn modelId="{02C3320B-B7AF-46FD-AF9B-2627BDE6DBA5}" srcId="{712F47B5-BE93-4907-A429-C66A06951102}" destId="{E91B6F1B-A101-4E52-B28C-C80566E75880}" srcOrd="0" destOrd="0" parTransId="{F97E2D66-D1C2-4857-80F8-69F450054555}" sibTransId="{E79711EC-B59D-4D7C-A970-1F365BA318DF}"/>
    <dgm:cxn modelId="{2C899214-8D9A-4A4E-B445-7E592D5A761D}" srcId="{F10BC23F-A4D8-4C97-AFF5-75E20AFFBB6E}" destId="{712F47B5-BE93-4907-A429-C66A06951102}" srcOrd="1" destOrd="0" parTransId="{EC084C5B-C32C-415C-97E4-A06940AC7893}" sibTransId="{439D0B6C-E0DB-4C88-8711-3F48E7CB06A9}"/>
    <dgm:cxn modelId="{611FAA9D-5420-480A-9E80-A3F4B6B7AD56}" type="presOf" srcId="{10A4601C-B407-4BFB-8C1D-E1ABC254B0F0}" destId="{297BFF4A-C4B3-4F22-8037-58344BB37DEB}" srcOrd="0" destOrd="0" presId="urn:microsoft.com/office/officeart/2005/8/layout/hierarchy1"/>
    <dgm:cxn modelId="{38BAF21C-0F83-485A-AACE-D3097AD7D9E7}" srcId="{E83F6F70-825E-4EEF-88D0-7104648B8F19}" destId="{F10BC23F-A4D8-4C97-AFF5-75E20AFFBB6E}" srcOrd="0" destOrd="0" parTransId="{6D9B8CFD-73A2-4E20-B1AC-B60E8C481474}" sibTransId="{1E0211F5-5EA0-4761-9F1A-24AFBD74357F}"/>
    <dgm:cxn modelId="{BAA86183-CAA3-4CB8-BF63-E0A5AE03AE08}" type="presOf" srcId="{F97E2D66-D1C2-4857-80F8-69F450054555}" destId="{A820B42F-893C-4F20-934D-8A2E0B0EAC70}" srcOrd="0" destOrd="0" presId="urn:microsoft.com/office/officeart/2005/8/layout/hierarchy1"/>
    <dgm:cxn modelId="{7B73F9EA-B73D-401E-87A2-2445B08951EC}" srcId="{F10BC23F-A4D8-4C97-AFF5-75E20AFFBB6E}" destId="{15B09DB5-99AB-4BF7-B241-3C64B28AA0C8}" srcOrd="0" destOrd="0" parTransId="{511CEEDD-8A03-41FF-985A-58F97D783AA7}" sibTransId="{82AD9F80-078E-48A5-A632-34B1A22755E0}"/>
    <dgm:cxn modelId="{0C2FFF19-7B19-45DE-9972-D1ED5DE4034D}" type="presOf" srcId="{E91B6F1B-A101-4E52-B28C-C80566E75880}" destId="{5346C151-852D-41CA-81BB-B069201A4A7E}" srcOrd="0" destOrd="0" presId="urn:microsoft.com/office/officeart/2005/8/layout/hierarchy1"/>
    <dgm:cxn modelId="{9E7034A6-D82B-4ADE-8DE9-40CE92538407}" type="presOf" srcId="{F1561609-ED82-472F-B2B7-6F09D0871B86}" destId="{1306AB55-9E86-4B5D-BEB1-EA224AB2857F}" srcOrd="0" destOrd="0" presId="urn:microsoft.com/office/officeart/2005/8/layout/hierarchy1"/>
    <dgm:cxn modelId="{41E3663A-C20E-4A24-99EC-B02C1493CAE6}" type="presOf" srcId="{678D488B-0350-40D8-9A00-4A574E84D710}" destId="{5CBD2128-5154-4B64-80F7-8BC205F43CBF}" srcOrd="0" destOrd="0" presId="urn:microsoft.com/office/officeart/2005/8/layout/hierarchy1"/>
    <dgm:cxn modelId="{251764ED-5709-436E-922E-3FFC99D41A22}" type="presOf" srcId="{15B09DB5-99AB-4BF7-B241-3C64B28AA0C8}" destId="{1C574C71-37B7-4BB8-94FD-22D9121FB9EB}" srcOrd="0" destOrd="0" presId="urn:microsoft.com/office/officeart/2005/8/layout/hierarchy1"/>
    <dgm:cxn modelId="{AF09BFE2-3A62-4121-A728-5C81B2604BCF}" type="presOf" srcId="{511CEEDD-8A03-41FF-985A-58F97D783AA7}" destId="{153009DF-4DB5-4E44-A88B-7D5FB59A5969}" srcOrd="0" destOrd="0" presId="urn:microsoft.com/office/officeart/2005/8/layout/hierarchy1"/>
    <dgm:cxn modelId="{1656FEB0-F954-43AD-8B22-B89B066A6A59}" type="presOf" srcId="{DB1AD7C7-1A2A-4934-804D-4D7013254900}" destId="{D64E5817-808F-44E8-BB7D-47D1398D3599}" srcOrd="0" destOrd="0" presId="urn:microsoft.com/office/officeart/2005/8/layout/hierarchy1"/>
    <dgm:cxn modelId="{1A8ADF66-7E53-4E6B-905C-7716929F2FC6}" type="presOf" srcId="{E83F6F70-825E-4EEF-88D0-7104648B8F19}" destId="{4ECA65F2-A0FF-484A-830F-ECACDEBB9A78}" srcOrd="0" destOrd="0" presId="urn:microsoft.com/office/officeart/2005/8/layout/hierarchy1"/>
    <dgm:cxn modelId="{8A1DC6BD-1294-4A8B-9E11-3D974C3A747F}" srcId="{15B09DB5-99AB-4BF7-B241-3C64B28AA0C8}" destId="{678D488B-0350-40D8-9A00-4A574E84D710}" srcOrd="1" destOrd="0" parTransId="{8E7B59E0-A21A-4A26-84FF-4F57A489E2BA}" sibTransId="{ABD81837-5754-405A-87F5-0467EE293DAF}"/>
    <dgm:cxn modelId="{BA5B4744-3CBC-4F43-8CB8-AC909D41A88D}" type="presOf" srcId="{BB23910A-79B3-49EB-B3D0-5D169641EB09}" destId="{A489317E-9379-4814-B69E-145773BA47CF}" srcOrd="0" destOrd="0" presId="urn:microsoft.com/office/officeart/2005/8/layout/hierarchy1"/>
    <dgm:cxn modelId="{11A1A713-C956-4D9D-88DA-AA07D19A7696}" type="presOf" srcId="{452935F1-9D69-4E90-A5D4-8956E2FC7796}" destId="{2B5C1F27-235F-4D3D-8CC7-9DCFA7E0DFBE}" srcOrd="0" destOrd="0" presId="urn:microsoft.com/office/officeart/2005/8/layout/hierarchy1"/>
    <dgm:cxn modelId="{9CFA002E-299B-428B-802F-3D051E85989E}" srcId="{712F47B5-BE93-4907-A429-C66A06951102}" destId="{FEDB4E64-5F2C-462A-B9A9-5C8271ACB295}" srcOrd="2" destOrd="0" parTransId="{DB1AD7C7-1A2A-4934-804D-4D7013254900}" sibTransId="{0E87BAE2-B43D-4B9B-BE84-BB69A49B7668}"/>
    <dgm:cxn modelId="{FA97BFE6-827F-4C44-A525-2A2AB989464A}" srcId="{15B09DB5-99AB-4BF7-B241-3C64B28AA0C8}" destId="{452935F1-9D69-4E90-A5D4-8956E2FC7796}" srcOrd="0" destOrd="0" parTransId="{F1561609-ED82-472F-B2B7-6F09D0871B86}" sibTransId="{33195F6F-6921-43FE-AA4B-6A43929E2389}"/>
    <dgm:cxn modelId="{69F68FF5-9F78-4087-A514-EE277A4E11E1}" type="presOf" srcId="{F10BC23F-A4D8-4C97-AFF5-75E20AFFBB6E}" destId="{246B0693-B89D-4D23-88AF-942DA68A0616}" srcOrd="0" destOrd="0" presId="urn:microsoft.com/office/officeart/2005/8/layout/hierarchy1"/>
    <dgm:cxn modelId="{9DE13B6F-A042-4116-91DA-53E19F356E6B}" type="presOf" srcId="{EC084C5B-C32C-415C-97E4-A06940AC7893}" destId="{5790F34D-90F4-413E-92C1-008C4AFB1C8E}" srcOrd="0" destOrd="0" presId="urn:microsoft.com/office/officeart/2005/8/layout/hierarchy1"/>
    <dgm:cxn modelId="{03B26C59-2618-42E8-A445-5DCE152F5562}" type="presOf" srcId="{712F47B5-BE93-4907-A429-C66A06951102}" destId="{82F51091-20AE-4EC3-B4C1-0F4E11736A9E}" srcOrd="0" destOrd="0" presId="urn:microsoft.com/office/officeart/2005/8/layout/hierarchy1"/>
    <dgm:cxn modelId="{FBBFCF46-1662-4282-9693-1CCAF17A5839}" type="presParOf" srcId="{4ECA65F2-A0FF-484A-830F-ECACDEBB9A78}" destId="{C0D1D638-E841-482C-BFAC-20C3785583FA}" srcOrd="0" destOrd="0" presId="urn:microsoft.com/office/officeart/2005/8/layout/hierarchy1"/>
    <dgm:cxn modelId="{2770C651-7960-4323-9DC6-BD32AD8ABA59}" type="presParOf" srcId="{C0D1D638-E841-482C-BFAC-20C3785583FA}" destId="{7F6FDDB5-C192-4BD8-945D-8007900D0568}" srcOrd="0" destOrd="0" presId="urn:microsoft.com/office/officeart/2005/8/layout/hierarchy1"/>
    <dgm:cxn modelId="{FAFE7463-0D1B-4269-8B95-E7B487595F0E}" type="presParOf" srcId="{7F6FDDB5-C192-4BD8-945D-8007900D0568}" destId="{367A69E7-EFE0-4506-9F66-571760393C04}" srcOrd="0" destOrd="0" presId="urn:microsoft.com/office/officeart/2005/8/layout/hierarchy1"/>
    <dgm:cxn modelId="{E386C2F6-FEF5-44F7-B33A-F704E3830A7C}" type="presParOf" srcId="{7F6FDDB5-C192-4BD8-945D-8007900D0568}" destId="{246B0693-B89D-4D23-88AF-942DA68A0616}" srcOrd="1" destOrd="0" presId="urn:microsoft.com/office/officeart/2005/8/layout/hierarchy1"/>
    <dgm:cxn modelId="{6AD8DDF6-48FF-492F-9A8C-30CFB9B3F32D}" type="presParOf" srcId="{C0D1D638-E841-482C-BFAC-20C3785583FA}" destId="{22BC967F-3AB5-494E-BBDA-01E9B2CCEBBE}" srcOrd="1" destOrd="0" presId="urn:microsoft.com/office/officeart/2005/8/layout/hierarchy1"/>
    <dgm:cxn modelId="{7BC15DA4-652B-4B83-B365-E67D7D7DBCA3}" type="presParOf" srcId="{22BC967F-3AB5-494E-BBDA-01E9B2CCEBBE}" destId="{153009DF-4DB5-4E44-A88B-7D5FB59A5969}" srcOrd="0" destOrd="0" presId="urn:microsoft.com/office/officeart/2005/8/layout/hierarchy1"/>
    <dgm:cxn modelId="{62F851D5-BDA2-4D82-8295-36655DF4B902}" type="presParOf" srcId="{22BC967F-3AB5-494E-BBDA-01E9B2CCEBBE}" destId="{6A2C8C8F-FA10-430B-AD80-75505F3B5F5E}" srcOrd="1" destOrd="0" presId="urn:microsoft.com/office/officeart/2005/8/layout/hierarchy1"/>
    <dgm:cxn modelId="{68AB4635-DC54-4CF4-8EA9-55B4C9A103A3}" type="presParOf" srcId="{6A2C8C8F-FA10-430B-AD80-75505F3B5F5E}" destId="{6DF3BD66-1D85-4E00-B96A-9C3ECD5EF682}" srcOrd="0" destOrd="0" presId="urn:microsoft.com/office/officeart/2005/8/layout/hierarchy1"/>
    <dgm:cxn modelId="{51DCCA0C-95CE-4363-AA77-FD6A2539316D}" type="presParOf" srcId="{6DF3BD66-1D85-4E00-B96A-9C3ECD5EF682}" destId="{A636F543-02BC-4D79-BEE4-174F87AD8872}" srcOrd="0" destOrd="0" presId="urn:microsoft.com/office/officeart/2005/8/layout/hierarchy1"/>
    <dgm:cxn modelId="{DBD9790E-5FA9-4C7A-A5D5-10E060B00B65}" type="presParOf" srcId="{6DF3BD66-1D85-4E00-B96A-9C3ECD5EF682}" destId="{1C574C71-37B7-4BB8-94FD-22D9121FB9EB}" srcOrd="1" destOrd="0" presId="urn:microsoft.com/office/officeart/2005/8/layout/hierarchy1"/>
    <dgm:cxn modelId="{869DE148-238C-4A11-93D8-999651A4106A}" type="presParOf" srcId="{6A2C8C8F-FA10-430B-AD80-75505F3B5F5E}" destId="{99518A87-2FF4-407C-83F1-C03E3DC7F711}" srcOrd="1" destOrd="0" presId="urn:microsoft.com/office/officeart/2005/8/layout/hierarchy1"/>
    <dgm:cxn modelId="{97F614B7-D288-4B5A-9A6F-185150D99064}" type="presParOf" srcId="{99518A87-2FF4-407C-83F1-C03E3DC7F711}" destId="{1306AB55-9E86-4B5D-BEB1-EA224AB2857F}" srcOrd="0" destOrd="0" presId="urn:microsoft.com/office/officeart/2005/8/layout/hierarchy1"/>
    <dgm:cxn modelId="{1D8F2B34-809E-43BE-940D-1B97458A288C}" type="presParOf" srcId="{99518A87-2FF4-407C-83F1-C03E3DC7F711}" destId="{1200E106-3DC0-4755-A6E4-3C0121127F17}" srcOrd="1" destOrd="0" presId="urn:microsoft.com/office/officeart/2005/8/layout/hierarchy1"/>
    <dgm:cxn modelId="{E4711C4C-BBA2-467F-91C2-AD8A07DE3B3B}" type="presParOf" srcId="{1200E106-3DC0-4755-A6E4-3C0121127F17}" destId="{BD525909-368B-4ED4-9024-6052B644D48F}" srcOrd="0" destOrd="0" presId="urn:microsoft.com/office/officeart/2005/8/layout/hierarchy1"/>
    <dgm:cxn modelId="{EEC4AA2C-9584-4FFA-9B26-41E00BFE6EFE}" type="presParOf" srcId="{BD525909-368B-4ED4-9024-6052B644D48F}" destId="{5F4A9457-C680-48DB-80A0-61A608F5AD82}" srcOrd="0" destOrd="0" presId="urn:microsoft.com/office/officeart/2005/8/layout/hierarchy1"/>
    <dgm:cxn modelId="{A186F1C5-8231-4974-8461-AAEF624B5C12}" type="presParOf" srcId="{BD525909-368B-4ED4-9024-6052B644D48F}" destId="{2B5C1F27-235F-4D3D-8CC7-9DCFA7E0DFBE}" srcOrd="1" destOrd="0" presId="urn:microsoft.com/office/officeart/2005/8/layout/hierarchy1"/>
    <dgm:cxn modelId="{A3C570C4-FD27-4217-9844-27A1A44B4B50}" type="presParOf" srcId="{1200E106-3DC0-4755-A6E4-3C0121127F17}" destId="{186C3711-D79B-4580-A592-EC65781472AB}" srcOrd="1" destOrd="0" presId="urn:microsoft.com/office/officeart/2005/8/layout/hierarchy1"/>
    <dgm:cxn modelId="{05B7BE39-C367-434D-8298-77FDA3044771}" type="presParOf" srcId="{99518A87-2FF4-407C-83F1-C03E3DC7F711}" destId="{66B659EE-A721-48F7-9F68-4606F9D5A5BA}" srcOrd="2" destOrd="0" presId="urn:microsoft.com/office/officeart/2005/8/layout/hierarchy1"/>
    <dgm:cxn modelId="{D13911C1-8586-427F-B945-1E814505AED2}" type="presParOf" srcId="{99518A87-2FF4-407C-83F1-C03E3DC7F711}" destId="{26A786CC-A86D-4AB4-97D7-E0D0106A2492}" srcOrd="3" destOrd="0" presId="urn:microsoft.com/office/officeart/2005/8/layout/hierarchy1"/>
    <dgm:cxn modelId="{3218E575-0C82-4825-84FA-A4F4C6C1C86D}" type="presParOf" srcId="{26A786CC-A86D-4AB4-97D7-E0D0106A2492}" destId="{84AFBBD2-3502-4FB6-A616-1FC841B0EE7E}" srcOrd="0" destOrd="0" presId="urn:microsoft.com/office/officeart/2005/8/layout/hierarchy1"/>
    <dgm:cxn modelId="{237BCA1E-C246-45C7-91BC-F58504AD68AD}" type="presParOf" srcId="{84AFBBD2-3502-4FB6-A616-1FC841B0EE7E}" destId="{FF5173DD-C5A5-4C9A-8BA8-F614FD2A4CBC}" srcOrd="0" destOrd="0" presId="urn:microsoft.com/office/officeart/2005/8/layout/hierarchy1"/>
    <dgm:cxn modelId="{541C8427-B371-40EB-BB48-0B2A07F5C804}" type="presParOf" srcId="{84AFBBD2-3502-4FB6-A616-1FC841B0EE7E}" destId="{5CBD2128-5154-4B64-80F7-8BC205F43CBF}" srcOrd="1" destOrd="0" presId="urn:microsoft.com/office/officeart/2005/8/layout/hierarchy1"/>
    <dgm:cxn modelId="{AE50F50F-38D4-44A5-A843-389E53AB5EB8}" type="presParOf" srcId="{26A786CC-A86D-4AB4-97D7-E0D0106A2492}" destId="{9C8A3CF7-5255-499D-8773-8A9C98B86C27}" srcOrd="1" destOrd="0" presId="urn:microsoft.com/office/officeart/2005/8/layout/hierarchy1"/>
    <dgm:cxn modelId="{627D6DFC-4C04-4BB5-B113-0B7A20494E9A}" type="presParOf" srcId="{99518A87-2FF4-407C-83F1-C03E3DC7F711}" destId="{59B5B3CD-7C1D-427A-8606-474C3B286977}" srcOrd="4" destOrd="0" presId="urn:microsoft.com/office/officeart/2005/8/layout/hierarchy1"/>
    <dgm:cxn modelId="{59A98556-7AB7-4C92-A14E-6169F87E9024}" type="presParOf" srcId="{99518A87-2FF4-407C-83F1-C03E3DC7F711}" destId="{C0D914C5-A9A9-4C19-BDCE-121623498D39}" srcOrd="5" destOrd="0" presId="urn:microsoft.com/office/officeart/2005/8/layout/hierarchy1"/>
    <dgm:cxn modelId="{FA36DB3D-6C2D-4E12-9599-26C61A078302}" type="presParOf" srcId="{C0D914C5-A9A9-4C19-BDCE-121623498D39}" destId="{970CED2A-50BB-46E5-A2E6-B7AA1FB6A352}" srcOrd="0" destOrd="0" presId="urn:microsoft.com/office/officeart/2005/8/layout/hierarchy1"/>
    <dgm:cxn modelId="{75A0981F-52AF-4873-A648-858E73EBE431}" type="presParOf" srcId="{970CED2A-50BB-46E5-A2E6-B7AA1FB6A352}" destId="{24714D24-9526-4E10-9BF5-398B99854F0E}" srcOrd="0" destOrd="0" presId="urn:microsoft.com/office/officeart/2005/8/layout/hierarchy1"/>
    <dgm:cxn modelId="{678E00A0-721C-42E3-9F13-0C608BD15FCF}" type="presParOf" srcId="{970CED2A-50BB-46E5-A2E6-B7AA1FB6A352}" destId="{297BFF4A-C4B3-4F22-8037-58344BB37DEB}" srcOrd="1" destOrd="0" presId="urn:microsoft.com/office/officeart/2005/8/layout/hierarchy1"/>
    <dgm:cxn modelId="{D44FFC95-4A11-4AC3-A0FF-6FFC517BC5EB}" type="presParOf" srcId="{C0D914C5-A9A9-4C19-BDCE-121623498D39}" destId="{0CDC9D62-3511-40BC-B48C-C35F45791C6E}" srcOrd="1" destOrd="0" presId="urn:microsoft.com/office/officeart/2005/8/layout/hierarchy1"/>
    <dgm:cxn modelId="{F4258633-A140-4FB3-ADA8-5847BD6427B6}" type="presParOf" srcId="{22BC967F-3AB5-494E-BBDA-01E9B2CCEBBE}" destId="{5790F34D-90F4-413E-92C1-008C4AFB1C8E}" srcOrd="2" destOrd="0" presId="urn:microsoft.com/office/officeart/2005/8/layout/hierarchy1"/>
    <dgm:cxn modelId="{EC92A330-636C-440D-98DF-C0341DFD554E}" type="presParOf" srcId="{22BC967F-3AB5-494E-BBDA-01E9B2CCEBBE}" destId="{C36823AC-B62D-4511-A837-53EF6EFE94D2}" srcOrd="3" destOrd="0" presId="urn:microsoft.com/office/officeart/2005/8/layout/hierarchy1"/>
    <dgm:cxn modelId="{2EE2B87D-F4F3-4DCA-8161-36F002751B11}" type="presParOf" srcId="{C36823AC-B62D-4511-A837-53EF6EFE94D2}" destId="{E40FAC3B-7D2C-4B48-915D-77C0D2A94FE6}" srcOrd="0" destOrd="0" presId="urn:microsoft.com/office/officeart/2005/8/layout/hierarchy1"/>
    <dgm:cxn modelId="{A9E66581-8615-4779-8678-B60F5A3C56AA}" type="presParOf" srcId="{E40FAC3B-7D2C-4B48-915D-77C0D2A94FE6}" destId="{7075A6CD-F5D1-4367-8D63-D018EE5A871B}" srcOrd="0" destOrd="0" presId="urn:microsoft.com/office/officeart/2005/8/layout/hierarchy1"/>
    <dgm:cxn modelId="{17C55026-B301-49CF-BBE9-C353C5D52014}" type="presParOf" srcId="{E40FAC3B-7D2C-4B48-915D-77C0D2A94FE6}" destId="{82F51091-20AE-4EC3-B4C1-0F4E11736A9E}" srcOrd="1" destOrd="0" presId="urn:microsoft.com/office/officeart/2005/8/layout/hierarchy1"/>
    <dgm:cxn modelId="{719C1EA8-277A-44F3-B735-9AB8DD37C6BF}" type="presParOf" srcId="{C36823AC-B62D-4511-A837-53EF6EFE94D2}" destId="{A06A5CAC-2158-40B4-9A1D-0E12781E857B}" srcOrd="1" destOrd="0" presId="urn:microsoft.com/office/officeart/2005/8/layout/hierarchy1"/>
    <dgm:cxn modelId="{C63237AD-2020-46C7-8492-BE44540CE299}" type="presParOf" srcId="{A06A5CAC-2158-40B4-9A1D-0E12781E857B}" destId="{A820B42F-893C-4F20-934D-8A2E0B0EAC70}" srcOrd="0" destOrd="0" presId="urn:microsoft.com/office/officeart/2005/8/layout/hierarchy1"/>
    <dgm:cxn modelId="{CA4C3284-2E22-4B61-BDA5-A048B9172C09}" type="presParOf" srcId="{A06A5CAC-2158-40B4-9A1D-0E12781E857B}" destId="{7ED8DF73-AB29-43BA-8328-8E4A31FDCBC1}" srcOrd="1" destOrd="0" presId="urn:microsoft.com/office/officeart/2005/8/layout/hierarchy1"/>
    <dgm:cxn modelId="{4BCC165D-C587-47D1-B510-F6EC7BCA2515}" type="presParOf" srcId="{7ED8DF73-AB29-43BA-8328-8E4A31FDCBC1}" destId="{25828F65-8281-4CD0-A697-E27A97719A50}" srcOrd="0" destOrd="0" presId="urn:microsoft.com/office/officeart/2005/8/layout/hierarchy1"/>
    <dgm:cxn modelId="{AA27E3A1-AADF-46FD-BBF3-F17650490641}" type="presParOf" srcId="{25828F65-8281-4CD0-A697-E27A97719A50}" destId="{BC80B754-947C-4DEF-8FC9-D4339418869D}" srcOrd="0" destOrd="0" presId="urn:microsoft.com/office/officeart/2005/8/layout/hierarchy1"/>
    <dgm:cxn modelId="{8E8843A5-2223-4693-8C86-72F990318399}" type="presParOf" srcId="{25828F65-8281-4CD0-A697-E27A97719A50}" destId="{5346C151-852D-41CA-81BB-B069201A4A7E}" srcOrd="1" destOrd="0" presId="urn:microsoft.com/office/officeart/2005/8/layout/hierarchy1"/>
    <dgm:cxn modelId="{DD858559-D8F3-4AF8-BD6E-27750662DB9D}" type="presParOf" srcId="{7ED8DF73-AB29-43BA-8328-8E4A31FDCBC1}" destId="{103F6FB5-36E3-4DBD-8F83-E669010A29CC}" srcOrd="1" destOrd="0" presId="urn:microsoft.com/office/officeart/2005/8/layout/hierarchy1"/>
    <dgm:cxn modelId="{FF0925BD-62F8-4B1F-B605-2AC7BCDE6D74}" type="presParOf" srcId="{A06A5CAC-2158-40B4-9A1D-0E12781E857B}" destId="{AAFA42C3-AC22-434E-A009-B4D5E2AC6A32}" srcOrd="2" destOrd="0" presId="urn:microsoft.com/office/officeart/2005/8/layout/hierarchy1"/>
    <dgm:cxn modelId="{56CDBBBA-EC4D-4DF6-BBFE-94C63415821E}" type="presParOf" srcId="{A06A5CAC-2158-40B4-9A1D-0E12781E857B}" destId="{EAF66C20-CA94-48BC-8F7D-8DD6E939EA5C}" srcOrd="3" destOrd="0" presId="urn:microsoft.com/office/officeart/2005/8/layout/hierarchy1"/>
    <dgm:cxn modelId="{9A9AB41E-D89F-46A7-83BE-DFEBBED74CE2}" type="presParOf" srcId="{EAF66C20-CA94-48BC-8F7D-8DD6E939EA5C}" destId="{31A25277-2B28-4B7F-804A-8A84A7E9D168}" srcOrd="0" destOrd="0" presId="urn:microsoft.com/office/officeart/2005/8/layout/hierarchy1"/>
    <dgm:cxn modelId="{FBBEDE6D-B2A1-4889-BA60-F053AB13ADAD}" type="presParOf" srcId="{31A25277-2B28-4B7F-804A-8A84A7E9D168}" destId="{A0905EF1-F2EC-442A-8464-31601F8A525A}" srcOrd="0" destOrd="0" presId="urn:microsoft.com/office/officeart/2005/8/layout/hierarchy1"/>
    <dgm:cxn modelId="{C7ABE3A1-0A1F-4976-A822-1EDC45018663}" type="presParOf" srcId="{31A25277-2B28-4B7F-804A-8A84A7E9D168}" destId="{A489317E-9379-4814-B69E-145773BA47CF}" srcOrd="1" destOrd="0" presId="urn:microsoft.com/office/officeart/2005/8/layout/hierarchy1"/>
    <dgm:cxn modelId="{F9387BC8-9508-46CD-8FB0-928EB387650D}" type="presParOf" srcId="{EAF66C20-CA94-48BC-8F7D-8DD6E939EA5C}" destId="{9B6F50A2-F960-4CA8-82E7-D65DEA931A13}" srcOrd="1" destOrd="0" presId="urn:microsoft.com/office/officeart/2005/8/layout/hierarchy1"/>
    <dgm:cxn modelId="{538151CE-2C29-4CE0-A37D-C88E47809F97}" type="presParOf" srcId="{A06A5CAC-2158-40B4-9A1D-0E12781E857B}" destId="{D64E5817-808F-44E8-BB7D-47D1398D3599}" srcOrd="4" destOrd="0" presId="urn:microsoft.com/office/officeart/2005/8/layout/hierarchy1"/>
    <dgm:cxn modelId="{CD111A97-D08C-496A-BC2A-337F20D96EB1}" type="presParOf" srcId="{A06A5CAC-2158-40B4-9A1D-0E12781E857B}" destId="{7505BFC1-BEE3-41A6-9221-10DFC9861B7A}" srcOrd="5" destOrd="0" presId="urn:microsoft.com/office/officeart/2005/8/layout/hierarchy1"/>
    <dgm:cxn modelId="{AD32BEE3-ECAC-4CB1-AA5C-9266131A8075}" type="presParOf" srcId="{7505BFC1-BEE3-41A6-9221-10DFC9861B7A}" destId="{08A55EC8-A4D2-4DBE-A0A9-EF11CCAF6389}" srcOrd="0" destOrd="0" presId="urn:microsoft.com/office/officeart/2005/8/layout/hierarchy1"/>
    <dgm:cxn modelId="{BD0EB957-82AC-4EF7-96F5-37A7AEDE9190}" type="presParOf" srcId="{08A55EC8-A4D2-4DBE-A0A9-EF11CCAF6389}" destId="{CDC6DD8D-06A4-4D8A-A557-6813D73B1700}" srcOrd="0" destOrd="0" presId="urn:microsoft.com/office/officeart/2005/8/layout/hierarchy1"/>
    <dgm:cxn modelId="{36979F61-93E7-4BD4-A2B1-CC5A3EFA0E02}" type="presParOf" srcId="{08A55EC8-A4D2-4DBE-A0A9-EF11CCAF6389}" destId="{503639B4-7D7A-459E-8BEE-2ED9DFE47443}" srcOrd="1" destOrd="0" presId="urn:microsoft.com/office/officeart/2005/8/layout/hierarchy1"/>
    <dgm:cxn modelId="{18E502AF-ACA5-4411-8EFE-CF904CEBBE00}" type="presParOf" srcId="{7505BFC1-BEE3-41A6-9221-10DFC9861B7A}" destId="{02D0A4FA-14F8-42B8-8A47-7D2DA7BE0F4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4.xml><?xml version="1.0" encoding="utf-8"?>
<dgm:dataModel xmlns:dgm="http://schemas.openxmlformats.org/drawingml/2006/diagram" xmlns:a="http://schemas.openxmlformats.org/drawingml/2006/main">
  <dgm:ptLst>
    <dgm:pt modelId="{E83F6F70-825E-4EEF-88D0-7104648B8F19}" type="doc">
      <dgm:prSet loTypeId="urn:microsoft.com/office/officeart/2005/8/layout/hierarchy1" loCatId="hierarchy" qsTypeId="urn:microsoft.com/office/officeart/2005/8/quickstyle/3d4" qsCatId="3D" csTypeId="urn:microsoft.com/office/officeart/2005/8/colors/accent2_1" csCatId="accent2" phldr="1"/>
      <dgm:spPr/>
      <dgm:t>
        <a:bodyPr/>
        <a:lstStyle/>
        <a:p>
          <a:endParaRPr lang="en-US"/>
        </a:p>
      </dgm:t>
    </dgm:pt>
    <dgm:pt modelId="{F10BC23F-A4D8-4C97-AFF5-75E20AFFBB6E}">
      <dgm:prSet phldrT="[Text]" custT="1"/>
      <dgm:spPr>
        <a:solidFill>
          <a:srgbClr val="FFC000">
            <a:alpha val="90000"/>
          </a:srgbClr>
        </a:solidFill>
      </dgm:spPr>
      <dgm:t>
        <a:bodyPr/>
        <a:lstStyle/>
        <a:p>
          <a:r>
            <a:rPr lang="en-US" sz="1600" dirty="0" smtClean="0"/>
            <a:t>Thing</a:t>
          </a:r>
          <a:endParaRPr lang="en-US" sz="1300" dirty="0"/>
        </a:p>
      </dgm:t>
    </dgm:pt>
    <dgm:pt modelId="{6D9B8CFD-73A2-4E20-B1AC-B60E8C481474}" type="parTrans" cxnId="{38BAF21C-0F83-485A-AACE-D3097AD7D9E7}">
      <dgm:prSet/>
      <dgm:spPr/>
      <dgm:t>
        <a:bodyPr/>
        <a:lstStyle/>
        <a:p>
          <a:endParaRPr lang="en-US"/>
        </a:p>
      </dgm:t>
    </dgm:pt>
    <dgm:pt modelId="{1E0211F5-5EA0-4761-9F1A-24AFBD74357F}" type="sibTrans" cxnId="{38BAF21C-0F83-485A-AACE-D3097AD7D9E7}">
      <dgm:prSet/>
      <dgm:spPr/>
      <dgm:t>
        <a:bodyPr/>
        <a:lstStyle/>
        <a:p>
          <a:endParaRPr lang="en-US"/>
        </a:p>
      </dgm:t>
    </dgm:pt>
    <dgm:pt modelId="{15B09DB5-99AB-4BF7-B241-3C64B28AA0C8}">
      <dgm:prSet phldrT="[Text]"/>
      <dgm:spPr>
        <a:solidFill>
          <a:srgbClr val="FFC000">
            <a:alpha val="90000"/>
          </a:srgbClr>
        </a:solidFill>
      </dgm:spPr>
      <dgm:t>
        <a:bodyPr/>
        <a:lstStyle/>
        <a:p>
          <a:r>
            <a:rPr lang="en-US" dirty="0" smtClean="0"/>
            <a:t>Continuant</a:t>
          </a:r>
          <a:endParaRPr lang="en-US" dirty="0"/>
        </a:p>
      </dgm:t>
    </dgm:pt>
    <dgm:pt modelId="{511CEEDD-8A03-41FF-985A-58F97D783AA7}" type="parTrans" cxnId="{7B73F9EA-B73D-401E-87A2-2445B08951EC}">
      <dgm:prSet/>
      <dgm:spPr/>
      <dgm:t>
        <a:bodyPr/>
        <a:lstStyle/>
        <a:p>
          <a:endParaRPr lang="en-US"/>
        </a:p>
      </dgm:t>
    </dgm:pt>
    <dgm:pt modelId="{82AD9F80-078E-48A5-A632-34B1A22755E0}" type="sibTrans" cxnId="{7B73F9EA-B73D-401E-87A2-2445B08951EC}">
      <dgm:prSet/>
      <dgm:spPr/>
      <dgm:t>
        <a:bodyPr/>
        <a:lstStyle/>
        <a:p>
          <a:endParaRPr lang="en-US"/>
        </a:p>
      </dgm:t>
    </dgm:pt>
    <dgm:pt modelId="{712F47B5-BE93-4907-A429-C66A06951102}">
      <dgm:prSet phldrT="[Text]"/>
      <dgm:spPr>
        <a:solidFill>
          <a:srgbClr val="FFC000">
            <a:alpha val="90000"/>
          </a:srgbClr>
        </a:solidFill>
      </dgm:spPr>
      <dgm:t>
        <a:bodyPr/>
        <a:lstStyle/>
        <a:p>
          <a:r>
            <a:rPr lang="en-US" dirty="0" err="1" smtClean="0"/>
            <a:t>Occurrent</a:t>
          </a:r>
          <a:endParaRPr lang="en-US" dirty="0"/>
        </a:p>
      </dgm:t>
    </dgm:pt>
    <dgm:pt modelId="{EC084C5B-C32C-415C-97E4-A06940AC7893}" type="parTrans" cxnId="{2C899214-8D9A-4A4E-B445-7E592D5A761D}">
      <dgm:prSet/>
      <dgm:spPr/>
      <dgm:t>
        <a:bodyPr/>
        <a:lstStyle/>
        <a:p>
          <a:endParaRPr lang="en-US"/>
        </a:p>
      </dgm:t>
    </dgm:pt>
    <dgm:pt modelId="{439D0B6C-E0DB-4C88-8711-3F48E7CB06A9}" type="sibTrans" cxnId="{2C899214-8D9A-4A4E-B445-7E592D5A761D}">
      <dgm:prSet/>
      <dgm:spPr/>
      <dgm:t>
        <a:bodyPr/>
        <a:lstStyle/>
        <a:p>
          <a:endParaRPr lang="en-US"/>
        </a:p>
      </dgm:t>
    </dgm:pt>
    <dgm:pt modelId="{452935F1-9D69-4E90-A5D4-8956E2FC7796}">
      <dgm:prSet phldrT="[Text]">
        <dgm:style>
          <a:lnRef idx="2">
            <a:schemeClr val="accent2"/>
          </a:lnRef>
          <a:fillRef idx="1">
            <a:schemeClr val="lt1"/>
          </a:fillRef>
          <a:effectRef idx="0">
            <a:schemeClr val="accent2"/>
          </a:effectRef>
          <a:fontRef idx="minor">
            <a:schemeClr val="dk1"/>
          </a:fontRef>
        </dgm:style>
      </dgm:prSet>
      <dgm:spPr/>
      <dgm:t>
        <a:bodyPr/>
        <a:lstStyle/>
        <a:p>
          <a:r>
            <a:rPr lang="en-US" dirty="0" smtClean="0"/>
            <a:t>Me</a:t>
          </a:r>
          <a:endParaRPr lang="en-US" dirty="0"/>
        </a:p>
      </dgm:t>
    </dgm:pt>
    <dgm:pt modelId="{F1561609-ED82-472F-B2B7-6F09D0871B86}" type="parTrans" cxnId="{FA97BFE6-827F-4C44-A525-2A2AB989464A}">
      <dgm:prSet/>
      <dgm:spPr/>
      <dgm:t>
        <a:bodyPr/>
        <a:lstStyle/>
        <a:p>
          <a:endParaRPr lang="en-US"/>
        </a:p>
      </dgm:t>
    </dgm:pt>
    <dgm:pt modelId="{33195F6F-6921-43FE-AA4B-6A43929E2389}" type="sibTrans" cxnId="{FA97BFE6-827F-4C44-A525-2A2AB989464A}">
      <dgm:prSet/>
      <dgm:spPr/>
      <dgm:t>
        <a:bodyPr/>
        <a:lstStyle/>
        <a:p>
          <a:endParaRPr lang="en-US"/>
        </a:p>
      </dgm:t>
    </dgm:pt>
    <dgm:pt modelId="{E91B6F1B-A101-4E52-B28C-C80566E75880}">
      <dgm:prSet phldrT="[Text]">
        <dgm:style>
          <a:lnRef idx="2">
            <a:schemeClr val="accent2"/>
          </a:lnRef>
          <a:fillRef idx="1">
            <a:schemeClr val="lt1"/>
          </a:fillRef>
          <a:effectRef idx="0">
            <a:schemeClr val="accent2"/>
          </a:effectRef>
          <a:fontRef idx="minor">
            <a:schemeClr val="dk1"/>
          </a:fontRef>
        </dgm:style>
      </dgm:prSet>
      <dgm:spPr/>
      <dgm:t>
        <a:bodyPr/>
        <a:lstStyle/>
        <a:p>
          <a:r>
            <a:rPr lang="en-US" dirty="0" smtClean="0"/>
            <a:t>My life</a:t>
          </a:r>
          <a:endParaRPr lang="en-US" dirty="0"/>
        </a:p>
      </dgm:t>
    </dgm:pt>
    <dgm:pt modelId="{F97E2D66-D1C2-4857-80F8-69F450054555}" type="parTrans" cxnId="{02C3320B-B7AF-46FD-AF9B-2627BDE6DBA5}">
      <dgm:prSet/>
      <dgm:spPr/>
      <dgm:t>
        <a:bodyPr/>
        <a:lstStyle/>
        <a:p>
          <a:endParaRPr lang="en-US"/>
        </a:p>
      </dgm:t>
    </dgm:pt>
    <dgm:pt modelId="{E79711EC-B59D-4D7C-A970-1F365BA318DF}" type="sibTrans" cxnId="{02C3320B-B7AF-46FD-AF9B-2627BDE6DBA5}">
      <dgm:prSet/>
      <dgm:spPr/>
      <dgm:t>
        <a:bodyPr/>
        <a:lstStyle/>
        <a:p>
          <a:endParaRPr lang="en-US"/>
        </a:p>
      </dgm:t>
    </dgm:pt>
    <dgm:pt modelId="{4ECA65F2-A0FF-484A-830F-ECACDEBB9A78}" type="pres">
      <dgm:prSet presAssocID="{E83F6F70-825E-4EEF-88D0-7104648B8F19}" presName="hierChild1" presStyleCnt="0">
        <dgm:presLayoutVars>
          <dgm:chPref val="1"/>
          <dgm:dir/>
          <dgm:animOne val="branch"/>
          <dgm:animLvl val="lvl"/>
          <dgm:resizeHandles/>
        </dgm:presLayoutVars>
      </dgm:prSet>
      <dgm:spPr/>
      <dgm:t>
        <a:bodyPr/>
        <a:lstStyle/>
        <a:p>
          <a:endParaRPr lang="en-US"/>
        </a:p>
      </dgm:t>
    </dgm:pt>
    <dgm:pt modelId="{C0D1D638-E841-482C-BFAC-20C3785583FA}" type="pres">
      <dgm:prSet presAssocID="{F10BC23F-A4D8-4C97-AFF5-75E20AFFBB6E}" presName="hierRoot1" presStyleCnt="0"/>
      <dgm:spPr/>
    </dgm:pt>
    <dgm:pt modelId="{7F6FDDB5-C192-4BD8-945D-8007900D0568}" type="pres">
      <dgm:prSet presAssocID="{F10BC23F-A4D8-4C97-AFF5-75E20AFFBB6E}" presName="composite" presStyleCnt="0"/>
      <dgm:spPr/>
    </dgm:pt>
    <dgm:pt modelId="{367A69E7-EFE0-4506-9F66-571760393C04}" type="pres">
      <dgm:prSet presAssocID="{F10BC23F-A4D8-4C97-AFF5-75E20AFFBB6E}" presName="background" presStyleLbl="node0" presStyleIdx="0" presStyleCnt="1"/>
      <dgm:spPr/>
    </dgm:pt>
    <dgm:pt modelId="{246B0693-B89D-4D23-88AF-942DA68A0616}" type="pres">
      <dgm:prSet presAssocID="{F10BC23F-A4D8-4C97-AFF5-75E20AFFBB6E}" presName="text" presStyleLbl="fgAcc0" presStyleIdx="0" presStyleCnt="1" custScaleX="231526" custLinFactNeighborX="-8626" custLinFactNeighborY="-48893">
        <dgm:presLayoutVars>
          <dgm:chPref val="3"/>
        </dgm:presLayoutVars>
      </dgm:prSet>
      <dgm:spPr/>
      <dgm:t>
        <a:bodyPr/>
        <a:lstStyle/>
        <a:p>
          <a:endParaRPr lang="en-US"/>
        </a:p>
      </dgm:t>
    </dgm:pt>
    <dgm:pt modelId="{22BC967F-3AB5-494E-BBDA-01E9B2CCEBBE}" type="pres">
      <dgm:prSet presAssocID="{F10BC23F-A4D8-4C97-AFF5-75E20AFFBB6E}" presName="hierChild2" presStyleCnt="0"/>
      <dgm:spPr/>
    </dgm:pt>
    <dgm:pt modelId="{153009DF-4DB5-4E44-A88B-7D5FB59A5969}" type="pres">
      <dgm:prSet presAssocID="{511CEEDD-8A03-41FF-985A-58F97D783AA7}" presName="Name10" presStyleLbl="parChTrans1D2" presStyleIdx="0" presStyleCnt="2"/>
      <dgm:spPr/>
      <dgm:t>
        <a:bodyPr/>
        <a:lstStyle/>
        <a:p>
          <a:endParaRPr lang="en-US"/>
        </a:p>
      </dgm:t>
    </dgm:pt>
    <dgm:pt modelId="{6A2C8C8F-FA10-430B-AD80-75505F3B5F5E}" type="pres">
      <dgm:prSet presAssocID="{15B09DB5-99AB-4BF7-B241-3C64B28AA0C8}" presName="hierRoot2" presStyleCnt="0"/>
      <dgm:spPr/>
    </dgm:pt>
    <dgm:pt modelId="{6DF3BD66-1D85-4E00-B96A-9C3ECD5EF682}" type="pres">
      <dgm:prSet presAssocID="{15B09DB5-99AB-4BF7-B241-3C64B28AA0C8}" presName="composite2" presStyleCnt="0"/>
      <dgm:spPr/>
    </dgm:pt>
    <dgm:pt modelId="{A636F543-02BC-4D79-BEE4-174F87AD8872}" type="pres">
      <dgm:prSet presAssocID="{15B09DB5-99AB-4BF7-B241-3C64B28AA0C8}" presName="background2" presStyleLbl="node2" presStyleIdx="0" presStyleCnt="2"/>
      <dgm:spPr/>
      <dgm:t>
        <a:bodyPr/>
        <a:lstStyle/>
        <a:p>
          <a:endParaRPr lang="en-US"/>
        </a:p>
      </dgm:t>
    </dgm:pt>
    <dgm:pt modelId="{1C574C71-37B7-4BB8-94FD-22D9121FB9EB}" type="pres">
      <dgm:prSet presAssocID="{15B09DB5-99AB-4BF7-B241-3C64B28AA0C8}" presName="text2" presStyleLbl="fgAcc2" presStyleIdx="0" presStyleCnt="2" custLinFactNeighborX="-7407">
        <dgm:presLayoutVars>
          <dgm:chPref val="3"/>
        </dgm:presLayoutVars>
      </dgm:prSet>
      <dgm:spPr/>
      <dgm:t>
        <a:bodyPr/>
        <a:lstStyle/>
        <a:p>
          <a:endParaRPr lang="en-US"/>
        </a:p>
      </dgm:t>
    </dgm:pt>
    <dgm:pt modelId="{99518A87-2FF4-407C-83F1-C03E3DC7F711}" type="pres">
      <dgm:prSet presAssocID="{15B09DB5-99AB-4BF7-B241-3C64B28AA0C8}" presName="hierChild3" presStyleCnt="0"/>
      <dgm:spPr/>
    </dgm:pt>
    <dgm:pt modelId="{1306AB55-9E86-4B5D-BEB1-EA224AB2857F}" type="pres">
      <dgm:prSet presAssocID="{F1561609-ED82-472F-B2B7-6F09D0871B86}" presName="Name17" presStyleLbl="parChTrans1D3" presStyleIdx="0" presStyleCnt="2"/>
      <dgm:spPr/>
      <dgm:t>
        <a:bodyPr/>
        <a:lstStyle/>
        <a:p>
          <a:endParaRPr lang="en-US"/>
        </a:p>
      </dgm:t>
    </dgm:pt>
    <dgm:pt modelId="{1200E106-3DC0-4755-A6E4-3C0121127F17}" type="pres">
      <dgm:prSet presAssocID="{452935F1-9D69-4E90-A5D4-8956E2FC7796}" presName="hierRoot3" presStyleCnt="0"/>
      <dgm:spPr/>
    </dgm:pt>
    <dgm:pt modelId="{BD525909-368B-4ED4-9024-6052B644D48F}" type="pres">
      <dgm:prSet presAssocID="{452935F1-9D69-4E90-A5D4-8956E2FC7796}" presName="composite3" presStyleCnt="0"/>
      <dgm:spPr/>
    </dgm:pt>
    <dgm:pt modelId="{5F4A9457-C680-48DB-80A0-61A608F5AD82}" type="pres">
      <dgm:prSet presAssocID="{452935F1-9D69-4E90-A5D4-8956E2FC7796}" presName="background3" presStyleLbl="node3" presStyleIdx="0" presStyleCnt="2"/>
      <dgm:spPr/>
    </dgm:pt>
    <dgm:pt modelId="{2B5C1F27-235F-4D3D-8CC7-9DCFA7E0DFBE}" type="pres">
      <dgm:prSet presAssocID="{452935F1-9D69-4E90-A5D4-8956E2FC7796}" presName="text3" presStyleLbl="fgAcc3" presStyleIdx="0" presStyleCnt="2" custLinFactNeighborX="-75256" custLinFactNeighborY="1119">
        <dgm:presLayoutVars>
          <dgm:chPref val="3"/>
        </dgm:presLayoutVars>
      </dgm:prSet>
      <dgm:spPr/>
      <dgm:t>
        <a:bodyPr/>
        <a:lstStyle/>
        <a:p>
          <a:endParaRPr lang="en-US"/>
        </a:p>
      </dgm:t>
    </dgm:pt>
    <dgm:pt modelId="{186C3711-D79B-4580-A592-EC65781472AB}" type="pres">
      <dgm:prSet presAssocID="{452935F1-9D69-4E90-A5D4-8956E2FC7796}" presName="hierChild4" presStyleCnt="0"/>
      <dgm:spPr/>
    </dgm:pt>
    <dgm:pt modelId="{5790F34D-90F4-413E-92C1-008C4AFB1C8E}" type="pres">
      <dgm:prSet presAssocID="{EC084C5B-C32C-415C-97E4-A06940AC7893}" presName="Name10" presStyleLbl="parChTrans1D2" presStyleIdx="1" presStyleCnt="2"/>
      <dgm:spPr/>
      <dgm:t>
        <a:bodyPr/>
        <a:lstStyle/>
        <a:p>
          <a:endParaRPr lang="en-US"/>
        </a:p>
      </dgm:t>
    </dgm:pt>
    <dgm:pt modelId="{C36823AC-B62D-4511-A837-53EF6EFE94D2}" type="pres">
      <dgm:prSet presAssocID="{712F47B5-BE93-4907-A429-C66A06951102}" presName="hierRoot2" presStyleCnt="0"/>
      <dgm:spPr/>
    </dgm:pt>
    <dgm:pt modelId="{E40FAC3B-7D2C-4B48-915D-77C0D2A94FE6}" type="pres">
      <dgm:prSet presAssocID="{712F47B5-BE93-4907-A429-C66A06951102}" presName="composite2" presStyleCnt="0"/>
      <dgm:spPr/>
    </dgm:pt>
    <dgm:pt modelId="{7075A6CD-F5D1-4367-8D63-D018EE5A871B}" type="pres">
      <dgm:prSet presAssocID="{712F47B5-BE93-4907-A429-C66A06951102}" presName="background2" presStyleLbl="node2" presStyleIdx="1" presStyleCnt="2"/>
      <dgm:spPr/>
    </dgm:pt>
    <dgm:pt modelId="{82F51091-20AE-4EC3-B4C1-0F4E11736A9E}" type="pres">
      <dgm:prSet presAssocID="{712F47B5-BE93-4907-A429-C66A06951102}" presName="text2" presStyleLbl="fgAcc2" presStyleIdx="1" presStyleCnt="2" custLinFactNeighborX="11447">
        <dgm:presLayoutVars>
          <dgm:chPref val="3"/>
        </dgm:presLayoutVars>
      </dgm:prSet>
      <dgm:spPr/>
      <dgm:t>
        <a:bodyPr/>
        <a:lstStyle/>
        <a:p>
          <a:endParaRPr lang="en-US"/>
        </a:p>
      </dgm:t>
    </dgm:pt>
    <dgm:pt modelId="{A06A5CAC-2158-40B4-9A1D-0E12781E857B}" type="pres">
      <dgm:prSet presAssocID="{712F47B5-BE93-4907-A429-C66A06951102}" presName="hierChild3" presStyleCnt="0"/>
      <dgm:spPr/>
    </dgm:pt>
    <dgm:pt modelId="{A820B42F-893C-4F20-934D-8A2E0B0EAC70}" type="pres">
      <dgm:prSet presAssocID="{F97E2D66-D1C2-4857-80F8-69F450054555}" presName="Name17" presStyleLbl="parChTrans1D3" presStyleIdx="1" presStyleCnt="2"/>
      <dgm:spPr/>
      <dgm:t>
        <a:bodyPr/>
        <a:lstStyle/>
        <a:p>
          <a:endParaRPr lang="en-US"/>
        </a:p>
      </dgm:t>
    </dgm:pt>
    <dgm:pt modelId="{7ED8DF73-AB29-43BA-8328-8E4A31FDCBC1}" type="pres">
      <dgm:prSet presAssocID="{E91B6F1B-A101-4E52-B28C-C80566E75880}" presName="hierRoot3" presStyleCnt="0"/>
      <dgm:spPr/>
    </dgm:pt>
    <dgm:pt modelId="{25828F65-8281-4CD0-A697-E27A97719A50}" type="pres">
      <dgm:prSet presAssocID="{E91B6F1B-A101-4E52-B28C-C80566E75880}" presName="composite3" presStyleCnt="0"/>
      <dgm:spPr/>
    </dgm:pt>
    <dgm:pt modelId="{BC80B754-947C-4DEF-8FC9-D4339418869D}" type="pres">
      <dgm:prSet presAssocID="{E91B6F1B-A101-4E52-B28C-C80566E75880}" presName="background3" presStyleLbl="node3" presStyleIdx="1" presStyleCnt="2"/>
      <dgm:spPr/>
    </dgm:pt>
    <dgm:pt modelId="{5346C151-852D-41CA-81BB-B069201A4A7E}" type="pres">
      <dgm:prSet presAssocID="{E91B6F1B-A101-4E52-B28C-C80566E75880}" presName="text3" presStyleLbl="fgAcc3" presStyleIdx="1" presStyleCnt="2" custLinFactNeighborX="72007" custLinFactNeighborY="1119">
        <dgm:presLayoutVars>
          <dgm:chPref val="3"/>
        </dgm:presLayoutVars>
      </dgm:prSet>
      <dgm:spPr/>
      <dgm:t>
        <a:bodyPr/>
        <a:lstStyle/>
        <a:p>
          <a:endParaRPr lang="en-US"/>
        </a:p>
      </dgm:t>
    </dgm:pt>
    <dgm:pt modelId="{103F6FB5-36E3-4DBD-8F83-E669010A29CC}" type="pres">
      <dgm:prSet presAssocID="{E91B6F1B-A101-4E52-B28C-C80566E75880}" presName="hierChild4" presStyleCnt="0"/>
      <dgm:spPr/>
    </dgm:pt>
  </dgm:ptLst>
  <dgm:cxnLst>
    <dgm:cxn modelId="{E470FCAA-F5D7-4030-BA3E-C0CEFED9303F}" type="presOf" srcId="{E83F6F70-825E-4EEF-88D0-7104648B8F19}" destId="{4ECA65F2-A0FF-484A-830F-ECACDEBB9A78}" srcOrd="0" destOrd="0" presId="urn:microsoft.com/office/officeart/2005/8/layout/hierarchy1"/>
    <dgm:cxn modelId="{201F1FCB-8684-4110-9734-F60123776FEF}" type="presOf" srcId="{511CEEDD-8A03-41FF-985A-58F97D783AA7}" destId="{153009DF-4DB5-4E44-A88B-7D5FB59A5969}" srcOrd="0" destOrd="0" presId="urn:microsoft.com/office/officeart/2005/8/layout/hierarchy1"/>
    <dgm:cxn modelId="{9E613085-264C-4797-85F6-43F49E62909E}" type="presOf" srcId="{F97E2D66-D1C2-4857-80F8-69F450054555}" destId="{A820B42F-893C-4F20-934D-8A2E0B0EAC70}" srcOrd="0" destOrd="0" presId="urn:microsoft.com/office/officeart/2005/8/layout/hierarchy1"/>
    <dgm:cxn modelId="{CCE8EE6D-E598-4A98-AA15-5C61F5E6A863}" type="presOf" srcId="{452935F1-9D69-4E90-A5D4-8956E2FC7796}" destId="{2B5C1F27-235F-4D3D-8CC7-9DCFA7E0DFBE}" srcOrd="0" destOrd="0" presId="urn:microsoft.com/office/officeart/2005/8/layout/hierarchy1"/>
    <dgm:cxn modelId="{AC305289-653D-4799-9DB9-C40C5438EF80}" type="presOf" srcId="{712F47B5-BE93-4907-A429-C66A06951102}" destId="{82F51091-20AE-4EC3-B4C1-0F4E11736A9E}" srcOrd="0" destOrd="0" presId="urn:microsoft.com/office/officeart/2005/8/layout/hierarchy1"/>
    <dgm:cxn modelId="{C5F06160-EF72-4A72-A58A-29C56B2A3396}" type="presOf" srcId="{15B09DB5-99AB-4BF7-B241-3C64B28AA0C8}" destId="{1C574C71-37B7-4BB8-94FD-22D9121FB9EB}" srcOrd="0" destOrd="0" presId="urn:microsoft.com/office/officeart/2005/8/layout/hierarchy1"/>
    <dgm:cxn modelId="{02C3320B-B7AF-46FD-AF9B-2627BDE6DBA5}" srcId="{712F47B5-BE93-4907-A429-C66A06951102}" destId="{E91B6F1B-A101-4E52-B28C-C80566E75880}" srcOrd="0" destOrd="0" parTransId="{F97E2D66-D1C2-4857-80F8-69F450054555}" sibTransId="{E79711EC-B59D-4D7C-A970-1F365BA318DF}"/>
    <dgm:cxn modelId="{DC43A618-B529-475D-829D-D6E3037F793F}" type="presOf" srcId="{EC084C5B-C32C-415C-97E4-A06940AC7893}" destId="{5790F34D-90F4-413E-92C1-008C4AFB1C8E}" srcOrd="0" destOrd="0" presId="urn:microsoft.com/office/officeart/2005/8/layout/hierarchy1"/>
    <dgm:cxn modelId="{2C899214-8D9A-4A4E-B445-7E592D5A761D}" srcId="{F10BC23F-A4D8-4C97-AFF5-75E20AFFBB6E}" destId="{712F47B5-BE93-4907-A429-C66A06951102}" srcOrd="1" destOrd="0" parTransId="{EC084C5B-C32C-415C-97E4-A06940AC7893}" sibTransId="{439D0B6C-E0DB-4C88-8711-3F48E7CB06A9}"/>
    <dgm:cxn modelId="{7B73F9EA-B73D-401E-87A2-2445B08951EC}" srcId="{F10BC23F-A4D8-4C97-AFF5-75E20AFFBB6E}" destId="{15B09DB5-99AB-4BF7-B241-3C64B28AA0C8}" srcOrd="0" destOrd="0" parTransId="{511CEEDD-8A03-41FF-985A-58F97D783AA7}" sibTransId="{82AD9F80-078E-48A5-A632-34B1A22755E0}"/>
    <dgm:cxn modelId="{FA97BFE6-827F-4C44-A525-2A2AB989464A}" srcId="{15B09DB5-99AB-4BF7-B241-3C64B28AA0C8}" destId="{452935F1-9D69-4E90-A5D4-8956E2FC7796}" srcOrd="0" destOrd="0" parTransId="{F1561609-ED82-472F-B2B7-6F09D0871B86}" sibTransId="{33195F6F-6921-43FE-AA4B-6A43929E2389}"/>
    <dgm:cxn modelId="{447ECA5E-0EB8-4379-AB4B-B70C7F2B5658}" type="presOf" srcId="{F1561609-ED82-472F-B2B7-6F09D0871B86}" destId="{1306AB55-9E86-4B5D-BEB1-EA224AB2857F}" srcOrd="0" destOrd="0" presId="urn:microsoft.com/office/officeart/2005/8/layout/hierarchy1"/>
    <dgm:cxn modelId="{38BAF21C-0F83-485A-AACE-D3097AD7D9E7}" srcId="{E83F6F70-825E-4EEF-88D0-7104648B8F19}" destId="{F10BC23F-A4D8-4C97-AFF5-75E20AFFBB6E}" srcOrd="0" destOrd="0" parTransId="{6D9B8CFD-73A2-4E20-B1AC-B60E8C481474}" sibTransId="{1E0211F5-5EA0-4761-9F1A-24AFBD74357F}"/>
    <dgm:cxn modelId="{0CC73FF7-D451-4D88-AB1D-54B7A5BD6FA7}" type="presOf" srcId="{F10BC23F-A4D8-4C97-AFF5-75E20AFFBB6E}" destId="{246B0693-B89D-4D23-88AF-942DA68A0616}" srcOrd="0" destOrd="0" presId="urn:microsoft.com/office/officeart/2005/8/layout/hierarchy1"/>
    <dgm:cxn modelId="{C3952EAA-7FAC-40C0-A809-10983C2F9AF4}" type="presOf" srcId="{E91B6F1B-A101-4E52-B28C-C80566E75880}" destId="{5346C151-852D-41CA-81BB-B069201A4A7E}" srcOrd="0" destOrd="0" presId="urn:microsoft.com/office/officeart/2005/8/layout/hierarchy1"/>
    <dgm:cxn modelId="{5DAC0459-7B10-4F4B-9509-ADA9A27E58F5}" type="presParOf" srcId="{4ECA65F2-A0FF-484A-830F-ECACDEBB9A78}" destId="{C0D1D638-E841-482C-BFAC-20C3785583FA}" srcOrd="0" destOrd="0" presId="urn:microsoft.com/office/officeart/2005/8/layout/hierarchy1"/>
    <dgm:cxn modelId="{FA95F71D-DE16-4EA6-B09B-F3BDEBF0AEB7}" type="presParOf" srcId="{C0D1D638-E841-482C-BFAC-20C3785583FA}" destId="{7F6FDDB5-C192-4BD8-945D-8007900D0568}" srcOrd="0" destOrd="0" presId="urn:microsoft.com/office/officeart/2005/8/layout/hierarchy1"/>
    <dgm:cxn modelId="{CEA5956D-07A4-427C-9A8F-DD209751FC9C}" type="presParOf" srcId="{7F6FDDB5-C192-4BD8-945D-8007900D0568}" destId="{367A69E7-EFE0-4506-9F66-571760393C04}" srcOrd="0" destOrd="0" presId="urn:microsoft.com/office/officeart/2005/8/layout/hierarchy1"/>
    <dgm:cxn modelId="{972E8FE5-9124-43A6-A6F5-4922CB89A0F2}" type="presParOf" srcId="{7F6FDDB5-C192-4BD8-945D-8007900D0568}" destId="{246B0693-B89D-4D23-88AF-942DA68A0616}" srcOrd="1" destOrd="0" presId="urn:microsoft.com/office/officeart/2005/8/layout/hierarchy1"/>
    <dgm:cxn modelId="{808A6624-406A-4876-A48B-ECD020364A73}" type="presParOf" srcId="{C0D1D638-E841-482C-BFAC-20C3785583FA}" destId="{22BC967F-3AB5-494E-BBDA-01E9B2CCEBBE}" srcOrd="1" destOrd="0" presId="urn:microsoft.com/office/officeart/2005/8/layout/hierarchy1"/>
    <dgm:cxn modelId="{EB373586-90DA-4129-92A5-A3AF89FE9A2C}" type="presParOf" srcId="{22BC967F-3AB5-494E-BBDA-01E9B2CCEBBE}" destId="{153009DF-4DB5-4E44-A88B-7D5FB59A5969}" srcOrd="0" destOrd="0" presId="urn:microsoft.com/office/officeart/2005/8/layout/hierarchy1"/>
    <dgm:cxn modelId="{139801FE-60C6-4035-9B0E-BF79BB22D624}" type="presParOf" srcId="{22BC967F-3AB5-494E-BBDA-01E9B2CCEBBE}" destId="{6A2C8C8F-FA10-430B-AD80-75505F3B5F5E}" srcOrd="1" destOrd="0" presId="urn:microsoft.com/office/officeart/2005/8/layout/hierarchy1"/>
    <dgm:cxn modelId="{2FCAEC93-5DBA-4D76-9D34-378A55CEBBB2}" type="presParOf" srcId="{6A2C8C8F-FA10-430B-AD80-75505F3B5F5E}" destId="{6DF3BD66-1D85-4E00-B96A-9C3ECD5EF682}" srcOrd="0" destOrd="0" presId="urn:microsoft.com/office/officeart/2005/8/layout/hierarchy1"/>
    <dgm:cxn modelId="{547884B5-9D5D-44C0-BA90-2F7B83D5815C}" type="presParOf" srcId="{6DF3BD66-1D85-4E00-B96A-9C3ECD5EF682}" destId="{A636F543-02BC-4D79-BEE4-174F87AD8872}" srcOrd="0" destOrd="0" presId="urn:microsoft.com/office/officeart/2005/8/layout/hierarchy1"/>
    <dgm:cxn modelId="{FB5E1980-4876-4220-8921-869A58409A7B}" type="presParOf" srcId="{6DF3BD66-1D85-4E00-B96A-9C3ECD5EF682}" destId="{1C574C71-37B7-4BB8-94FD-22D9121FB9EB}" srcOrd="1" destOrd="0" presId="urn:microsoft.com/office/officeart/2005/8/layout/hierarchy1"/>
    <dgm:cxn modelId="{FC77D869-4D16-4FB6-8AED-37BCE5895A63}" type="presParOf" srcId="{6A2C8C8F-FA10-430B-AD80-75505F3B5F5E}" destId="{99518A87-2FF4-407C-83F1-C03E3DC7F711}" srcOrd="1" destOrd="0" presId="urn:microsoft.com/office/officeart/2005/8/layout/hierarchy1"/>
    <dgm:cxn modelId="{1DE1D880-3EA9-46CA-A8E1-A5342369C930}" type="presParOf" srcId="{99518A87-2FF4-407C-83F1-C03E3DC7F711}" destId="{1306AB55-9E86-4B5D-BEB1-EA224AB2857F}" srcOrd="0" destOrd="0" presId="urn:microsoft.com/office/officeart/2005/8/layout/hierarchy1"/>
    <dgm:cxn modelId="{7EB7AF44-9489-4C1F-82CF-0328C256FF1E}" type="presParOf" srcId="{99518A87-2FF4-407C-83F1-C03E3DC7F711}" destId="{1200E106-3DC0-4755-A6E4-3C0121127F17}" srcOrd="1" destOrd="0" presId="urn:microsoft.com/office/officeart/2005/8/layout/hierarchy1"/>
    <dgm:cxn modelId="{B7418573-2224-4364-B684-46983B6FAA83}" type="presParOf" srcId="{1200E106-3DC0-4755-A6E4-3C0121127F17}" destId="{BD525909-368B-4ED4-9024-6052B644D48F}" srcOrd="0" destOrd="0" presId="urn:microsoft.com/office/officeart/2005/8/layout/hierarchy1"/>
    <dgm:cxn modelId="{FA03F6F3-4D96-4C20-A1E1-FFD700E2FF67}" type="presParOf" srcId="{BD525909-368B-4ED4-9024-6052B644D48F}" destId="{5F4A9457-C680-48DB-80A0-61A608F5AD82}" srcOrd="0" destOrd="0" presId="urn:microsoft.com/office/officeart/2005/8/layout/hierarchy1"/>
    <dgm:cxn modelId="{BEB0D5AC-8141-4010-ADE5-E99C46E44CA5}" type="presParOf" srcId="{BD525909-368B-4ED4-9024-6052B644D48F}" destId="{2B5C1F27-235F-4D3D-8CC7-9DCFA7E0DFBE}" srcOrd="1" destOrd="0" presId="urn:microsoft.com/office/officeart/2005/8/layout/hierarchy1"/>
    <dgm:cxn modelId="{A2E42E9A-A349-4BEA-A348-919261207619}" type="presParOf" srcId="{1200E106-3DC0-4755-A6E4-3C0121127F17}" destId="{186C3711-D79B-4580-A592-EC65781472AB}" srcOrd="1" destOrd="0" presId="urn:microsoft.com/office/officeart/2005/8/layout/hierarchy1"/>
    <dgm:cxn modelId="{FB07BAD9-D14C-4BD6-BE64-60F77ADDBBBF}" type="presParOf" srcId="{22BC967F-3AB5-494E-BBDA-01E9B2CCEBBE}" destId="{5790F34D-90F4-413E-92C1-008C4AFB1C8E}" srcOrd="2" destOrd="0" presId="urn:microsoft.com/office/officeart/2005/8/layout/hierarchy1"/>
    <dgm:cxn modelId="{74EBE4EC-C0EE-429D-9637-42A3353CB7AE}" type="presParOf" srcId="{22BC967F-3AB5-494E-BBDA-01E9B2CCEBBE}" destId="{C36823AC-B62D-4511-A837-53EF6EFE94D2}" srcOrd="3" destOrd="0" presId="urn:microsoft.com/office/officeart/2005/8/layout/hierarchy1"/>
    <dgm:cxn modelId="{885517E5-6545-4535-9CA9-B1070B74F506}" type="presParOf" srcId="{C36823AC-B62D-4511-A837-53EF6EFE94D2}" destId="{E40FAC3B-7D2C-4B48-915D-77C0D2A94FE6}" srcOrd="0" destOrd="0" presId="urn:microsoft.com/office/officeart/2005/8/layout/hierarchy1"/>
    <dgm:cxn modelId="{25D291C0-F885-4ACF-9898-24870AB65EF3}" type="presParOf" srcId="{E40FAC3B-7D2C-4B48-915D-77C0D2A94FE6}" destId="{7075A6CD-F5D1-4367-8D63-D018EE5A871B}" srcOrd="0" destOrd="0" presId="urn:microsoft.com/office/officeart/2005/8/layout/hierarchy1"/>
    <dgm:cxn modelId="{E7E7EA09-3F6A-4D2B-B0D0-18F28061590F}" type="presParOf" srcId="{E40FAC3B-7D2C-4B48-915D-77C0D2A94FE6}" destId="{82F51091-20AE-4EC3-B4C1-0F4E11736A9E}" srcOrd="1" destOrd="0" presId="urn:microsoft.com/office/officeart/2005/8/layout/hierarchy1"/>
    <dgm:cxn modelId="{3BB221CD-D6F2-4399-AFA5-5744FB54EEA7}" type="presParOf" srcId="{C36823AC-B62D-4511-A837-53EF6EFE94D2}" destId="{A06A5CAC-2158-40B4-9A1D-0E12781E857B}" srcOrd="1" destOrd="0" presId="urn:microsoft.com/office/officeart/2005/8/layout/hierarchy1"/>
    <dgm:cxn modelId="{3D762CEC-3BF1-442C-B10D-1255CC3061BE}" type="presParOf" srcId="{A06A5CAC-2158-40B4-9A1D-0E12781E857B}" destId="{A820B42F-893C-4F20-934D-8A2E0B0EAC70}" srcOrd="0" destOrd="0" presId="urn:microsoft.com/office/officeart/2005/8/layout/hierarchy1"/>
    <dgm:cxn modelId="{CD638C2F-7C4B-407A-A3DC-E9C92D413064}" type="presParOf" srcId="{A06A5CAC-2158-40B4-9A1D-0E12781E857B}" destId="{7ED8DF73-AB29-43BA-8328-8E4A31FDCBC1}" srcOrd="1" destOrd="0" presId="urn:microsoft.com/office/officeart/2005/8/layout/hierarchy1"/>
    <dgm:cxn modelId="{CBFA44ED-6AED-48BA-99D2-C77E3BDB14FB}" type="presParOf" srcId="{7ED8DF73-AB29-43BA-8328-8E4A31FDCBC1}" destId="{25828F65-8281-4CD0-A697-E27A97719A50}" srcOrd="0" destOrd="0" presId="urn:microsoft.com/office/officeart/2005/8/layout/hierarchy1"/>
    <dgm:cxn modelId="{144FE7A0-6BAB-45B1-9D74-FDAE1BF6F1BF}" type="presParOf" srcId="{25828F65-8281-4CD0-A697-E27A97719A50}" destId="{BC80B754-947C-4DEF-8FC9-D4339418869D}" srcOrd="0" destOrd="0" presId="urn:microsoft.com/office/officeart/2005/8/layout/hierarchy1"/>
    <dgm:cxn modelId="{72BDC663-D3B1-49C2-9365-7A6F799579C8}" type="presParOf" srcId="{25828F65-8281-4CD0-A697-E27A97719A50}" destId="{5346C151-852D-41CA-81BB-B069201A4A7E}" srcOrd="1" destOrd="0" presId="urn:microsoft.com/office/officeart/2005/8/layout/hierarchy1"/>
    <dgm:cxn modelId="{E9144E30-40E6-4592-A337-3B5A81FAC72A}" type="presParOf" srcId="{7ED8DF73-AB29-43BA-8328-8E4A31FDCBC1}" destId="{103F6FB5-36E3-4DBD-8F83-E669010A29C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5.xml><?xml version="1.0" encoding="utf-8"?>
<dgm:dataModel xmlns:dgm="http://schemas.openxmlformats.org/drawingml/2006/diagram" xmlns:a="http://schemas.openxmlformats.org/drawingml/2006/main">
  <dgm:ptLst>
    <dgm:pt modelId="{E83F6F70-825E-4EEF-88D0-7104648B8F19}" type="doc">
      <dgm:prSet loTypeId="urn:microsoft.com/office/officeart/2005/8/layout/hierarchy1" loCatId="hierarchy" qsTypeId="urn:microsoft.com/office/officeart/2005/8/quickstyle/3d4" qsCatId="3D" csTypeId="urn:microsoft.com/office/officeart/2005/8/colors/accent2_1" csCatId="accent2" phldr="1"/>
      <dgm:spPr/>
      <dgm:t>
        <a:bodyPr/>
        <a:lstStyle/>
        <a:p>
          <a:endParaRPr lang="en-US"/>
        </a:p>
      </dgm:t>
    </dgm:pt>
    <dgm:pt modelId="{F10BC23F-A4D8-4C97-AFF5-75E20AFFBB6E}">
      <dgm:prSet phldrT="[Text]" custT="1"/>
      <dgm:spPr>
        <a:solidFill>
          <a:srgbClr val="FFC000">
            <a:alpha val="90000"/>
          </a:srgbClr>
        </a:solidFill>
      </dgm:spPr>
      <dgm:t>
        <a:bodyPr/>
        <a:lstStyle/>
        <a:p>
          <a:r>
            <a:rPr lang="en-US" sz="4000" dirty="0" smtClean="0"/>
            <a:t>Thing</a:t>
          </a:r>
          <a:endParaRPr lang="en-US" sz="1300" dirty="0"/>
        </a:p>
      </dgm:t>
    </dgm:pt>
    <dgm:pt modelId="{6D9B8CFD-73A2-4E20-B1AC-B60E8C481474}" type="parTrans" cxnId="{38BAF21C-0F83-485A-AACE-D3097AD7D9E7}">
      <dgm:prSet/>
      <dgm:spPr/>
      <dgm:t>
        <a:bodyPr/>
        <a:lstStyle/>
        <a:p>
          <a:endParaRPr lang="en-US"/>
        </a:p>
      </dgm:t>
    </dgm:pt>
    <dgm:pt modelId="{1E0211F5-5EA0-4761-9F1A-24AFBD74357F}" type="sibTrans" cxnId="{38BAF21C-0F83-485A-AACE-D3097AD7D9E7}">
      <dgm:prSet/>
      <dgm:spPr/>
      <dgm:t>
        <a:bodyPr/>
        <a:lstStyle/>
        <a:p>
          <a:endParaRPr lang="en-US"/>
        </a:p>
      </dgm:t>
    </dgm:pt>
    <dgm:pt modelId="{15B09DB5-99AB-4BF7-B241-3C64B28AA0C8}">
      <dgm:prSet phldrT="[Text]"/>
      <dgm:spPr>
        <a:solidFill>
          <a:srgbClr val="FFC000">
            <a:alpha val="90000"/>
          </a:srgbClr>
        </a:solidFill>
      </dgm:spPr>
      <dgm:t>
        <a:bodyPr/>
        <a:lstStyle/>
        <a:p>
          <a:r>
            <a:rPr lang="en-US" dirty="0" smtClean="0"/>
            <a:t>Concrete</a:t>
          </a:r>
          <a:endParaRPr lang="en-US" dirty="0"/>
        </a:p>
      </dgm:t>
    </dgm:pt>
    <dgm:pt modelId="{511CEEDD-8A03-41FF-985A-58F97D783AA7}" type="parTrans" cxnId="{7B73F9EA-B73D-401E-87A2-2445B08951EC}">
      <dgm:prSet/>
      <dgm:spPr/>
      <dgm:t>
        <a:bodyPr/>
        <a:lstStyle/>
        <a:p>
          <a:endParaRPr lang="en-US"/>
        </a:p>
      </dgm:t>
    </dgm:pt>
    <dgm:pt modelId="{82AD9F80-078E-48A5-A632-34B1A22755E0}" type="sibTrans" cxnId="{7B73F9EA-B73D-401E-87A2-2445B08951EC}">
      <dgm:prSet/>
      <dgm:spPr/>
      <dgm:t>
        <a:bodyPr/>
        <a:lstStyle/>
        <a:p>
          <a:endParaRPr lang="en-US"/>
        </a:p>
      </dgm:t>
    </dgm:pt>
    <dgm:pt modelId="{712F47B5-BE93-4907-A429-C66A06951102}">
      <dgm:prSet phldrT="[Text]"/>
      <dgm:spPr>
        <a:solidFill>
          <a:srgbClr val="FFC000">
            <a:alpha val="90000"/>
          </a:srgbClr>
        </a:solidFill>
      </dgm:spPr>
      <dgm:t>
        <a:bodyPr/>
        <a:lstStyle/>
        <a:p>
          <a:r>
            <a:rPr lang="en-US" dirty="0" smtClean="0"/>
            <a:t>Abstract</a:t>
          </a:r>
          <a:endParaRPr lang="en-US" dirty="0"/>
        </a:p>
      </dgm:t>
    </dgm:pt>
    <dgm:pt modelId="{EC084C5B-C32C-415C-97E4-A06940AC7893}" type="parTrans" cxnId="{2C899214-8D9A-4A4E-B445-7E592D5A761D}">
      <dgm:prSet/>
      <dgm:spPr/>
      <dgm:t>
        <a:bodyPr/>
        <a:lstStyle/>
        <a:p>
          <a:endParaRPr lang="en-US"/>
        </a:p>
      </dgm:t>
    </dgm:pt>
    <dgm:pt modelId="{439D0B6C-E0DB-4C88-8711-3F48E7CB06A9}" type="sibTrans" cxnId="{2C899214-8D9A-4A4E-B445-7E592D5A761D}">
      <dgm:prSet/>
      <dgm:spPr/>
      <dgm:t>
        <a:bodyPr/>
        <a:lstStyle/>
        <a:p>
          <a:endParaRPr lang="en-US"/>
        </a:p>
      </dgm:t>
    </dgm:pt>
    <dgm:pt modelId="{4ECA65F2-A0FF-484A-830F-ECACDEBB9A78}" type="pres">
      <dgm:prSet presAssocID="{E83F6F70-825E-4EEF-88D0-7104648B8F19}" presName="hierChild1" presStyleCnt="0">
        <dgm:presLayoutVars>
          <dgm:chPref val="1"/>
          <dgm:dir/>
          <dgm:animOne val="branch"/>
          <dgm:animLvl val="lvl"/>
          <dgm:resizeHandles/>
        </dgm:presLayoutVars>
      </dgm:prSet>
      <dgm:spPr/>
      <dgm:t>
        <a:bodyPr/>
        <a:lstStyle/>
        <a:p>
          <a:endParaRPr lang="en-US"/>
        </a:p>
      </dgm:t>
    </dgm:pt>
    <dgm:pt modelId="{C0D1D638-E841-482C-BFAC-20C3785583FA}" type="pres">
      <dgm:prSet presAssocID="{F10BC23F-A4D8-4C97-AFF5-75E20AFFBB6E}" presName="hierRoot1" presStyleCnt="0"/>
      <dgm:spPr/>
    </dgm:pt>
    <dgm:pt modelId="{7F6FDDB5-C192-4BD8-945D-8007900D0568}" type="pres">
      <dgm:prSet presAssocID="{F10BC23F-A4D8-4C97-AFF5-75E20AFFBB6E}" presName="composite" presStyleCnt="0"/>
      <dgm:spPr/>
    </dgm:pt>
    <dgm:pt modelId="{367A69E7-EFE0-4506-9F66-571760393C04}" type="pres">
      <dgm:prSet presAssocID="{F10BC23F-A4D8-4C97-AFF5-75E20AFFBB6E}" presName="background" presStyleLbl="node0" presStyleIdx="0" presStyleCnt="1"/>
      <dgm:spPr/>
    </dgm:pt>
    <dgm:pt modelId="{246B0693-B89D-4D23-88AF-942DA68A0616}" type="pres">
      <dgm:prSet presAssocID="{F10BC23F-A4D8-4C97-AFF5-75E20AFFBB6E}" presName="text" presStyleLbl="fgAcc0" presStyleIdx="0" presStyleCnt="1" custScaleX="231526" custLinFactNeighborX="-8626" custLinFactNeighborY="-48893">
        <dgm:presLayoutVars>
          <dgm:chPref val="3"/>
        </dgm:presLayoutVars>
      </dgm:prSet>
      <dgm:spPr/>
      <dgm:t>
        <a:bodyPr/>
        <a:lstStyle/>
        <a:p>
          <a:endParaRPr lang="en-US"/>
        </a:p>
      </dgm:t>
    </dgm:pt>
    <dgm:pt modelId="{22BC967F-3AB5-494E-BBDA-01E9B2CCEBBE}" type="pres">
      <dgm:prSet presAssocID="{F10BC23F-A4D8-4C97-AFF5-75E20AFFBB6E}" presName="hierChild2" presStyleCnt="0"/>
      <dgm:spPr/>
    </dgm:pt>
    <dgm:pt modelId="{153009DF-4DB5-4E44-A88B-7D5FB59A5969}" type="pres">
      <dgm:prSet presAssocID="{511CEEDD-8A03-41FF-985A-58F97D783AA7}" presName="Name10" presStyleLbl="parChTrans1D2" presStyleIdx="0" presStyleCnt="2"/>
      <dgm:spPr/>
      <dgm:t>
        <a:bodyPr/>
        <a:lstStyle/>
        <a:p>
          <a:endParaRPr lang="en-US"/>
        </a:p>
      </dgm:t>
    </dgm:pt>
    <dgm:pt modelId="{6A2C8C8F-FA10-430B-AD80-75505F3B5F5E}" type="pres">
      <dgm:prSet presAssocID="{15B09DB5-99AB-4BF7-B241-3C64B28AA0C8}" presName="hierRoot2" presStyleCnt="0"/>
      <dgm:spPr/>
    </dgm:pt>
    <dgm:pt modelId="{6DF3BD66-1D85-4E00-B96A-9C3ECD5EF682}" type="pres">
      <dgm:prSet presAssocID="{15B09DB5-99AB-4BF7-B241-3C64B28AA0C8}" presName="composite2" presStyleCnt="0"/>
      <dgm:spPr/>
    </dgm:pt>
    <dgm:pt modelId="{A636F543-02BC-4D79-BEE4-174F87AD8872}" type="pres">
      <dgm:prSet presAssocID="{15B09DB5-99AB-4BF7-B241-3C64B28AA0C8}" presName="background2" presStyleLbl="node2" presStyleIdx="0" presStyleCnt="2"/>
      <dgm:spPr/>
      <dgm:t>
        <a:bodyPr/>
        <a:lstStyle/>
        <a:p>
          <a:endParaRPr lang="en-US"/>
        </a:p>
      </dgm:t>
    </dgm:pt>
    <dgm:pt modelId="{1C574C71-37B7-4BB8-94FD-22D9121FB9EB}" type="pres">
      <dgm:prSet presAssocID="{15B09DB5-99AB-4BF7-B241-3C64B28AA0C8}" presName="text2" presStyleLbl="fgAcc2" presStyleIdx="0" presStyleCnt="2" custLinFactNeighborX="-7407">
        <dgm:presLayoutVars>
          <dgm:chPref val="3"/>
        </dgm:presLayoutVars>
      </dgm:prSet>
      <dgm:spPr/>
      <dgm:t>
        <a:bodyPr/>
        <a:lstStyle/>
        <a:p>
          <a:endParaRPr lang="en-US"/>
        </a:p>
      </dgm:t>
    </dgm:pt>
    <dgm:pt modelId="{99518A87-2FF4-407C-83F1-C03E3DC7F711}" type="pres">
      <dgm:prSet presAssocID="{15B09DB5-99AB-4BF7-B241-3C64B28AA0C8}" presName="hierChild3" presStyleCnt="0"/>
      <dgm:spPr/>
    </dgm:pt>
    <dgm:pt modelId="{5790F34D-90F4-413E-92C1-008C4AFB1C8E}" type="pres">
      <dgm:prSet presAssocID="{EC084C5B-C32C-415C-97E4-A06940AC7893}" presName="Name10" presStyleLbl="parChTrans1D2" presStyleIdx="1" presStyleCnt="2"/>
      <dgm:spPr/>
      <dgm:t>
        <a:bodyPr/>
        <a:lstStyle/>
        <a:p>
          <a:endParaRPr lang="en-US"/>
        </a:p>
      </dgm:t>
    </dgm:pt>
    <dgm:pt modelId="{C36823AC-B62D-4511-A837-53EF6EFE94D2}" type="pres">
      <dgm:prSet presAssocID="{712F47B5-BE93-4907-A429-C66A06951102}" presName="hierRoot2" presStyleCnt="0"/>
      <dgm:spPr/>
    </dgm:pt>
    <dgm:pt modelId="{E40FAC3B-7D2C-4B48-915D-77C0D2A94FE6}" type="pres">
      <dgm:prSet presAssocID="{712F47B5-BE93-4907-A429-C66A06951102}" presName="composite2" presStyleCnt="0"/>
      <dgm:spPr/>
    </dgm:pt>
    <dgm:pt modelId="{7075A6CD-F5D1-4367-8D63-D018EE5A871B}" type="pres">
      <dgm:prSet presAssocID="{712F47B5-BE93-4907-A429-C66A06951102}" presName="background2" presStyleLbl="node2" presStyleIdx="1" presStyleCnt="2"/>
      <dgm:spPr/>
    </dgm:pt>
    <dgm:pt modelId="{82F51091-20AE-4EC3-B4C1-0F4E11736A9E}" type="pres">
      <dgm:prSet presAssocID="{712F47B5-BE93-4907-A429-C66A06951102}" presName="text2" presStyleLbl="fgAcc2" presStyleIdx="1" presStyleCnt="2" custLinFactNeighborX="11447">
        <dgm:presLayoutVars>
          <dgm:chPref val="3"/>
        </dgm:presLayoutVars>
      </dgm:prSet>
      <dgm:spPr/>
      <dgm:t>
        <a:bodyPr/>
        <a:lstStyle/>
        <a:p>
          <a:endParaRPr lang="en-US"/>
        </a:p>
      </dgm:t>
    </dgm:pt>
    <dgm:pt modelId="{A06A5CAC-2158-40B4-9A1D-0E12781E857B}" type="pres">
      <dgm:prSet presAssocID="{712F47B5-BE93-4907-A429-C66A06951102}" presName="hierChild3" presStyleCnt="0"/>
      <dgm:spPr/>
    </dgm:pt>
  </dgm:ptLst>
  <dgm:cxnLst>
    <dgm:cxn modelId="{407D95E4-576C-4569-AC5F-0BFE877743F0}" type="presOf" srcId="{EC084C5B-C32C-415C-97E4-A06940AC7893}" destId="{5790F34D-90F4-413E-92C1-008C4AFB1C8E}" srcOrd="0" destOrd="0" presId="urn:microsoft.com/office/officeart/2005/8/layout/hierarchy1"/>
    <dgm:cxn modelId="{9704A3C2-A7BB-477D-9179-122B981E38B4}" type="presOf" srcId="{E83F6F70-825E-4EEF-88D0-7104648B8F19}" destId="{4ECA65F2-A0FF-484A-830F-ECACDEBB9A78}" srcOrd="0" destOrd="0" presId="urn:microsoft.com/office/officeart/2005/8/layout/hierarchy1"/>
    <dgm:cxn modelId="{2C899214-8D9A-4A4E-B445-7E592D5A761D}" srcId="{F10BC23F-A4D8-4C97-AFF5-75E20AFFBB6E}" destId="{712F47B5-BE93-4907-A429-C66A06951102}" srcOrd="1" destOrd="0" parTransId="{EC084C5B-C32C-415C-97E4-A06940AC7893}" sibTransId="{439D0B6C-E0DB-4C88-8711-3F48E7CB06A9}"/>
    <dgm:cxn modelId="{38BAF21C-0F83-485A-AACE-D3097AD7D9E7}" srcId="{E83F6F70-825E-4EEF-88D0-7104648B8F19}" destId="{F10BC23F-A4D8-4C97-AFF5-75E20AFFBB6E}" srcOrd="0" destOrd="0" parTransId="{6D9B8CFD-73A2-4E20-B1AC-B60E8C481474}" sibTransId="{1E0211F5-5EA0-4761-9F1A-24AFBD74357F}"/>
    <dgm:cxn modelId="{BE6CA76A-8EC2-433B-B616-C58A6B6C3402}" type="presOf" srcId="{15B09DB5-99AB-4BF7-B241-3C64B28AA0C8}" destId="{1C574C71-37B7-4BB8-94FD-22D9121FB9EB}" srcOrd="0" destOrd="0" presId="urn:microsoft.com/office/officeart/2005/8/layout/hierarchy1"/>
    <dgm:cxn modelId="{70F9A5F7-5F12-40E3-8952-2EF0DA21945F}" type="presOf" srcId="{F10BC23F-A4D8-4C97-AFF5-75E20AFFBB6E}" destId="{246B0693-B89D-4D23-88AF-942DA68A0616}" srcOrd="0" destOrd="0" presId="urn:microsoft.com/office/officeart/2005/8/layout/hierarchy1"/>
    <dgm:cxn modelId="{B287985C-12DA-4B5F-BC55-5510B7D8EE9D}" type="presOf" srcId="{511CEEDD-8A03-41FF-985A-58F97D783AA7}" destId="{153009DF-4DB5-4E44-A88B-7D5FB59A5969}" srcOrd="0" destOrd="0" presId="urn:microsoft.com/office/officeart/2005/8/layout/hierarchy1"/>
    <dgm:cxn modelId="{0C74B613-38BD-496D-8792-17BC33FFE363}" type="presOf" srcId="{712F47B5-BE93-4907-A429-C66A06951102}" destId="{82F51091-20AE-4EC3-B4C1-0F4E11736A9E}" srcOrd="0" destOrd="0" presId="urn:microsoft.com/office/officeart/2005/8/layout/hierarchy1"/>
    <dgm:cxn modelId="{7B73F9EA-B73D-401E-87A2-2445B08951EC}" srcId="{F10BC23F-A4D8-4C97-AFF5-75E20AFFBB6E}" destId="{15B09DB5-99AB-4BF7-B241-3C64B28AA0C8}" srcOrd="0" destOrd="0" parTransId="{511CEEDD-8A03-41FF-985A-58F97D783AA7}" sibTransId="{82AD9F80-078E-48A5-A632-34B1A22755E0}"/>
    <dgm:cxn modelId="{764F7824-503B-4E47-B348-A9C3B1FF7D29}" type="presParOf" srcId="{4ECA65F2-A0FF-484A-830F-ECACDEBB9A78}" destId="{C0D1D638-E841-482C-BFAC-20C3785583FA}" srcOrd="0" destOrd="0" presId="urn:microsoft.com/office/officeart/2005/8/layout/hierarchy1"/>
    <dgm:cxn modelId="{8EBA6085-59BD-4D66-92CE-F479AD172948}" type="presParOf" srcId="{C0D1D638-E841-482C-BFAC-20C3785583FA}" destId="{7F6FDDB5-C192-4BD8-945D-8007900D0568}" srcOrd="0" destOrd="0" presId="urn:microsoft.com/office/officeart/2005/8/layout/hierarchy1"/>
    <dgm:cxn modelId="{B9752AB7-778E-4E3A-85CF-C3C5784A8AAF}" type="presParOf" srcId="{7F6FDDB5-C192-4BD8-945D-8007900D0568}" destId="{367A69E7-EFE0-4506-9F66-571760393C04}" srcOrd="0" destOrd="0" presId="urn:microsoft.com/office/officeart/2005/8/layout/hierarchy1"/>
    <dgm:cxn modelId="{99CAC6F3-2E5A-4F4B-A794-EF8E8EDF3670}" type="presParOf" srcId="{7F6FDDB5-C192-4BD8-945D-8007900D0568}" destId="{246B0693-B89D-4D23-88AF-942DA68A0616}" srcOrd="1" destOrd="0" presId="urn:microsoft.com/office/officeart/2005/8/layout/hierarchy1"/>
    <dgm:cxn modelId="{4DF6CA25-B11D-446C-A577-580CD1F23017}" type="presParOf" srcId="{C0D1D638-E841-482C-BFAC-20C3785583FA}" destId="{22BC967F-3AB5-494E-BBDA-01E9B2CCEBBE}" srcOrd="1" destOrd="0" presId="urn:microsoft.com/office/officeart/2005/8/layout/hierarchy1"/>
    <dgm:cxn modelId="{12BCF759-1A27-4F2E-886E-8A4857F4D159}" type="presParOf" srcId="{22BC967F-3AB5-494E-BBDA-01E9B2CCEBBE}" destId="{153009DF-4DB5-4E44-A88B-7D5FB59A5969}" srcOrd="0" destOrd="0" presId="urn:microsoft.com/office/officeart/2005/8/layout/hierarchy1"/>
    <dgm:cxn modelId="{C2B9BFFF-2AC0-4ED6-9104-935C1424F839}" type="presParOf" srcId="{22BC967F-3AB5-494E-BBDA-01E9B2CCEBBE}" destId="{6A2C8C8F-FA10-430B-AD80-75505F3B5F5E}" srcOrd="1" destOrd="0" presId="urn:microsoft.com/office/officeart/2005/8/layout/hierarchy1"/>
    <dgm:cxn modelId="{91C6D9CD-D2CF-4DFC-8693-95E2694B71AB}" type="presParOf" srcId="{6A2C8C8F-FA10-430B-AD80-75505F3B5F5E}" destId="{6DF3BD66-1D85-4E00-B96A-9C3ECD5EF682}" srcOrd="0" destOrd="0" presId="urn:microsoft.com/office/officeart/2005/8/layout/hierarchy1"/>
    <dgm:cxn modelId="{C76EB2DD-15E6-4BDF-BB6E-65AA5E74867E}" type="presParOf" srcId="{6DF3BD66-1D85-4E00-B96A-9C3ECD5EF682}" destId="{A636F543-02BC-4D79-BEE4-174F87AD8872}" srcOrd="0" destOrd="0" presId="urn:microsoft.com/office/officeart/2005/8/layout/hierarchy1"/>
    <dgm:cxn modelId="{37DF04F2-0F9D-44DB-9122-ED777983FCEF}" type="presParOf" srcId="{6DF3BD66-1D85-4E00-B96A-9C3ECD5EF682}" destId="{1C574C71-37B7-4BB8-94FD-22D9121FB9EB}" srcOrd="1" destOrd="0" presId="urn:microsoft.com/office/officeart/2005/8/layout/hierarchy1"/>
    <dgm:cxn modelId="{8BDF89FD-C445-4830-BAE4-BBD73BA7B9A9}" type="presParOf" srcId="{6A2C8C8F-FA10-430B-AD80-75505F3B5F5E}" destId="{99518A87-2FF4-407C-83F1-C03E3DC7F711}" srcOrd="1" destOrd="0" presId="urn:microsoft.com/office/officeart/2005/8/layout/hierarchy1"/>
    <dgm:cxn modelId="{6139153D-7609-46B7-BFC1-B561C67D0935}" type="presParOf" srcId="{22BC967F-3AB5-494E-BBDA-01E9B2CCEBBE}" destId="{5790F34D-90F4-413E-92C1-008C4AFB1C8E}" srcOrd="2" destOrd="0" presId="urn:microsoft.com/office/officeart/2005/8/layout/hierarchy1"/>
    <dgm:cxn modelId="{E1193EDF-1A09-47A8-B40C-098418D33389}" type="presParOf" srcId="{22BC967F-3AB5-494E-BBDA-01E9B2CCEBBE}" destId="{C36823AC-B62D-4511-A837-53EF6EFE94D2}" srcOrd="3" destOrd="0" presId="urn:microsoft.com/office/officeart/2005/8/layout/hierarchy1"/>
    <dgm:cxn modelId="{FFA54575-21C9-4ED8-8F83-EA57C98C70A1}" type="presParOf" srcId="{C36823AC-B62D-4511-A837-53EF6EFE94D2}" destId="{E40FAC3B-7D2C-4B48-915D-77C0D2A94FE6}" srcOrd="0" destOrd="0" presId="urn:microsoft.com/office/officeart/2005/8/layout/hierarchy1"/>
    <dgm:cxn modelId="{09F57299-671F-4D1A-89BF-6537BCF9E67B}" type="presParOf" srcId="{E40FAC3B-7D2C-4B48-915D-77C0D2A94FE6}" destId="{7075A6CD-F5D1-4367-8D63-D018EE5A871B}" srcOrd="0" destOrd="0" presId="urn:microsoft.com/office/officeart/2005/8/layout/hierarchy1"/>
    <dgm:cxn modelId="{FD4FFADC-DFF9-4623-B59A-47C579ADA322}" type="presParOf" srcId="{E40FAC3B-7D2C-4B48-915D-77C0D2A94FE6}" destId="{82F51091-20AE-4EC3-B4C1-0F4E11736A9E}" srcOrd="1" destOrd="0" presId="urn:microsoft.com/office/officeart/2005/8/layout/hierarchy1"/>
    <dgm:cxn modelId="{F4242EAD-AEFF-4DF5-8A5B-548D5B17B92A}" type="presParOf" srcId="{C36823AC-B62D-4511-A837-53EF6EFE94D2}" destId="{A06A5CAC-2158-40B4-9A1D-0E12781E857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6.xml><?xml version="1.0" encoding="utf-8"?>
<dgm:dataModel xmlns:dgm="http://schemas.openxmlformats.org/drawingml/2006/diagram" xmlns:a="http://schemas.openxmlformats.org/drawingml/2006/main">
  <dgm:ptLst>
    <dgm:pt modelId="{E83F6F70-825E-4EEF-88D0-7104648B8F19}" type="doc">
      <dgm:prSet loTypeId="urn:microsoft.com/office/officeart/2005/8/layout/hierarchy1" loCatId="hierarchy" qsTypeId="urn:microsoft.com/office/officeart/2005/8/quickstyle/3d4" qsCatId="3D" csTypeId="urn:microsoft.com/office/officeart/2005/8/colors/accent2_1" csCatId="accent2" phldr="1"/>
      <dgm:spPr/>
      <dgm:t>
        <a:bodyPr/>
        <a:lstStyle/>
        <a:p>
          <a:endParaRPr lang="en-US"/>
        </a:p>
      </dgm:t>
    </dgm:pt>
    <dgm:pt modelId="{F10BC23F-A4D8-4C97-AFF5-75E20AFFBB6E}">
      <dgm:prSet phldrT="[Text]" custT="1"/>
      <dgm:spPr>
        <a:solidFill>
          <a:srgbClr val="FFC000">
            <a:alpha val="90000"/>
          </a:srgbClr>
        </a:solidFill>
      </dgm:spPr>
      <dgm:t>
        <a:bodyPr/>
        <a:lstStyle/>
        <a:p>
          <a:r>
            <a:rPr lang="en-US" sz="4000" dirty="0" smtClean="0"/>
            <a:t>Thing</a:t>
          </a:r>
          <a:endParaRPr lang="en-US" sz="1300" dirty="0"/>
        </a:p>
      </dgm:t>
    </dgm:pt>
    <dgm:pt modelId="{6D9B8CFD-73A2-4E20-B1AC-B60E8C481474}" type="parTrans" cxnId="{38BAF21C-0F83-485A-AACE-D3097AD7D9E7}">
      <dgm:prSet/>
      <dgm:spPr/>
      <dgm:t>
        <a:bodyPr/>
        <a:lstStyle/>
        <a:p>
          <a:endParaRPr lang="en-US"/>
        </a:p>
      </dgm:t>
    </dgm:pt>
    <dgm:pt modelId="{1E0211F5-5EA0-4761-9F1A-24AFBD74357F}" type="sibTrans" cxnId="{38BAF21C-0F83-485A-AACE-D3097AD7D9E7}">
      <dgm:prSet/>
      <dgm:spPr/>
      <dgm:t>
        <a:bodyPr/>
        <a:lstStyle/>
        <a:p>
          <a:endParaRPr lang="en-US"/>
        </a:p>
      </dgm:t>
    </dgm:pt>
    <dgm:pt modelId="{15B09DB5-99AB-4BF7-B241-3C64B28AA0C8}">
      <dgm:prSet phldrT="[Text]"/>
      <dgm:spPr>
        <a:solidFill>
          <a:srgbClr val="FFC000">
            <a:alpha val="90000"/>
          </a:srgbClr>
        </a:solidFill>
      </dgm:spPr>
      <dgm:t>
        <a:bodyPr/>
        <a:lstStyle/>
        <a:p>
          <a:r>
            <a:rPr lang="en-US" dirty="0" smtClean="0"/>
            <a:t>Concrete</a:t>
          </a:r>
          <a:endParaRPr lang="en-US" dirty="0"/>
        </a:p>
      </dgm:t>
    </dgm:pt>
    <dgm:pt modelId="{511CEEDD-8A03-41FF-985A-58F97D783AA7}" type="parTrans" cxnId="{7B73F9EA-B73D-401E-87A2-2445B08951EC}">
      <dgm:prSet/>
      <dgm:spPr/>
      <dgm:t>
        <a:bodyPr/>
        <a:lstStyle/>
        <a:p>
          <a:endParaRPr lang="en-US"/>
        </a:p>
      </dgm:t>
    </dgm:pt>
    <dgm:pt modelId="{82AD9F80-078E-48A5-A632-34B1A22755E0}" type="sibTrans" cxnId="{7B73F9EA-B73D-401E-87A2-2445B08951EC}">
      <dgm:prSet/>
      <dgm:spPr/>
      <dgm:t>
        <a:bodyPr/>
        <a:lstStyle/>
        <a:p>
          <a:endParaRPr lang="en-US"/>
        </a:p>
      </dgm:t>
    </dgm:pt>
    <dgm:pt modelId="{712F47B5-BE93-4907-A429-C66A06951102}">
      <dgm:prSet phldrT="[Text]"/>
      <dgm:spPr>
        <a:solidFill>
          <a:srgbClr val="FFC000">
            <a:alpha val="90000"/>
          </a:srgbClr>
        </a:solidFill>
      </dgm:spPr>
      <dgm:t>
        <a:bodyPr/>
        <a:lstStyle/>
        <a:p>
          <a:r>
            <a:rPr lang="en-US" dirty="0" smtClean="0"/>
            <a:t>Abstract</a:t>
          </a:r>
          <a:endParaRPr lang="en-US" dirty="0"/>
        </a:p>
      </dgm:t>
    </dgm:pt>
    <dgm:pt modelId="{EC084C5B-C32C-415C-97E4-A06940AC7893}" type="parTrans" cxnId="{2C899214-8D9A-4A4E-B445-7E592D5A761D}">
      <dgm:prSet/>
      <dgm:spPr/>
      <dgm:t>
        <a:bodyPr/>
        <a:lstStyle/>
        <a:p>
          <a:endParaRPr lang="en-US"/>
        </a:p>
      </dgm:t>
    </dgm:pt>
    <dgm:pt modelId="{439D0B6C-E0DB-4C88-8711-3F48E7CB06A9}" type="sibTrans" cxnId="{2C899214-8D9A-4A4E-B445-7E592D5A761D}">
      <dgm:prSet/>
      <dgm:spPr/>
      <dgm:t>
        <a:bodyPr/>
        <a:lstStyle/>
        <a:p>
          <a:endParaRPr lang="en-US"/>
        </a:p>
      </dgm:t>
    </dgm:pt>
    <dgm:pt modelId="{4ECA65F2-A0FF-484A-830F-ECACDEBB9A78}" type="pres">
      <dgm:prSet presAssocID="{E83F6F70-825E-4EEF-88D0-7104648B8F19}" presName="hierChild1" presStyleCnt="0">
        <dgm:presLayoutVars>
          <dgm:chPref val="1"/>
          <dgm:dir/>
          <dgm:animOne val="branch"/>
          <dgm:animLvl val="lvl"/>
          <dgm:resizeHandles/>
        </dgm:presLayoutVars>
      </dgm:prSet>
      <dgm:spPr/>
      <dgm:t>
        <a:bodyPr/>
        <a:lstStyle/>
        <a:p>
          <a:endParaRPr lang="en-US"/>
        </a:p>
      </dgm:t>
    </dgm:pt>
    <dgm:pt modelId="{C0D1D638-E841-482C-BFAC-20C3785583FA}" type="pres">
      <dgm:prSet presAssocID="{F10BC23F-A4D8-4C97-AFF5-75E20AFFBB6E}" presName="hierRoot1" presStyleCnt="0"/>
      <dgm:spPr/>
    </dgm:pt>
    <dgm:pt modelId="{7F6FDDB5-C192-4BD8-945D-8007900D0568}" type="pres">
      <dgm:prSet presAssocID="{F10BC23F-A4D8-4C97-AFF5-75E20AFFBB6E}" presName="composite" presStyleCnt="0"/>
      <dgm:spPr/>
    </dgm:pt>
    <dgm:pt modelId="{367A69E7-EFE0-4506-9F66-571760393C04}" type="pres">
      <dgm:prSet presAssocID="{F10BC23F-A4D8-4C97-AFF5-75E20AFFBB6E}" presName="background" presStyleLbl="node0" presStyleIdx="0" presStyleCnt="1"/>
      <dgm:spPr/>
    </dgm:pt>
    <dgm:pt modelId="{246B0693-B89D-4D23-88AF-942DA68A0616}" type="pres">
      <dgm:prSet presAssocID="{F10BC23F-A4D8-4C97-AFF5-75E20AFFBB6E}" presName="text" presStyleLbl="fgAcc0" presStyleIdx="0" presStyleCnt="1" custScaleX="231526" custLinFactNeighborX="-8626" custLinFactNeighborY="-48893">
        <dgm:presLayoutVars>
          <dgm:chPref val="3"/>
        </dgm:presLayoutVars>
      </dgm:prSet>
      <dgm:spPr/>
      <dgm:t>
        <a:bodyPr/>
        <a:lstStyle/>
        <a:p>
          <a:endParaRPr lang="en-US"/>
        </a:p>
      </dgm:t>
    </dgm:pt>
    <dgm:pt modelId="{22BC967F-3AB5-494E-BBDA-01E9B2CCEBBE}" type="pres">
      <dgm:prSet presAssocID="{F10BC23F-A4D8-4C97-AFF5-75E20AFFBB6E}" presName="hierChild2" presStyleCnt="0"/>
      <dgm:spPr/>
    </dgm:pt>
    <dgm:pt modelId="{153009DF-4DB5-4E44-A88B-7D5FB59A5969}" type="pres">
      <dgm:prSet presAssocID="{511CEEDD-8A03-41FF-985A-58F97D783AA7}" presName="Name10" presStyleLbl="parChTrans1D2" presStyleIdx="0" presStyleCnt="2"/>
      <dgm:spPr/>
      <dgm:t>
        <a:bodyPr/>
        <a:lstStyle/>
        <a:p>
          <a:endParaRPr lang="en-US"/>
        </a:p>
      </dgm:t>
    </dgm:pt>
    <dgm:pt modelId="{6A2C8C8F-FA10-430B-AD80-75505F3B5F5E}" type="pres">
      <dgm:prSet presAssocID="{15B09DB5-99AB-4BF7-B241-3C64B28AA0C8}" presName="hierRoot2" presStyleCnt="0"/>
      <dgm:spPr/>
    </dgm:pt>
    <dgm:pt modelId="{6DF3BD66-1D85-4E00-B96A-9C3ECD5EF682}" type="pres">
      <dgm:prSet presAssocID="{15B09DB5-99AB-4BF7-B241-3C64B28AA0C8}" presName="composite2" presStyleCnt="0"/>
      <dgm:spPr/>
    </dgm:pt>
    <dgm:pt modelId="{A636F543-02BC-4D79-BEE4-174F87AD8872}" type="pres">
      <dgm:prSet presAssocID="{15B09DB5-99AB-4BF7-B241-3C64B28AA0C8}" presName="background2" presStyleLbl="node2" presStyleIdx="0" presStyleCnt="2"/>
      <dgm:spPr/>
      <dgm:t>
        <a:bodyPr/>
        <a:lstStyle/>
        <a:p>
          <a:endParaRPr lang="en-US"/>
        </a:p>
      </dgm:t>
    </dgm:pt>
    <dgm:pt modelId="{1C574C71-37B7-4BB8-94FD-22D9121FB9EB}" type="pres">
      <dgm:prSet presAssocID="{15B09DB5-99AB-4BF7-B241-3C64B28AA0C8}" presName="text2" presStyleLbl="fgAcc2" presStyleIdx="0" presStyleCnt="2" custLinFactNeighborX="-7407">
        <dgm:presLayoutVars>
          <dgm:chPref val="3"/>
        </dgm:presLayoutVars>
      </dgm:prSet>
      <dgm:spPr/>
      <dgm:t>
        <a:bodyPr/>
        <a:lstStyle/>
        <a:p>
          <a:endParaRPr lang="en-US"/>
        </a:p>
      </dgm:t>
    </dgm:pt>
    <dgm:pt modelId="{99518A87-2FF4-407C-83F1-C03E3DC7F711}" type="pres">
      <dgm:prSet presAssocID="{15B09DB5-99AB-4BF7-B241-3C64B28AA0C8}" presName="hierChild3" presStyleCnt="0"/>
      <dgm:spPr/>
    </dgm:pt>
    <dgm:pt modelId="{5790F34D-90F4-413E-92C1-008C4AFB1C8E}" type="pres">
      <dgm:prSet presAssocID="{EC084C5B-C32C-415C-97E4-A06940AC7893}" presName="Name10" presStyleLbl="parChTrans1D2" presStyleIdx="1" presStyleCnt="2"/>
      <dgm:spPr/>
      <dgm:t>
        <a:bodyPr/>
        <a:lstStyle/>
        <a:p>
          <a:endParaRPr lang="en-US"/>
        </a:p>
      </dgm:t>
    </dgm:pt>
    <dgm:pt modelId="{C36823AC-B62D-4511-A837-53EF6EFE94D2}" type="pres">
      <dgm:prSet presAssocID="{712F47B5-BE93-4907-A429-C66A06951102}" presName="hierRoot2" presStyleCnt="0"/>
      <dgm:spPr/>
    </dgm:pt>
    <dgm:pt modelId="{E40FAC3B-7D2C-4B48-915D-77C0D2A94FE6}" type="pres">
      <dgm:prSet presAssocID="{712F47B5-BE93-4907-A429-C66A06951102}" presName="composite2" presStyleCnt="0"/>
      <dgm:spPr/>
    </dgm:pt>
    <dgm:pt modelId="{7075A6CD-F5D1-4367-8D63-D018EE5A871B}" type="pres">
      <dgm:prSet presAssocID="{712F47B5-BE93-4907-A429-C66A06951102}" presName="background2" presStyleLbl="node2" presStyleIdx="1" presStyleCnt="2"/>
      <dgm:spPr/>
    </dgm:pt>
    <dgm:pt modelId="{82F51091-20AE-4EC3-B4C1-0F4E11736A9E}" type="pres">
      <dgm:prSet presAssocID="{712F47B5-BE93-4907-A429-C66A06951102}" presName="text2" presStyleLbl="fgAcc2" presStyleIdx="1" presStyleCnt="2" custLinFactNeighborX="11447">
        <dgm:presLayoutVars>
          <dgm:chPref val="3"/>
        </dgm:presLayoutVars>
      </dgm:prSet>
      <dgm:spPr/>
      <dgm:t>
        <a:bodyPr/>
        <a:lstStyle/>
        <a:p>
          <a:endParaRPr lang="en-US"/>
        </a:p>
      </dgm:t>
    </dgm:pt>
    <dgm:pt modelId="{A06A5CAC-2158-40B4-9A1D-0E12781E857B}" type="pres">
      <dgm:prSet presAssocID="{712F47B5-BE93-4907-A429-C66A06951102}" presName="hierChild3" presStyleCnt="0"/>
      <dgm:spPr/>
    </dgm:pt>
  </dgm:ptLst>
  <dgm:cxnLst>
    <dgm:cxn modelId="{63071144-92F8-430B-8AD0-CED336544FC8}" type="presOf" srcId="{F10BC23F-A4D8-4C97-AFF5-75E20AFFBB6E}" destId="{246B0693-B89D-4D23-88AF-942DA68A0616}" srcOrd="0" destOrd="0" presId="urn:microsoft.com/office/officeart/2005/8/layout/hierarchy1"/>
    <dgm:cxn modelId="{75B7C122-6BD0-4F28-97B7-69555077F396}" type="presOf" srcId="{E83F6F70-825E-4EEF-88D0-7104648B8F19}" destId="{4ECA65F2-A0FF-484A-830F-ECACDEBB9A78}" srcOrd="0" destOrd="0" presId="urn:microsoft.com/office/officeart/2005/8/layout/hierarchy1"/>
    <dgm:cxn modelId="{A4602F26-2085-4691-A0F5-F23322D8A0EA}" type="presOf" srcId="{15B09DB5-99AB-4BF7-B241-3C64B28AA0C8}" destId="{1C574C71-37B7-4BB8-94FD-22D9121FB9EB}" srcOrd="0" destOrd="0" presId="urn:microsoft.com/office/officeart/2005/8/layout/hierarchy1"/>
    <dgm:cxn modelId="{2C899214-8D9A-4A4E-B445-7E592D5A761D}" srcId="{F10BC23F-A4D8-4C97-AFF5-75E20AFFBB6E}" destId="{712F47B5-BE93-4907-A429-C66A06951102}" srcOrd="1" destOrd="0" parTransId="{EC084C5B-C32C-415C-97E4-A06940AC7893}" sibTransId="{439D0B6C-E0DB-4C88-8711-3F48E7CB06A9}"/>
    <dgm:cxn modelId="{38BAF21C-0F83-485A-AACE-D3097AD7D9E7}" srcId="{E83F6F70-825E-4EEF-88D0-7104648B8F19}" destId="{F10BC23F-A4D8-4C97-AFF5-75E20AFFBB6E}" srcOrd="0" destOrd="0" parTransId="{6D9B8CFD-73A2-4E20-B1AC-B60E8C481474}" sibTransId="{1E0211F5-5EA0-4761-9F1A-24AFBD74357F}"/>
    <dgm:cxn modelId="{72F164CD-08FF-4212-B5B9-E5BBECFA490A}" type="presOf" srcId="{EC084C5B-C32C-415C-97E4-A06940AC7893}" destId="{5790F34D-90F4-413E-92C1-008C4AFB1C8E}" srcOrd="0" destOrd="0" presId="urn:microsoft.com/office/officeart/2005/8/layout/hierarchy1"/>
    <dgm:cxn modelId="{0A145A7A-3239-44C3-B29C-5E842950483F}" type="presOf" srcId="{712F47B5-BE93-4907-A429-C66A06951102}" destId="{82F51091-20AE-4EC3-B4C1-0F4E11736A9E}" srcOrd="0" destOrd="0" presId="urn:microsoft.com/office/officeart/2005/8/layout/hierarchy1"/>
    <dgm:cxn modelId="{7B73F9EA-B73D-401E-87A2-2445B08951EC}" srcId="{F10BC23F-A4D8-4C97-AFF5-75E20AFFBB6E}" destId="{15B09DB5-99AB-4BF7-B241-3C64B28AA0C8}" srcOrd="0" destOrd="0" parTransId="{511CEEDD-8A03-41FF-985A-58F97D783AA7}" sibTransId="{82AD9F80-078E-48A5-A632-34B1A22755E0}"/>
    <dgm:cxn modelId="{77FB375E-1501-40A1-BFE3-66C84BEAA576}" type="presOf" srcId="{511CEEDD-8A03-41FF-985A-58F97D783AA7}" destId="{153009DF-4DB5-4E44-A88B-7D5FB59A5969}" srcOrd="0" destOrd="0" presId="urn:microsoft.com/office/officeart/2005/8/layout/hierarchy1"/>
    <dgm:cxn modelId="{9AC0F4A2-B0F1-46DE-9D0B-56377A1906A3}" type="presParOf" srcId="{4ECA65F2-A0FF-484A-830F-ECACDEBB9A78}" destId="{C0D1D638-E841-482C-BFAC-20C3785583FA}" srcOrd="0" destOrd="0" presId="urn:microsoft.com/office/officeart/2005/8/layout/hierarchy1"/>
    <dgm:cxn modelId="{5EC6645F-20D5-4846-B004-21EAAF71579D}" type="presParOf" srcId="{C0D1D638-E841-482C-BFAC-20C3785583FA}" destId="{7F6FDDB5-C192-4BD8-945D-8007900D0568}" srcOrd="0" destOrd="0" presId="urn:microsoft.com/office/officeart/2005/8/layout/hierarchy1"/>
    <dgm:cxn modelId="{0A41EFB7-A1F5-4DD7-937F-9E312DC31BF2}" type="presParOf" srcId="{7F6FDDB5-C192-4BD8-945D-8007900D0568}" destId="{367A69E7-EFE0-4506-9F66-571760393C04}" srcOrd="0" destOrd="0" presId="urn:microsoft.com/office/officeart/2005/8/layout/hierarchy1"/>
    <dgm:cxn modelId="{9866D432-20E7-4486-B26F-551300892365}" type="presParOf" srcId="{7F6FDDB5-C192-4BD8-945D-8007900D0568}" destId="{246B0693-B89D-4D23-88AF-942DA68A0616}" srcOrd="1" destOrd="0" presId="urn:microsoft.com/office/officeart/2005/8/layout/hierarchy1"/>
    <dgm:cxn modelId="{EE3CC023-54A2-4745-BB96-072FEECB7C14}" type="presParOf" srcId="{C0D1D638-E841-482C-BFAC-20C3785583FA}" destId="{22BC967F-3AB5-494E-BBDA-01E9B2CCEBBE}" srcOrd="1" destOrd="0" presId="urn:microsoft.com/office/officeart/2005/8/layout/hierarchy1"/>
    <dgm:cxn modelId="{776A26EF-3F74-45C7-B254-AC3A78DF4AA3}" type="presParOf" srcId="{22BC967F-3AB5-494E-BBDA-01E9B2CCEBBE}" destId="{153009DF-4DB5-4E44-A88B-7D5FB59A5969}" srcOrd="0" destOrd="0" presId="urn:microsoft.com/office/officeart/2005/8/layout/hierarchy1"/>
    <dgm:cxn modelId="{C89D8AEE-54CD-4A4B-8428-3D2D7099632C}" type="presParOf" srcId="{22BC967F-3AB5-494E-BBDA-01E9B2CCEBBE}" destId="{6A2C8C8F-FA10-430B-AD80-75505F3B5F5E}" srcOrd="1" destOrd="0" presId="urn:microsoft.com/office/officeart/2005/8/layout/hierarchy1"/>
    <dgm:cxn modelId="{22431099-B179-4F56-8117-64EDDD4B2BB6}" type="presParOf" srcId="{6A2C8C8F-FA10-430B-AD80-75505F3B5F5E}" destId="{6DF3BD66-1D85-4E00-B96A-9C3ECD5EF682}" srcOrd="0" destOrd="0" presId="urn:microsoft.com/office/officeart/2005/8/layout/hierarchy1"/>
    <dgm:cxn modelId="{62817FF7-CF24-46FE-821F-899DF802FAA6}" type="presParOf" srcId="{6DF3BD66-1D85-4E00-B96A-9C3ECD5EF682}" destId="{A636F543-02BC-4D79-BEE4-174F87AD8872}" srcOrd="0" destOrd="0" presId="urn:microsoft.com/office/officeart/2005/8/layout/hierarchy1"/>
    <dgm:cxn modelId="{EB5C1D5A-BD1F-4782-A218-3187E285CCC4}" type="presParOf" srcId="{6DF3BD66-1D85-4E00-B96A-9C3ECD5EF682}" destId="{1C574C71-37B7-4BB8-94FD-22D9121FB9EB}" srcOrd="1" destOrd="0" presId="urn:microsoft.com/office/officeart/2005/8/layout/hierarchy1"/>
    <dgm:cxn modelId="{D5FDAA77-CE1F-40E4-B08F-5111CFD2CCA9}" type="presParOf" srcId="{6A2C8C8F-FA10-430B-AD80-75505F3B5F5E}" destId="{99518A87-2FF4-407C-83F1-C03E3DC7F711}" srcOrd="1" destOrd="0" presId="urn:microsoft.com/office/officeart/2005/8/layout/hierarchy1"/>
    <dgm:cxn modelId="{9EF05955-3349-4464-A134-FB93815957AA}" type="presParOf" srcId="{22BC967F-3AB5-494E-BBDA-01E9B2CCEBBE}" destId="{5790F34D-90F4-413E-92C1-008C4AFB1C8E}" srcOrd="2" destOrd="0" presId="urn:microsoft.com/office/officeart/2005/8/layout/hierarchy1"/>
    <dgm:cxn modelId="{8CE9523A-3B6A-4D67-A898-99BFA3452335}" type="presParOf" srcId="{22BC967F-3AB5-494E-BBDA-01E9B2CCEBBE}" destId="{C36823AC-B62D-4511-A837-53EF6EFE94D2}" srcOrd="3" destOrd="0" presId="urn:microsoft.com/office/officeart/2005/8/layout/hierarchy1"/>
    <dgm:cxn modelId="{E8ABA74F-27E4-4C0F-A25D-56FAFE5DFA90}" type="presParOf" srcId="{C36823AC-B62D-4511-A837-53EF6EFE94D2}" destId="{E40FAC3B-7D2C-4B48-915D-77C0D2A94FE6}" srcOrd="0" destOrd="0" presId="urn:microsoft.com/office/officeart/2005/8/layout/hierarchy1"/>
    <dgm:cxn modelId="{8F682CB8-E694-494A-B24E-20857725B4ED}" type="presParOf" srcId="{E40FAC3B-7D2C-4B48-915D-77C0D2A94FE6}" destId="{7075A6CD-F5D1-4367-8D63-D018EE5A871B}" srcOrd="0" destOrd="0" presId="urn:microsoft.com/office/officeart/2005/8/layout/hierarchy1"/>
    <dgm:cxn modelId="{0E0EEA29-1BC6-4047-97F2-F12D3E2A6816}" type="presParOf" srcId="{E40FAC3B-7D2C-4B48-915D-77C0D2A94FE6}" destId="{82F51091-20AE-4EC3-B4C1-0F4E11736A9E}" srcOrd="1" destOrd="0" presId="urn:microsoft.com/office/officeart/2005/8/layout/hierarchy1"/>
    <dgm:cxn modelId="{E335775C-ED24-40DC-AD18-3E189FBCDFF1}" type="presParOf" srcId="{C36823AC-B62D-4511-A837-53EF6EFE94D2}" destId="{A06A5CAC-2158-40B4-9A1D-0E12781E857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7.xml><?xml version="1.0" encoding="utf-8"?>
<dgm:dataModel xmlns:dgm="http://schemas.openxmlformats.org/drawingml/2006/diagram" xmlns:a="http://schemas.openxmlformats.org/drawingml/2006/main">
  <dgm:ptLst>
    <dgm:pt modelId="{E83F6F70-825E-4EEF-88D0-7104648B8F19}" type="doc">
      <dgm:prSet loTypeId="urn:microsoft.com/office/officeart/2005/8/layout/hierarchy1" loCatId="hierarchy" qsTypeId="urn:microsoft.com/office/officeart/2005/8/quickstyle/3d4" qsCatId="3D" csTypeId="urn:microsoft.com/office/officeart/2005/8/colors/accent2_1" csCatId="accent2" phldr="1"/>
      <dgm:spPr/>
      <dgm:t>
        <a:bodyPr/>
        <a:lstStyle/>
        <a:p>
          <a:endParaRPr lang="en-US"/>
        </a:p>
      </dgm:t>
    </dgm:pt>
    <dgm:pt modelId="{F10BC23F-A4D8-4C97-AFF5-75E20AFFBB6E}">
      <dgm:prSet phldrT="[Text]" custT="1"/>
      <dgm:spPr>
        <a:solidFill>
          <a:srgbClr val="FFC000">
            <a:alpha val="90000"/>
          </a:srgbClr>
        </a:solidFill>
      </dgm:spPr>
      <dgm:t>
        <a:bodyPr/>
        <a:lstStyle/>
        <a:p>
          <a:r>
            <a:rPr lang="en-US" sz="2800" dirty="0" smtClean="0"/>
            <a:t>Thing</a:t>
          </a:r>
          <a:endParaRPr lang="en-US" sz="1300" dirty="0"/>
        </a:p>
      </dgm:t>
    </dgm:pt>
    <dgm:pt modelId="{6D9B8CFD-73A2-4E20-B1AC-B60E8C481474}" type="parTrans" cxnId="{38BAF21C-0F83-485A-AACE-D3097AD7D9E7}">
      <dgm:prSet/>
      <dgm:spPr/>
      <dgm:t>
        <a:bodyPr/>
        <a:lstStyle/>
        <a:p>
          <a:endParaRPr lang="en-US"/>
        </a:p>
      </dgm:t>
    </dgm:pt>
    <dgm:pt modelId="{1E0211F5-5EA0-4761-9F1A-24AFBD74357F}" type="sibTrans" cxnId="{38BAF21C-0F83-485A-AACE-D3097AD7D9E7}">
      <dgm:prSet/>
      <dgm:spPr/>
      <dgm:t>
        <a:bodyPr/>
        <a:lstStyle/>
        <a:p>
          <a:endParaRPr lang="en-US"/>
        </a:p>
      </dgm:t>
    </dgm:pt>
    <dgm:pt modelId="{15B09DB5-99AB-4BF7-B241-3C64B28AA0C8}">
      <dgm:prSet phldrT="[Text]"/>
      <dgm:spPr>
        <a:solidFill>
          <a:srgbClr val="FFC000">
            <a:alpha val="90000"/>
          </a:srgbClr>
        </a:solidFill>
      </dgm:spPr>
      <dgm:t>
        <a:bodyPr/>
        <a:lstStyle/>
        <a:p>
          <a:r>
            <a:rPr lang="en-US" dirty="0" smtClean="0"/>
            <a:t>Concrete</a:t>
          </a:r>
          <a:endParaRPr lang="en-US" dirty="0"/>
        </a:p>
      </dgm:t>
    </dgm:pt>
    <dgm:pt modelId="{511CEEDD-8A03-41FF-985A-58F97D783AA7}" type="parTrans" cxnId="{7B73F9EA-B73D-401E-87A2-2445B08951EC}">
      <dgm:prSet/>
      <dgm:spPr/>
      <dgm:t>
        <a:bodyPr/>
        <a:lstStyle/>
        <a:p>
          <a:endParaRPr lang="en-US"/>
        </a:p>
      </dgm:t>
    </dgm:pt>
    <dgm:pt modelId="{82AD9F80-078E-48A5-A632-34B1A22755E0}" type="sibTrans" cxnId="{7B73F9EA-B73D-401E-87A2-2445B08951EC}">
      <dgm:prSet/>
      <dgm:spPr/>
      <dgm:t>
        <a:bodyPr/>
        <a:lstStyle/>
        <a:p>
          <a:endParaRPr lang="en-US"/>
        </a:p>
      </dgm:t>
    </dgm:pt>
    <dgm:pt modelId="{712F47B5-BE93-4907-A429-C66A06951102}">
      <dgm:prSet phldrT="[Text]"/>
      <dgm:spPr>
        <a:solidFill>
          <a:srgbClr val="FFC000">
            <a:alpha val="90000"/>
          </a:srgbClr>
        </a:solidFill>
      </dgm:spPr>
      <dgm:t>
        <a:bodyPr/>
        <a:lstStyle/>
        <a:p>
          <a:r>
            <a:rPr lang="en-US" dirty="0" smtClean="0"/>
            <a:t>Abstract</a:t>
          </a:r>
          <a:endParaRPr lang="en-US" dirty="0"/>
        </a:p>
      </dgm:t>
    </dgm:pt>
    <dgm:pt modelId="{EC084C5B-C32C-415C-97E4-A06940AC7893}" type="parTrans" cxnId="{2C899214-8D9A-4A4E-B445-7E592D5A761D}">
      <dgm:prSet/>
      <dgm:spPr/>
      <dgm:t>
        <a:bodyPr/>
        <a:lstStyle/>
        <a:p>
          <a:endParaRPr lang="en-US"/>
        </a:p>
      </dgm:t>
    </dgm:pt>
    <dgm:pt modelId="{439D0B6C-E0DB-4C88-8711-3F48E7CB06A9}" type="sibTrans" cxnId="{2C899214-8D9A-4A4E-B445-7E592D5A761D}">
      <dgm:prSet/>
      <dgm:spPr/>
      <dgm:t>
        <a:bodyPr/>
        <a:lstStyle/>
        <a:p>
          <a:endParaRPr lang="en-US"/>
        </a:p>
      </dgm:t>
    </dgm:pt>
    <dgm:pt modelId="{C77EC350-A052-4566-99C2-735FD561459D}">
      <dgm:prSet phldrT="[Text]"/>
      <dgm:spPr>
        <a:solidFill>
          <a:srgbClr val="FFC000">
            <a:alpha val="90000"/>
          </a:srgbClr>
        </a:solidFill>
      </dgm:spPr>
      <dgm:t>
        <a:bodyPr/>
        <a:lstStyle/>
        <a:p>
          <a:r>
            <a:rPr lang="en-US" dirty="0" smtClean="0"/>
            <a:t>Pillar of Stone</a:t>
          </a:r>
          <a:endParaRPr lang="en-US" dirty="0"/>
        </a:p>
      </dgm:t>
    </dgm:pt>
    <dgm:pt modelId="{0043D649-D22B-45C8-B6CF-0840A224FD51}" type="parTrans" cxnId="{3D651ACC-CA6E-47E9-9D32-2BB202FFD05C}">
      <dgm:prSet/>
      <dgm:spPr/>
      <dgm:t>
        <a:bodyPr/>
        <a:lstStyle/>
        <a:p>
          <a:endParaRPr lang="en-US"/>
        </a:p>
      </dgm:t>
    </dgm:pt>
    <dgm:pt modelId="{78B70780-5DE2-4FA4-8726-62E230593D22}" type="sibTrans" cxnId="{3D651ACC-CA6E-47E9-9D32-2BB202FFD05C}">
      <dgm:prSet/>
      <dgm:spPr/>
      <dgm:t>
        <a:bodyPr/>
        <a:lstStyle/>
        <a:p>
          <a:endParaRPr lang="en-US"/>
        </a:p>
      </dgm:t>
    </dgm:pt>
    <dgm:pt modelId="{4C683CC5-F370-49F6-A2C2-DEF043A43C3F}">
      <dgm:prSet phldrT="[Text]"/>
      <dgm:spPr>
        <a:solidFill>
          <a:srgbClr val="FFC000">
            <a:alpha val="90000"/>
          </a:srgbClr>
        </a:solidFill>
      </dgm:spPr>
      <dgm:t>
        <a:bodyPr/>
        <a:lstStyle/>
        <a:p>
          <a:r>
            <a:rPr lang="en-US" dirty="0" smtClean="0"/>
            <a:t>Financial Instrument</a:t>
          </a:r>
          <a:endParaRPr lang="en-US" dirty="0"/>
        </a:p>
      </dgm:t>
    </dgm:pt>
    <dgm:pt modelId="{0574566B-11AE-4475-92ED-51BA5209439A}" type="parTrans" cxnId="{CFA20F90-3E2E-4730-9F73-601FFA4102C5}">
      <dgm:prSet/>
      <dgm:spPr/>
      <dgm:t>
        <a:bodyPr/>
        <a:lstStyle/>
        <a:p>
          <a:endParaRPr lang="en-US"/>
        </a:p>
      </dgm:t>
    </dgm:pt>
    <dgm:pt modelId="{F303C053-D939-4D36-9451-48A398C0CFF8}" type="sibTrans" cxnId="{CFA20F90-3E2E-4730-9F73-601FFA4102C5}">
      <dgm:prSet/>
      <dgm:spPr/>
      <dgm:t>
        <a:bodyPr/>
        <a:lstStyle/>
        <a:p>
          <a:endParaRPr lang="en-US"/>
        </a:p>
      </dgm:t>
    </dgm:pt>
    <dgm:pt modelId="{E874E8D5-EFD2-4BF1-87E2-F25CAC37E5ED}">
      <dgm:prSet phldrT="[Text]"/>
      <dgm:spPr>
        <a:solidFill>
          <a:srgbClr val="FFC000">
            <a:alpha val="90000"/>
          </a:srgbClr>
        </a:solidFill>
      </dgm:spPr>
      <dgm:t>
        <a:bodyPr/>
        <a:lstStyle/>
        <a:p>
          <a:r>
            <a:rPr lang="en-US" dirty="0" smtClean="0"/>
            <a:t>Goal</a:t>
          </a:r>
          <a:endParaRPr lang="en-US" dirty="0"/>
        </a:p>
      </dgm:t>
    </dgm:pt>
    <dgm:pt modelId="{949C7717-CB9D-4952-B3F4-50FC59EE98A4}" type="parTrans" cxnId="{30476609-E2EC-458C-8003-3F9445E98972}">
      <dgm:prSet/>
      <dgm:spPr/>
      <dgm:t>
        <a:bodyPr/>
        <a:lstStyle/>
        <a:p>
          <a:endParaRPr lang="en-US"/>
        </a:p>
      </dgm:t>
    </dgm:pt>
    <dgm:pt modelId="{CABC0DE5-2F16-449E-B821-D5AB5861B526}" type="sibTrans" cxnId="{30476609-E2EC-458C-8003-3F9445E98972}">
      <dgm:prSet/>
      <dgm:spPr/>
      <dgm:t>
        <a:bodyPr/>
        <a:lstStyle/>
        <a:p>
          <a:endParaRPr lang="en-US"/>
        </a:p>
      </dgm:t>
    </dgm:pt>
    <dgm:pt modelId="{65239276-93FF-4C4A-90B3-001C183D2D2D}">
      <dgm:prSet phldrT="[Text]"/>
      <dgm:spPr>
        <a:solidFill>
          <a:srgbClr val="FFC000">
            <a:alpha val="90000"/>
          </a:srgbClr>
        </a:solidFill>
      </dgm:spPr>
      <dgm:t>
        <a:bodyPr/>
        <a:lstStyle/>
        <a:p>
          <a:r>
            <a:rPr lang="en-US" dirty="0" smtClean="0"/>
            <a:t>Resolution</a:t>
          </a:r>
          <a:endParaRPr lang="en-US" dirty="0"/>
        </a:p>
      </dgm:t>
    </dgm:pt>
    <dgm:pt modelId="{0557C999-440F-47B2-97C3-4FE8EA4A5179}" type="parTrans" cxnId="{292CDCA7-87A8-46BA-B39B-BFDD6627720E}">
      <dgm:prSet/>
      <dgm:spPr/>
      <dgm:t>
        <a:bodyPr/>
        <a:lstStyle/>
        <a:p>
          <a:endParaRPr lang="en-US"/>
        </a:p>
      </dgm:t>
    </dgm:pt>
    <dgm:pt modelId="{54A8FC80-FFCA-48AD-9A09-66CB446A3074}" type="sibTrans" cxnId="{292CDCA7-87A8-46BA-B39B-BFDD6627720E}">
      <dgm:prSet/>
      <dgm:spPr/>
      <dgm:t>
        <a:bodyPr/>
        <a:lstStyle/>
        <a:p>
          <a:endParaRPr lang="en-US"/>
        </a:p>
      </dgm:t>
    </dgm:pt>
    <dgm:pt modelId="{EDA91914-20D9-4A23-BCBD-783E9BD41342}">
      <dgm:prSet phldrT="[Text]"/>
      <dgm:spPr>
        <a:solidFill>
          <a:srgbClr val="FFC000">
            <a:alpha val="90000"/>
          </a:srgbClr>
        </a:solidFill>
      </dgm:spPr>
      <dgm:t>
        <a:bodyPr/>
        <a:lstStyle/>
        <a:p>
          <a:r>
            <a:rPr lang="en-US" dirty="0" smtClean="0"/>
            <a:t>Desire</a:t>
          </a:r>
          <a:endParaRPr lang="en-US" dirty="0"/>
        </a:p>
      </dgm:t>
    </dgm:pt>
    <dgm:pt modelId="{8D07BF1D-AA9B-40AA-81BE-4AE2E8CD5B88}" type="parTrans" cxnId="{6AD0EF5A-707B-4CCA-A8EC-002C6A14A7FE}">
      <dgm:prSet/>
      <dgm:spPr/>
      <dgm:t>
        <a:bodyPr/>
        <a:lstStyle/>
        <a:p>
          <a:endParaRPr lang="en-US"/>
        </a:p>
      </dgm:t>
    </dgm:pt>
    <dgm:pt modelId="{FB00767D-E36E-42F6-8A72-08F68E436095}" type="sibTrans" cxnId="{6AD0EF5A-707B-4CCA-A8EC-002C6A14A7FE}">
      <dgm:prSet/>
      <dgm:spPr/>
      <dgm:t>
        <a:bodyPr/>
        <a:lstStyle/>
        <a:p>
          <a:endParaRPr lang="en-US"/>
        </a:p>
      </dgm:t>
    </dgm:pt>
    <dgm:pt modelId="{D587F373-E121-43E5-9519-30A7434A19D3}">
      <dgm:prSet phldrT="[Text]"/>
      <dgm:spPr>
        <a:solidFill>
          <a:srgbClr val="FFC000">
            <a:alpha val="90000"/>
          </a:srgbClr>
        </a:solidFill>
      </dgm:spPr>
      <dgm:t>
        <a:bodyPr/>
        <a:lstStyle/>
        <a:p>
          <a:r>
            <a:rPr lang="en-US" dirty="0" smtClean="0"/>
            <a:t>Wheelbarrow</a:t>
          </a:r>
          <a:endParaRPr lang="en-US" dirty="0"/>
        </a:p>
      </dgm:t>
    </dgm:pt>
    <dgm:pt modelId="{32EDCC18-0FCD-4AB2-81BB-9C31210546D4}" type="parTrans" cxnId="{D3A472F9-5ACF-4A70-B4C2-A1F4F02245DD}">
      <dgm:prSet/>
      <dgm:spPr/>
      <dgm:t>
        <a:bodyPr/>
        <a:lstStyle/>
        <a:p>
          <a:endParaRPr lang="en-US"/>
        </a:p>
      </dgm:t>
    </dgm:pt>
    <dgm:pt modelId="{81CE1720-C09D-42C8-B1A6-3FC1EFBC3983}" type="sibTrans" cxnId="{D3A472F9-5ACF-4A70-B4C2-A1F4F02245DD}">
      <dgm:prSet/>
      <dgm:spPr/>
      <dgm:t>
        <a:bodyPr/>
        <a:lstStyle/>
        <a:p>
          <a:endParaRPr lang="en-US"/>
        </a:p>
      </dgm:t>
    </dgm:pt>
    <dgm:pt modelId="{4ECA65F2-A0FF-484A-830F-ECACDEBB9A78}" type="pres">
      <dgm:prSet presAssocID="{E83F6F70-825E-4EEF-88D0-7104648B8F19}" presName="hierChild1" presStyleCnt="0">
        <dgm:presLayoutVars>
          <dgm:chPref val="1"/>
          <dgm:dir/>
          <dgm:animOne val="branch"/>
          <dgm:animLvl val="lvl"/>
          <dgm:resizeHandles/>
        </dgm:presLayoutVars>
      </dgm:prSet>
      <dgm:spPr/>
      <dgm:t>
        <a:bodyPr/>
        <a:lstStyle/>
        <a:p>
          <a:endParaRPr lang="en-US"/>
        </a:p>
      </dgm:t>
    </dgm:pt>
    <dgm:pt modelId="{C0D1D638-E841-482C-BFAC-20C3785583FA}" type="pres">
      <dgm:prSet presAssocID="{F10BC23F-A4D8-4C97-AFF5-75E20AFFBB6E}" presName="hierRoot1" presStyleCnt="0"/>
      <dgm:spPr/>
    </dgm:pt>
    <dgm:pt modelId="{7F6FDDB5-C192-4BD8-945D-8007900D0568}" type="pres">
      <dgm:prSet presAssocID="{F10BC23F-A4D8-4C97-AFF5-75E20AFFBB6E}" presName="composite" presStyleCnt="0"/>
      <dgm:spPr/>
    </dgm:pt>
    <dgm:pt modelId="{367A69E7-EFE0-4506-9F66-571760393C04}" type="pres">
      <dgm:prSet presAssocID="{F10BC23F-A4D8-4C97-AFF5-75E20AFFBB6E}" presName="background" presStyleLbl="node0" presStyleIdx="0" presStyleCnt="1"/>
      <dgm:spPr/>
    </dgm:pt>
    <dgm:pt modelId="{246B0693-B89D-4D23-88AF-942DA68A0616}" type="pres">
      <dgm:prSet presAssocID="{F10BC23F-A4D8-4C97-AFF5-75E20AFFBB6E}" presName="text" presStyleLbl="fgAcc0" presStyleIdx="0" presStyleCnt="1" custScaleX="231526" custLinFactNeighborX="-8626" custLinFactNeighborY="-48893">
        <dgm:presLayoutVars>
          <dgm:chPref val="3"/>
        </dgm:presLayoutVars>
      </dgm:prSet>
      <dgm:spPr/>
      <dgm:t>
        <a:bodyPr/>
        <a:lstStyle/>
        <a:p>
          <a:endParaRPr lang="en-US"/>
        </a:p>
      </dgm:t>
    </dgm:pt>
    <dgm:pt modelId="{22BC967F-3AB5-494E-BBDA-01E9B2CCEBBE}" type="pres">
      <dgm:prSet presAssocID="{F10BC23F-A4D8-4C97-AFF5-75E20AFFBB6E}" presName="hierChild2" presStyleCnt="0"/>
      <dgm:spPr/>
    </dgm:pt>
    <dgm:pt modelId="{153009DF-4DB5-4E44-A88B-7D5FB59A5969}" type="pres">
      <dgm:prSet presAssocID="{511CEEDD-8A03-41FF-985A-58F97D783AA7}" presName="Name10" presStyleLbl="parChTrans1D2" presStyleIdx="0" presStyleCnt="2"/>
      <dgm:spPr/>
      <dgm:t>
        <a:bodyPr/>
        <a:lstStyle/>
        <a:p>
          <a:endParaRPr lang="en-US"/>
        </a:p>
      </dgm:t>
    </dgm:pt>
    <dgm:pt modelId="{6A2C8C8F-FA10-430B-AD80-75505F3B5F5E}" type="pres">
      <dgm:prSet presAssocID="{15B09DB5-99AB-4BF7-B241-3C64B28AA0C8}" presName="hierRoot2" presStyleCnt="0"/>
      <dgm:spPr/>
    </dgm:pt>
    <dgm:pt modelId="{6DF3BD66-1D85-4E00-B96A-9C3ECD5EF682}" type="pres">
      <dgm:prSet presAssocID="{15B09DB5-99AB-4BF7-B241-3C64B28AA0C8}" presName="composite2" presStyleCnt="0"/>
      <dgm:spPr/>
    </dgm:pt>
    <dgm:pt modelId="{A636F543-02BC-4D79-BEE4-174F87AD8872}" type="pres">
      <dgm:prSet presAssocID="{15B09DB5-99AB-4BF7-B241-3C64B28AA0C8}" presName="background2" presStyleLbl="node2" presStyleIdx="0" presStyleCnt="2"/>
      <dgm:spPr/>
      <dgm:t>
        <a:bodyPr/>
        <a:lstStyle/>
        <a:p>
          <a:endParaRPr lang="en-US"/>
        </a:p>
      </dgm:t>
    </dgm:pt>
    <dgm:pt modelId="{1C574C71-37B7-4BB8-94FD-22D9121FB9EB}" type="pres">
      <dgm:prSet presAssocID="{15B09DB5-99AB-4BF7-B241-3C64B28AA0C8}" presName="text2" presStyleLbl="fgAcc2" presStyleIdx="0" presStyleCnt="2" custLinFactNeighborX="-7407">
        <dgm:presLayoutVars>
          <dgm:chPref val="3"/>
        </dgm:presLayoutVars>
      </dgm:prSet>
      <dgm:spPr/>
      <dgm:t>
        <a:bodyPr/>
        <a:lstStyle/>
        <a:p>
          <a:endParaRPr lang="en-US"/>
        </a:p>
      </dgm:t>
    </dgm:pt>
    <dgm:pt modelId="{99518A87-2FF4-407C-83F1-C03E3DC7F711}" type="pres">
      <dgm:prSet presAssocID="{15B09DB5-99AB-4BF7-B241-3C64B28AA0C8}" presName="hierChild3" presStyleCnt="0"/>
      <dgm:spPr/>
    </dgm:pt>
    <dgm:pt modelId="{527841AC-8B8B-4745-8185-249B6FBE9EE1}" type="pres">
      <dgm:prSet presAssocID="{0043D649-D22B-45C8-B6CF-0840A224FD51}" presName="Name17" presStyleLbl="parChTrans1D3" presStyleIdx="0" presStyleCnt="6"/>
      <dgm:spPr/>
      <dgm:t>
        <a:bodyPr/>
        <a:lstStyle/>
        <a:p>
          <a:endParaRPr lang="en-US"/>
        </a:p>
      </dgm:t>
    </dgm:pt>
    <dgm:pt modelId="{07DB50D0-F4BA-449A-9D91-F5E2551B1FD3}" type="pres">
      <dgm:prSet presAssocID="{C77EC350-A052-4566-99C2-735FD561459D}" presName="hierRoot3" presStyleCnt="0"/>
      <dgm:spPr/>
    </dgm:pt>
    <dgm:pt modelId="{53776170-52CF-4CF8-8471-C184F3A27D02}" type="pres">
      <dgm:prSet presAssocID="{C77EC350-A052-4566-99C2-735FD561459D}" presName="composite3" presStyleCnt="0"/>
      <dgm:spPr/>
    </dgm:pt>
    <dgm:pt modelId="{6AA11E6A-EB03-487A-BC66-D3A9D2FFCF7A}" type="pres">
      <dgm:prSet presAssocID="{C77EC350-A052-4566-99C2-735FD561459D}" presName="background3" presStyleLbl="node3" presStyleIdx="0" presStyleCnt="6"/>
      <dgm:spPr/>
    </dgm:pt>
    <dgm:pt modelId="{AC82F6B4-6C27-4AE1-8BD9-AB114C7D62C3}" type="pres">
      <dgm:prSet presAssocID="{C77EC350-A052-4566-99C2-735FD561459D}" presName="text3" presStyleLbl="fgAcc3" presStyleIdx="0" presStyleCnt="6">
        <dgm:presLayoutVars>
          <dgm:chPref val="3"/>
        </dgm:presLayoutVars>
      </dgm:prSet>
      <dgm:spPr/>
      <dgm:t>
        <a:bodyPr/>
        <a:lstStyle/>
        <a:p>
          <a:endParaRPr lang="en-US"/>
        </a:p>
      </dgm:t>
    </dgm:pt>
    <dgm:pt modelId="{50E3D324-506C-463B-B796-C4204CF78F8A}" type="pres">
      <dgm:prSet presAssocID="{C77EC350-A052-4566-99C2-735FD561459D}" presName="hierChild4" presStyleCnt="0"/>
      <dgm:spPr/>
    </dgm:pt>
    <dgm:pt modelId="{D492748F-FE94-41D4-8D86-3C735975C5AC}" type="pres">
      <dgm:prSet presAssocID="{0574566B-11AE-4475-92ED-51BA5209439A}" presName="Name17" presStyleLbl="parChTrans1D3" presStyleIdx="1" presStyleCnt="6"/>
      <dgm:spPr/>
      <dgm:t>
        <a:bodyPr/>
        <a:lstStyle/>
        <a:p>
          <a:endParaRPr lang="en-US"/>
        </a:p>
      </dgm:t>
    </dgm:pt>
    <dgm:pt modelId="{B99A0793-870B-4151-855C-598C0DB96738}" type="pres">
      <dgm:prSet presAssocID="{4C683CC5-F370-49F6-A2C2-DEF043A43C3F}" presName="hierRoot3" presStyleCnt="0"/>
      <dgm:spPr/>
    </dgm:pt>
    <dgm:pt modelId="{8E75FF6A-0DE4-4912-8F8D-CC89723D7BC5}" type="pres">
      <dgm:prSet presAssocID="{4C683CC5-F370-49F6-A2C2-DEF043A43C3F}" presName="composite3" presStyleCnt="0"/>
      <dgm:spPr/>
    </dgm:pt>
    <dgm:pt modelId="{C2307FF6-B257-4A36-97BA-49EA9B54F27D}" type="pres">
      <dgm:prSet presAssocID="{4C683CC5-F370-49F6-A2C2-DEF043A43C3F}" presName="background3" presStyleLbl="node3" presStyleIdx="1" presStyleCnt="6"/>
      <dgm:spPr/>
    </dgm:pt>
    <dgm:pt modelId="{335F601F-F92F-413F-B65B-D36F412C4397}" type="pres">
      <dgm:prSet presAssocID="{4C683CC5-F370-49F6-A2C2-DEF043A43C3F}" presName="text3" presStyleLbl="fgAcc3" presStyleIdx="1" presStyleCnt="6">
        <dgm:presLayoutVars>
          <dgm:chPref val="3"/>
        </dgm:presLayoutVars>
      </dgm:prSet>
      <dgm:spPr/>
      <dgm:t>
        <a:bodyPr/>
        <a:lstStyle/>
        <a:p>
          <a:endParaRPr lang="en-US"/>
        </a:p>
      </dgm:t>
    </dgm:pt>
    <dgm:pt modelId="{2A3347AB-DD59-4B12-8AE1-611A890CAC33}" type="pres">
      <dgm:prSet presAssocID="{4C683CC5-F370-49F6-A2C2-DEF043A43C3F}" presName="hierChild4" presStyleCnt="0"/>
      <dgm:spPr/>
    </dgm:pt>
    <dgm:pt modelId="{9D865B1B-1D0E-403E-B28A-CF6865DE3742}" type="pres">
      <dgm:prSet presAssocID="{32EDCC18-0FCD-4AB2-81BB-9C31210546D4}" presName="Name17" presStyleLbl="parChTrans1D3" presStyleIdx="2" presStyleCnt="6"/>
      <dgm:spPr/>
      <dgm:t>
        <a:bodyPr/>
        <a:lstStyle/>
        <a:p>
          <a:endParaRPr lang="en-US"/>
        </a:p>
      </dgm:t>
    </dgm:pt>
    <dgm:pt modelId="{AE629369-4BC7-4E02-AA94-230EA965D96D}" type="pres">
      <dgm:prSet presAssocID="{D587F373-E121-43E5-9519-30A7434A19D3}" presName="hierRoot3" presStyleCnt="0"/>
      <dgm:spPr/>
    </dgm:pt>
    <dgm:pt modelId="{7791FCE5-D25A-488D-A6CD-A257384132B8}" type="pres">
      <dgm:prSet presAssocID="{D587F373-E121-43E5-9519-30A7434A19D3}" presName="composite3" presStyleCnt="0"/>
      <dgm:spPr/>
    </dgm:pt>
    <dgm:pt modelId="{DC40C6EA-97AB-48DF-8F98-58D29733984A}" type="pres">
      <dgm:prSet presAssocID="{D587F373-E121-43E5-9519-30A7434A19D3}" presName="background3" presStyleLbl="node3" presStyleIdx="2" presStyleCnt="6"/>
      <dgm:spPr/>
    </dgm:pt>
    <dgm:pt modelId="{E915AB7A-2848-4E94-8839-53C6E16A35F1}" type="pres">
      <dgm:prSet presAssocID="{D587F373-E121-43E5-9519-30A7434A19D3}" presName="text3" presStyleLbl="fgAcc3" presStyleIdx="2" presStyleCnt="6">
        <dgm:presLayoutVars>
          <dgm:chPref val="3"/>
        </dgm:presLayoutVars>
      </dgm:prSet>
      <dgm:spPr/>
      <dgm:t>
        <a:bodyPr/>
        <a:lstStyle/>
        <a:p>
          <a:endParaRPr lang="en-US"/>
        </a:p>
      </dgm:t>
    </dgm:pt>
    <dgm:pt modelId="{786EFB93-7628-41C8-A1F3-CEF4977D8999}" type="pres">
      <dgm:prSet presAssocID="{D587F373-E121-43E5-9519-30A7434A19D3}" presName="hierChild4" presStyleCnt="0"/>
      <dgm:spPr/>
    </dgm:pt>
    <dgm:pt modelId="{5790F34D-90F4-413E-92C1-008C4AFB1C8E}" type="pres">
      <dgm:prSet presAssocID="{EC084C5B-C32C-415C-97E4-A06940AC7893}" presName="Name10" presStyleLbl="parChTrans1D2" presStyleIdx="1" presStyleCnt="2"/>
      <dgm:spPr/>
      <dgm:t>
        <a:bodyPr/>
        <a:lstStyle/>
        <a:p>
          <a:endParaRPr lang="en-US"/>
        </a:p>
      </dgm:t>
    </dgm:pt>
    <dgm:pt modelId="{C36823AC-B62D-4511-A837-53EF6EFE94D2}" type="pres">
      <dgm:prSet presAssocID="{712F47B5-BE93-4907-A429-C66A06951102}" presName="hierRoot2" presStyleCnt="0"/>
      <dgm:spPr/>
    </dgm:pt>
    <dgm:pt modelId="{E40FAC3B-7D2C-4B48-915D-77C0D2A94FE6}" type="pres">
      <dgm:prSet presAssocID="{712F47B5-BE93-4907-A429-C66A06951102}" presName="composite2" presStyleCnt="0"/>
      <dgm:spPr/>
    </dgm:pt>
    <dgm:pt modelId="{7075A6CD-F5D1-4367-8D63-D018EE5A871B}" type="pres">
      <dgm:prSet presAssocID="{712F47B5-BE93-4907-A429-C66A06951102}" presName="background2" presStyleLbl="node2" presStyleIdx="1" presStyleCnt="2"/>
      <dgm:spPr/>
    </dgm:pt>
    <dgm:pt modelId="{82F51091-20AE-4EC3-B4C1-0F4E11736A9E}" type="pres">
      <dgm:prSet presAssocID="{712F47B5-BE93-4907-A429-C66A06951102}" presName="text2" presStyleLbl="fgAcc2" presStyleIdx="1" presStyleCnt="2" custLinFactNeighborX="11447">
        <dgm:presLayoutVars>
          <dgm:chPref val="3"/>
        </dgm:presLayoutVars>
      </dgm:prSet>
      <dgm:spPr/>
      <dgm:t>
        <a:bodyPr/>
        <a:lstStyle/>
        <a:p>
          <a:endParaRPr lang="en-US"/>
        </a:p>
      </dgm:t>
    </dgm:pt>
    <dgm:pt modelId="{A06A5CAC-2158-40B4-9A1D-0E12781E857B}" type="pres">
      <dgm:prSet presAssocID="{712F47B5-BE93-4907-A429-C66A06951102}" presName="hierChild3" presStyleCnt="0"/>
      <dgm:spPr/>
    </dgm:pt>
    <dgm:pt modelId="{8BED3AB2-985E-4124-91A5-6221A0026999}" type="pres">
      <dgm:prSet presAssocID="{949C7717-CB9D-4952-B3F4-50FC59EE98A4}" presName="Name17" presStyleLbl="parChTrans1D3" presStyleIdx="3" presStyleCnt="6"/>
      <dgm:spPr/>
      <dgm:t>
        <a:bodyPr/>
        <a:lstStyle/>
        <a:p>
          <a:endParaRPr lang="en-US"/>
        </a:p>
      </dgm:t>
    </dgm:pt>
    <dgm:pt modelId="{9E49BDB9-E1C9-46F3-9B10-39BB66748632}" type="pres">
      <dgm:prSet presAssocID="{E874E8D5-EFD2-4BF1-87E2-F25CAC37E5ED}" presName="hierRoot3" presStyleCnt="0"/>
      <dgm:spPr/>
    </dgm:pt>
    <dgm:pt modelId="{B4A5A7BC-185A-4764-AE2C-ACBC6ADDEB5C}" type="pres">
      <dgm:prSet presAssocID="{E874E8D5-EFD2-4BF1-87E2-F25CAC37E5ED}" presName="composite3" presStyleCnt="0"/>
      <dgm:spPr/>
    </dgm:pt>
    <dgm:pt modelId="{F98525C8-C2CD-41D0-8ECA-2D2EED4FA444}" type="pres">
      <dgm:prSet presAssocID="{E874E8D5-EFD2-4BF1-87E2-F25CAC37E5ED}" presName="background3" presStyleLbl="node3" presStyleIdx="3" presStyleCnt="6"/>
      <dgm:spPr/>
    </dgm:pt>
    <dgm:pt modelId="{71F0A82C-372A-416F-AF0D-9D604C4A944A}" type="pres">
      <dgm:prSet presAssocID="{E874E8D5-EFD2-4BF1-87E2-F25CAC37E5ED}" presName="text3" presStyleLbl="fgAcc3" presStyleIdx="3" presStyleCnt="6">
        <dgm:presLayoutVars>
          <dgm:chPref val="3"/>
        </dgm:presLayoutVars>
      </dgm:prSet>
      <dgm:spPr/>
      <dgm:t>
        <a:bodyPr/>
        <a:lstStyle/>
        <a:p>
          <a:endParaRPr lang="en-US"/>
        </a:p>
      </dgm:t>
    </dgm:pt>
    <dgm:pt modelId="{63FB0A54-8931-4C28-93C4-486C89318E0B}" type="pres">
      <dgm:prSet presAssocID="{E874E8D5-EFD2-4BF1-87E2-F25CAC37E5ED}" presName="hierChild4" presStyleCnt="0"/>
      <dgm:spPr/>
    </dgm:pt>
    <dgm:pt modelId="{E451A0C4-32DD-4542-9AC1-C29C27F1D9CB}" type="pres">
      <dgm:prSet presAssocID="{0557C999-440F-47B2-97C3-4FE8EA4A5179}" presName="Name17" presStyleLbl="parChTrans1D3" presStyleIdx="4" presStyleCnt="6"/>
      <dgm:spPr/>
      <dgm:t>
        <a:bodyPr/>
        <a:lstStyle/>
        <a:p>
          <a:endParaRPr lang="en-US"/>
        </a:p>
      </dgm:t>
    </dgm:pt>
    <dgm:pt modelId="{94DEE2FE-18AC-41B9-BC9B-CFEF894E38A4}" type="pres">
      <dgm:prSet presAssocID="{65239276-93FF-4C4A-90B3-001C183D2D2D}" presName="hierRoot3" presStyleCnt="0"/>
      <dgm:spPr/>
    </dgm:pt>
    <dgm:pt modelId="{1789E1B3-54AF-4D3C-AE89-D0383D315D73}" type="pres">
      <dgm:prSet presAssocID="{65239276-93FF-4C4A-90B3-001C183D2D2D}" presName="composite3" presStyleCnt="0"/>
      <dgm:spPr/>
    </dgm:pt>
    <dgm:pt modelId="{23D1960E-D165-4DB1-8FF9-AD6CA995C052}" type="pres">
      <dgm:prSet presAssocID="{65239276-93FF-4C4A-90B3-001C183D2D2D}" presName="background3" presStyleLbl="node3" presStyleIdx="4" presStyleCnt="6"/>
      <dgm:spPr/>
    </dgm:pt>
    <dgm:pt modelId="{D0AA759C-525F-4C7F-9870-4A71BD30BA7F}" type="pres">
      <dgm:prSet presAssocID="{65239276-93FF-4C4A-90B3-001C183D2D2D}" presName="text3" presStyleLbl="fgAcc3" presStyleIdx="4" presStyleCnt="6">
        <dgm:presLayoutVars>
          <dgm:chPref val="3"/>
        </dgm:presLayoutVars>
      </dgm:prSet>
      <dgm:spPr/>
      <dgm:t>
        <a:bodyPr/>
        <a:lstStyle/>
        <a:p>
          <a:endParaRPr lang="en-US"/>
        </a:p>
      </dgm:t>
    </dgm:pt>
    <dgm:pt modelId="{654CC949-B9DE-4C6B-84BF-E20047D98D77}" type="pres">
      <dgm:prSet presAssocID="{65239276-93FF-4C4A-90B3-001C183D2D2D}" presName="hierChild4" presStyleCnt="0"/>
      <dgm:spPr/>
    </dgm:pt>
    <dgm:pt modelId="{CB91C7A1-724A-402B-9547-C421BDECC3A2}" type="pres">
      <dgm:prSet presAssocID="{8D07BF1D-AA9B-40AA-81BE-4AE2E8CD5B88}" presName="Name17" presStyleLbl="parChTrans1D3" presStyleIdx="5" presStyleCnt="6"/>
      <dgm:spPr/>
      <dgm:t>
        <a:bodyPr/>
        <a:lstStyle/>
        <a:p>
          <a:endParaRPr lang="en-US"/>
        </a:p>
      </dgm:t>
    </dgm:pt>
    <dgm:pt modelId="{6B48A730-0A4B-495E-9247-33E92B11F775}" type="pres">
      <dgm:prSet presAssocID="{EDA91914-20D9-4A23-BCBD-783E9BD41342}" presName="hierRoot3" presStyleCnt="0"/>
      <dgm:spPr/>
    </dgm:pt>
    <dgm:pt modelId="{1F55C94A-A5D5-460B-B2BC-549CF66B89D5}" type="pres">
      <dgm:prSet presAssocID="{EDA91914-20D9-4A23-BCBD-783E9BD41342}" presName="composite3" presStyleCnt="0"/>
      <dgm:spPr/>
    </dgm:pt>
    <dgm:pt modelId="{29D9E448-756C-4131-B08F-2BFB2A5C2E28}" type="pres">
      <dgm:prSet presAssocID="{EDA91914-20D9-4A23-BCBD-783E9BD41342}" presName="background3" presStyleLbl="node3" presStyleIdx="5" presStyleCnt="6"/>
      <dgm:spPr/>
    </dgm:pt>
    <dgm:pt modelId="{4AF2CDF9-5678-42B4-A8F0-0B1D6105FA91}" type="pres">
      <dgm:prSet presAssocID="{EDA91914-20D9-4A23-BCBD-783E9BD41342}" presName="text3" presStyleLbl="fgAcc3" presStyleIdx="5" presStyleCnt="6">
        <dgm:presLayoutVars>
          <dgm:chPref val="3"/>
        </dgm:presLayoutVars>
      </dgm:prSet>
      <dgm:spPr/>
      <dgm:t>
        <a:bodyPr/>
        <a:lstStyle/>
        <a:p>
          <a:endParaRPr lang="en-US"/>
        </a:p>
      </dgm:t>
    </dgm:pt>
    <dgm:pt modelId="{99BD6B0F-B6FC-47C1-A521-67C27EC61EB6}" type="pres">
      <dgm:prSet presAssocID="{EDA91914-20D9-4A23-BCBD-783E9BD41342}" presName="hierChild4" presStyleCnt="0"/>
      <dgm:spPr/>
    </dgm:pt>
  </dgm:ptLst>
  <dgm:cxnLst>
    <dgm:cxn modelId="{CFA20F90-3E2E-4730-9F73-601FFA4102C5}" srcId="{15B09DB5-99AB-4BF7-B241-3C64B28AA0C8}" destId="{4C683CC5-F370-49F6-A2C2-DEF043A43C3F}" srcOrd="1" destOrd="0" parTransId="{0574566B-11AE-4475-92ED-51BA5209439A}" sibTransId="{F303C053-D939-4D36-9451-48A398C0CFF8}"/>
    <dgm:cxn modelId="{00E5C9CC-B54A-4C72-A61B-02F11FD5F366}" type="presOf" srcId="{511CEEDD-8A03-41FF-985A-58F97D783AA7}" destId="{153009DF-4DB5-4E44-A88B-7D5FB59A5969}" srcOrd="0" destOrd="0" presId="urn:microsoft.com/office/officeart/2005/8/layout/hierarchy1"/>
    <dgm:cxn modelId="{292CDCA7-87A8-46BA-B39B-BFDD6627720E}" srcId="{712F47B5-BE93-4907-A429-C66A06951102}" destId="{65239276-93FF-4C4A-90B3-001C183D2D2D}" srcOrd="1" destOrd="0" parTransId="{0557C999-440F-47B2-97C3-4FE8EA4A5179}" sibTransId="{54A8FC80-FFCA-48AD-9A09-66CB446A3074}"/>
    <dgm:cxn modelId="{2C899214-8D9A-4A4E-B445-7E592D5A761D}" srcId="{F10BC23F-A4D8-4C97-AFF5-75E20AFFBB6E}" destId="{712F47B5-BE93-4907-A429-C66A06951102}" srcOrd="1" destOrd="0" parTransId="{EC084C5B-C32C-415C-97E4-A06940AC7893}" sibTransId="{439D0B6C-E0DB-4C88-8711-3F48E7CB06A9}"/>
    <dgm:cxn modelId="{16190361-4AF7-4FCC-89DD-1E58A9426B82}" type="presOf" srcId="{8D07BF1D-AA9B-40AA-81BE-4AE2E8CD5B88}" destId="{CB91C7A1-724A-402B-9547-C421BDECC3A2}" srcOrd="0" destOrd="0" presId="urn:microsoft.com/office/officeart/2005/8/layout/hierarchy1"/>
    <dgm:cxn modelId="{3D651ACC-CA6E-47E9-9D32-2BB202FFD05C}" srcId="{15B09DB5-99AB-4BF7-B241-3C64B28AA0C8}" destId="{C77EC350-A052-4566-99C2-735FD561459D}" srcOrd="0" destOrd="0" parTransId="{0043D649-D22B-45C8-B6CF-0840A224FD51}" sibTransId="{78B70780-5DE2-4FA4-8726-62E230593D22}"/>
    <dgm:cxn modelId="{C843C794-1D7C-4534-9A3C-644FF549FB3F}" type="presOf" srcId="{E874E8D5-EFD2-4BF1-87E2-F25CAC37E5ED}" destId="{71F0A82C-372A-416F-AF0D-9D604C4A944A}" srcOrd="0" destOrd="0" presId="urn:microsoft.com/office/officeart/2005/8/layout/hierarchy1"/>
    <dgm:cxn modelId="{003AE156-2F46-4184-9277-EDFE8754B332}" type="presOf" srcId="{65239276-93FF-4C4A-90B3-001C183D2D2D}" destId="{D0AA759C-525F-4C7F-9870-4A71BD30BA7F}" srcOrd="0" destOrd="0" presId="urn:microsoft.com/office/officeart/2005/8/layout/hierarchy1"/>
    <dgm:cxn modelId="{6AD0EF5A-707B-4CCA-A8EC-002C6A14A7FE}" srcId="{712F47B5-BE93-4907-A429-C66A06951102}" destId="{EDA91914-20D9-4A23-BCBD-783E9BD41342}" srcOrd="2" destOrd="0" parTransId="{8D07BF1D-AA9B-40AA-81BE-4AE2E8CD5B88}" sibTransId="{FB00767D-E36E-42F6-8A72-08F68E436095}"/>
    <dgm:cxn modelId="{4E5B021C-D9A0-482A-A2A7-D60CA63CBBFD}" type="presOf" srcId="{0574566B-11AE-4475-92ED-51BA5209439A}" destId="{D492748F-FE94-41D4-8D86-3C735975C5AC}" srcOrd="0" destOrd="0" presId="urn:microsoft.com/office/officeart/2005/8/layout/hierarchy1"/>
    <dgm:cxn modelId="{A4B1B7DD-7FCE-475C-8BD5-09C266C23D31}" type="presOf" srcId="{712F47B5-BE93-4907-A429-C66A06951102}" destId="{82F51091-20AE-4EC3-B4C1-0F4E11736A9E}" srcOrd="0" destOrd="0" presId="urn:microsoft.com/office/officeart/2005/8/layout/hierarchy1"/>
    <dgm:cxn modelId="{30476609-E2EC-458C-8003-3F9445E98972}" srcId="{712F47B5-BE93-4907-A429-C66A06951102}" destId="{E874E8D5-EFD2-4BF1-87E2-F25CAC37E5ED}" srcOrd="0" destOrd="0" parTransId="{949C7717-CB9D-4952-B3F4-50FC59EE98A4}" sibTransId="{CABC0DE5-2F16-449E-B821-D5AB5861B526}"/>
    <dgm:cxn modelId="{7B73F9EA-B73D-401E-87A2-2445B08951EC}" srcId="{F10BC23F-A4D8-4C97-AFF5-75E20AFFBB6E}" destId="{15B09DB5-99AB-4BF7-B241-3C64B28AA0C8}" srcOrd="0" destOrd="0" parTransId="{511CEEDD-8A03-41FF-985A-58F97D783AA7}" sibTransId="{82AD9F80-078E-48A5-A632-34B1A22755E0}"/>
    <dgm:cxn modelId="{E2FD3C69-4BAE-4DAB-8C3B-732D25690508}" type="presOf" srcId="{EDA91914-20D9-4A23-BCBD-783E9BD41342}" destId="{4AF2CDF9-5678-42B4-A8F0-0B1D6105FA91}" srcOrd="0" destOrd="0" presId="urn:microsoft.com/office/officeart/2005/8/layout/hierarchy1"/>
    <dgm:cxn modelId="{8CD16AB4-AF46-40C9-8F1B-4BA64A637BD4}" type="presOf" srcId="{D587F373-E121-43E5-9519-30A7434A19D3}" destId="{E915AB7A-2848-4E94-8839-53C6E16A35F1}" srcOrd="0" destOrd="0" presId="urn:microsoft.com/office/officeart/2005/8/layout/hierarchy1"/>
    <dgm:cxn modelId="{32718265-8FCE-4EB2-AAD7-88D890813697}" type="presOf" srcId="{0557C999-440F-47B2-97C3-4FE8EA4A5179}" destId="{E451A0C4-32DD-4542-9AC1-C29C27F1D9CB}" srcOrd="0" destOrd="0" presId="urn:microsoft.com/office/officeart/2005/8/layout/hierarchy1"/>
    <dgm:cxn modelId="{E0754C45-3547-484B-BD49-9523989CE8CB}" type="presOf" srcId="{32EDCC18-0FCD-4AB2-81BB-9C31210546D4}" destId="{9D865B1B-1D0E-403E-B28A-CF6865DE3742}" srcOrd="0" destOrd="0" presId="urn:microsoft.com/office/officeart/2005/8/layout/hierarchy1"/>
    <dgm:cxn modelId="{D3A472F9-5ACF-4A70-B4C2-A1F4F02245DD}" srcId="{15B09DB5-99AB-4BF7-B241-3C64B28AA0C8}" destId="{D587F373-E121-43E5-9519-30A7434A19D3}" srcOrd="2" destOrd="0" parTransId="{32EDCC18-0FCD-4AB2-81BB-9C31210546D4}" sibTransId="{81CE1720-C09D-42C8-B1A6-3FC1EFBC3983}"/>
    <dgm:cxn modelId="{267BE79E-7803-46F1-B0E5-9ECB29A4AC9D}" type="presOf" srcId="{949C7717-CB9D-4952-B3F4-50FC59EE98A4}" destId="{8BED3AB2-985E-4124-91A5-6221A0026999}" srcOrd="0" destOrd="0" presId="urn:microsoft.com/office/officeart/2005/8/layout/hierarchy1"/>
    <dgm:cxn modelId="{BC3F9B57-CA5C-4AF2-9CCE-D5EB8D159F93}" type="presOf" srcId="{E83F6F70-825E-4EEF-88D0-7104648B8F19}" destId="{4ECA65F2-A0FF-484A-830F-ECACDEBB9A78}" srcOrd="0" destOrd="0" presId="urn:microsoft.com/office/officeart/2005/8/layout/hierarchy1"/>
    <dgm:cxn modelId="{01FBB942-EDE6-4782-8191-7794E7904C8B}" type="presOf" srcId="{15B09DB5-99AB-4BF7-B241-3C64B28AA0C8}" destId="{1C574C71-37B7-4BB8-94FD-22D9121FB9EB}" srcOrd="0" destOrd="0" presId="urn:microsoft.com/office/officeart/2005/8/layout/hierarchy1"/>
    <dgm:cxn modelId="{A96D2043-2190-4B85-BC0D-D6D122DA3CCA}" type="presOf" srcId="{0043D649-D22B-45C8-B6CF-0840A224FD51}" destId="{527841AC-8B8B-4745-8185-249B6FBE9EE1}" srcOrd="0" destOrd="0" presId="urn:microsoft.com/office/officeart/2005/8/layout/hierarchy1"/>
    <dgm:cxn modelId="{38BAF21C-0F83-485A-AACE-D3097AD7D9E7}" srcId="{E83F6F70-825E-4EEF-88D0-7104648B8F19}" destId="{F10BC23F-A4D8-4C97-AFF5-75E20AFFBB6E}" srcOrd="0" destOrd="0" parTransId="{6D9B8CFD-73A2-4E20-B1AC-B60E8C481474}" sibTransId="{1E0211F5-5EA0-4761-9F1A-24AFBD74357F}"/>
    <dgm:cxn modelId="{4ADA1F0E-2C61-4F2C-9147-44AD4130C55C}" type="presOf" srcId="{F10BC23F-A4D8-4C97-AFF5-75E20AFFBB6E}" destId="{246B0693-B89D-4D23-88AF-942DA68A0616}" srcOrd="0" destOrd="0" presId="urn:microsoft.com/office/officeart/2005/8/layout/hierarchy1"/>
    <dgm:cxn modelId="{7D16F391-648F-4A83-AC3A-1D715C2958AC}" type="presOf" srcId="{C77EC350-A052-4566-99C2-735FD561459D}" destId="{AC82F6B4-6C27-4AE1-8BD9-AB114C7D62C3}" srcOrd="0" destOrd="0" presId="urn:microsoft.com/office/officeart/2005/8/layout/hierarchy1"/>
    <dgm:cxn modelId="{9C21DF10-9C3E-46ED-A1F6-3AB572BCCE24}" type="presOf" srcId="{4C683CC5-F370-49F6-A2C2-DEF043A43C3F}" destId="{335F601F-F92F-413F-B65B-D36F412C4397}" srcOrd="0" destOrd="0" presId="urn:microsoft.com/office/officeart/2005/8/layout/hierarchy1"/>
    <dgm:cxn modelId="{3F17EBAE-B104-4D8B-919B-08F16061DB55}" type="presOf" srcId="{EC084C5B-C32C-415C-97E4-A06940AC7893}" destId="{5790F34D-90F4-413E-92C1-008C4AFB1C8E}" srcOrd="0" destOrd="0" presId="urn:microsoft.com/office/officeart/2005/8/layout/hierarchy1"/>
    <dgm:cxn modelId="{B35475AC-1B87-4DFA-9FA2-9C332C13ECD7}" type="presParOf" srcId="{4ECA65F2-A0FF-484A-830F-ECACDEBB9A78}" destId="{C0D1D638-E841-482C-BFAC-20C3785583FA}" srcOrd="0" destOrd="0" presId="urn:microsoft.com/office/officeart/2005/8/layout/hierarchy1"/>
    <dgm:cxn modelId="{33B44E76-54E4-455F-A380-3D1EB1C57195}" type="presParOf" srcId="{C0D1D638-E841-482C-BFAC-20C3785583FA}" destId="{7F6FDDB5-C192-4BD8-945D-8007900D0568}" srcOrd="0" destOrd="0" presId="urn:microsoft.com/office/officeart/2005/8/layout/hierarchy1"/>
    <dgm:cxn modelId="{FD94C43C-B8AF-4553-BF67-A71132BCDA63}" type="presParOf" srcId="{7F6FDDB5-C192-4BD8-945D-8007900D0568}" destId="{367A69E7-EFE0-4506-9F66-571760393C04}" srcOrd="0" destOrd="0" presId="urn:microsoft.com/office/officeart/2005/8/layout/hierarchy1"/>
    <dgm:cxn modelId="{C8D08884-7FA4-444E-B08F-E1746E62AEE8}" type="presParOf" srcId="{7F6FDDB5-C192-4BD8-945D-8007900D0568}" destId="{246B0693-B89D-4D23-88AF-942DA68A0616}" srcOrd="1" destOrd="0" presId="urn:microsoft.com/office/officeart/2005/8/layout/hierarchy1"/>
    <dgm:cxn modelId="{58B55853-318B-45FD-B523-074D2DC0EC24}" type="presParOf" srcId="{C0D1D638-E841-482C-BFAC-20C3785583FA}" destId="{22BC967F-3AB5-494E-BBDA-01E9B2CCEBBE}" srcOrd="1" destOrd="0" presId="urn:microsoft.com/office/officeart/2005/8/layout/hierarchy1"/>
    <dgm:cxn modelId="{3326BF3A-7B7C-4EF0-994D-15CB1E487E2F}" type="presParOf" srcId="{22BC967F-3AB5-494E-BBDA-01E9B2CCEBBE}" destId="{153009DF-4DB5-4E44-A88B-7D5FB59A5969}" srcOrd="0" destOrd="0" presId="urn:microsoft.com/office/officeart/2005/8/layout/hierarchy1"/>
    <dgm:cxn modelId="{E2CB79CF-2187-434E-B4CE-1C67D5FD0172}" type="presParOf" srcId="{22BC967F-3AB5-494E-BBDA-01E9B2CCEBBE}" destId="{6A2C8C8F-FA10-430B-AD80-75505F3B5F5E}" srcOrd="1" destOrd="0" presId="urn:microsoft.com/office/officeart/2005/8/layout/hierarchy1"/>
    <dgm:cxn modelId="{7E5DA932-E7A1-4BCB-9915-53A9810BCC6F}" type="presParOf" srcId="{6A2C8C8F-FA10-430B-AD80-75505F3B5F5E}" destId="{6DF3BD66-1D85-4E00-B96A-9C3ECD5EF682}" srcOrd="0" destOrd="0" presId="urn:microsoft.com/office/officeart/2005/8/layout/hierarchy1"/>
    <dgm:cxn modelId="{EDD12F44-15E2-4852-AFA5-9B2280618263}" type="presParOf" srcId="{6DF3BD66-1D85-4E00-B96A-9C3ECD5EF682}" destId="{A636F543-02BC-4D79-BEE4-174F87AD8872}" srcOrd="0" destOrd="0" presId="urn:microsoft.com/office/officeart/2005/8/layout/hierarchy1"/>
    <dgm:cxn modelId="{FBA34DD2-9332-44BB-917E-C3CEA22DDF4F}" type="presParOf" srcId="{6DF3BD66-1D85-4E00-B96A-9C3ECD5EF682}" destId="{1C574C71-37B7-4BB8-94FD-22D9121FB9EB}" srcOrd="1" destOrd="0" presId="urn:microsoft.com/office/officeart/2005/8/layout/hierarchy1"/>
    <dgm:cxn modelId="{C63B087D-34E2-42D6-A26C-1B4E99F82A0A}" type="presParOf" srcId="{6A2C8C8F-FA10-430B-AD80-75505F3B5F5E}" destId="{99518A87-2FF4-407C-83F1-C03E3DC7F711}" srcOrd="1" destOrd="0" presId="urn:microsoft.com/office/officeart/2005/8/layout/hierarchy1"/>
    <dgm:cxn modelId="{84502163-F79B-49C2-B471-FF4C882342F6}" type="presParOf" srcId="{99518A87-2FF4-407C-83F1-C03E3DC7F711}" destId="{527841AC-8B8B-4745-8185-249B6FBE9EE1}" srcOrd="0" destOrd="0" presId="urn:microsoft.com/office/officeart/2005/8/layout/hierarchy1"/>
    <dgm:cxn modelId="{52848272-EE5C-41EF-BAD0-352DD1239E08}" type="presParOf" srcId="{99518A87-2FF4-407C-83F1-C03E3DC7F711}" destId="{07DB50D0-F4BA-449A-9D91-F5E2551B1FD3}" srcOrd="1" destOrd="0" presId="urn:microsoft.com/office/officeart/2005/8/layout/hierarchy1"/>
    <dgm:cxn modelId="{49FF654C-FD4A-4BEE-A38A-C20A2EDE287B}" type="presParOf" srcId="{07DB50D0-F4BA-449A-9D91-F5E2551B1FD3}" destId="{53776170-52CF-4CF8-8471-C184F3A27D02}" srcOrd="0" destOrd="0" presId="urn:microsoft.com/office/officeart/2005/8/layout/hierarchy1"/>
    <dgm:cxn modelId="{40B1B790-31F6-4039-B55A-BA3A7F20A310}" type="presParOf" srcId="{53776170-52CF-4CF8-8471-C184F3A27D02}" destId="{6AA11E6A-EB03-487A-BC66-D3A9D2FFCF7A}" srcOrd="0" destOrd="0" presId="urn:microsoft.com/office/officeart/2005/8/layout/hierarchy1"/>
    <dgm:cxn modelId="{9BAC15BE-AD57-4690-839D-8471F4AE632B}" type="presParOf" srcId="{53776170-52CF-4CF8-8471-C184F3A27D02}" destId="{AC82F6B4-6C27-4AE1-8BD9-AB114C7D62C3}" srcOrd="1" destOrd="0" presId="urn:microsoft.com/office/officeart/2005/8/layout/hierarchy1"/>
    <dgm:cxn modelId="{713FFBF0-ECBC-4661-93A8-F3EC77354332}" type="presParOf" srcId="{07DB50D0-F4BA-449A-9D91-F5E2551B1FD3}" destId="{50E3D324-506C-463B-B796-C4204CF78F8A}" srcOrd="1" destOrd="0" presId="urn:microsoft.com/office/officeart/2005/8/layout/hierarchy1"/>
    <dgm:cxn modelId="{780796A4-7CDA-4ECC-80E7-9F0146352C64}" type="presParOf" srcId="{99518A87-2FF4-407C-83F1-C03E3DC7F711}" destId="{D492748F-FE94-41D4-8D86-3C735975C5AC}" srcOrd="2" destOrd="0" presId="urn:microsoft.com/office/officeart/2005/8/layout/hierarchy1"/>
    <dgm:cxn modelId="{9A549D61-3AAB-4267-9A12-0C57CDF045C0}" type="presParOf" srcId="{99518A87-2FF4-407C-83F1-C03E3DC7F711}" destId="{B99A0793-870B-4151-855C-598C0DB96738}" srcOrd="3" destOrd="0" presId="urn:microsoft.com/office/officeart/2005/8/layout/hierarchy1"/>
    <dgm:cxn modelId="{63958F2B-00F4-4A2A-8569-1449C8F69F58}" type="presParOf" srcId="{B99A0793-870B-4151-855C-598C0DB96738}" destId="{8E75FF6A-0DE4-4912-8F8D-CC89723D7BC5}" srcOrd="0" destOrd="0" presId="urn:microsoft.com/office/officeart/2005/8/layout/hierarchy1"/>
    <dgm:cxn modelId="{E508B28D-058B-4660-853C-24EDB38E4053}" type="presParOf" srcId="{8E75FF6A-0DE4-4912-8F8D-CC89723D7BC5}" destId="{C2307FF6-B257-4A36-97BA-49EA9B54F27D}" srcOrd="0" destOrd="0" presId="urn:microsoft.com/office/officeart/2005/8/layout/hierarchy1"/>
    <dgm:cxn modelId="{DEB13F1C-0D2E-4804-BCD2-F6116839577C}" type="presParOf" srcId="{8E75FF6A-0DE4-4912-8F8D-CC89723D7BC5}" destId="{335F601F-F92F-413F-B65B-D36F412C4397}" srcOrd="1" destOrd="0" presId="urn:microsoft.com/office/officeart/2005/8/layout/hierarchy1"/>
    <dgm:cxn modelId="{68FF4415-AE64-4547-B3D9-0D05F88CD933}" type="presParOf" srcId="{B99A0793-870B-4151-855C-598C0DB96738}" destId="{2A3347AB-DD59-4B12-8AE1-611A890CAC33}" srcOrd="1" destOrd="0" presId="urn:microsoft.com/office/officeart/2005/8/layout/hierarchy1"/>
    <dgm:cxn modelId="{07A70BD6-A954-4B54-B855-0BF27A0603EA}" type="presParOf" srcId="{99518A87-2FF4-407C-83F1-C03E3DC7F711}" destId="{9D865B1B-1D0E-403E-B28A-CF6865DE3742}" srcOrd="4" destOrd="0" presId="urn:microsoft.com/office/officeart/2005/8/layout/hierarchy1"/>
    <dgm:cxn modelId="{76836AB0-848B-4181-ACA3-62E32640717B}" type="presParOf" srcId="{99518A87-2FF4-407C-83F1-C03E3DC7F711}" destId="{AE629369-4BC7-4E02-AA94-230EA965D96D}" srcOrd="5" destOrd="0" presId="urn:microsoft.com/office/officeart/2005/8/layout/hierarchy1"/>
    <dgm:cxn modelId="{380A1F22-EA3A-4172-B5D2-E627EFCE2A73}" type="presParOf" srcId="{AE629369-4BC7-4E02-AA94-230EA965D96D}" destId="{7791FCE5-D25A-488D-A6CD-A257384132B8}" srcOrd="0" destOrd="0" presId="urn:microsoft.com/office/officeart/2005/8/layout/hierarchy1"/>
    <dgm:cxn modelId="{6793DAE5-ECC2-4848-8C95-E2722FA1A23A}" type="presParOf" srcId="{7791FCE5-D25A-488D-A6CD-A257384132B8}" destId="{DC40C6EA-97AB-48DF-8F98-58D29733984A}" srcOrd="0" destOrd="0" presId="urn:microsoft.com/office/officeart/2005/8/layout/hierarchy1"/>
    <dgm:cxn modelId="{16D06913-8C88-4567-A0F7-EB49CACDAA25}" type="presParOf" srcId="{7791FCE5-D25A-488D-A6CD-A257384132B8}" destId="{E915AB7A-2848-4E94-8839-53C6E16A35F1}" srcOrd="1" destOrd="0" presId="urn:microsoft.com/office/officeart/2005/8/layout/hierarchy1"/>
    <dgm:cxn modelId="{90EF0FAB-AF7F-4309-87DF-73B486DAE272}" type="presParOf" srcId="{AE629369-4BC7-4E02-AA94-230EA965D96D}" destId="{786EFB93-7628-41C8-A1F3-CEF4977D8999}" srcOrd="1" destOrd="0" presId="urn:microsoft.com/office/officeart/2005/8/layout/hierarchy1"/>
    <dgm:cxn modelId="{AC12F363-376F-47DB-9A4E-A955B49EA54D}" type="presParOf" srcId="{22BC967F-3AB5-494E-BBDA-01E9B2CCEBBE}" destId="{5790F34D-90F4-413E-92C1-008C4AFB1C8E}" srcOrd="2" destOrd="0" presId="urn:microsoft.com/office/officeart/2005/8/layout/hierarchy1"/>
    <dgm:cxn modelId="{B81EB449-03A6-44D6-8170-198523E32BB8}" type="presParOf" srcId="{22BC967F-3AB5-494E-BBDA-01E9B2CCEBBE}" destId="{C36823AC-B62D-4511-A837-53EF6EFE94D2}" srcOrd="3" destOrd="0" presId="urn:microsoft.com/office/officeart/2005/8/layout/hierarchy1"/>
    <dgm:cxn modelId="{0CD99CF9-2A24-44EF-A80D-5B0A9EE8D505}" type="presParOf" srcId="{C36823AC-B62D-4511-A837-53EF6EFE94D2}" destId="{E40FAC3B-7D2C-4B48-915D-77C0D2A94FE6}" srcOrd="0" destOrd="0" presId="urn:microsoft.com/office/officeart/2005/8/layout/hierarchy1"/>
    <dgm:cxn modelId="{FD0EA05E-E442-4E76-BD86-35C71AC23338}" type="presParOf" srcId="{E40FAC3B-7D2C-4B48-915D-77C0D2A94FE6}" destId="{7075A6CD-F5D1-4367-8D63-D018EE5A871B}" srcOrd="0" destOrd="0" presId="urn:microsoft.com/office/officeart/2005/8/layout/hierarchy1"/>
    <dgm:cxn modelId="{D9691BC6-A6ED-4976-8E78-F06B3EA1C868}" type="presParOf" srcId="{E40FAC3B-7D2C-4B48-915D-77C0D2A94FE6}" destId="{82F51091-20AE-4EC3-B4C1-0F4E11736A9E}" srcOrd="1" destOrd="0" presId="urn:microsoft.com/office/officeart/2005/8/layout/hierarchy1"/>
    <dgm:cxn modelId="{54D9E9FC-DC89-43C2-8C3A-9DC68ABF2A21}" type="presParOf" srcId="{C36823AC-B62D-4511-A837-53EF6EFE94D2}" destId="{A06A5CAC-2158-40B4-9A1D-0E12781E857B}" srcOrd="1" destOrd="0" presId="urn:microsoft.com/office/officeart/2005/8/layout/hierarchy1"/>
    <dgm:cxn modelId="{529CCEE8-ADFB-4855-9371-00E89E67FBC0}" type="presParOf" srcId="{A06A5CAC-2158-40B4-9A1D-0E12781E857B}" destId="{8BED3AB2-985E-4124-91A5-6221A0026999}" srcOrd="0" destOrd="0" presId="urn:microsoft.com/office/officeart/2005/8/layout/hierarchy1"/>
    <dgm:cxn modelId="{875B4E65-51D9-4148-9B95-31C2698C9B8F}" type="presParOf" srcId="{A06A5CAC-2158-40B4-9A1D-0E12781E857B}" destId="{9E49BDB9-E1C9-46F3-9B10-39BB66748632}" srcOrd="1" destOrd="0" presId="urn:microsoft.com/office/officeart/2005/8/layout/hierarchy1"/>
    <dgm:cxn modelId="{BCD4D8AA-9A92-42A4-99C1-FFC750E934CA}" type="presParOf" srcId="{9E49BDB9-E1C9-46F3-9B10-39BB66748632}" destId="{B4A5A7BC-185A-4764-AE2C-ACBC6ADDEB5C}" srcOrd="0" destOrd="0" presId="urn:microsoft.com/office/officeart/2005/8/layout/hierarchy1"/>
    <dgm:cxn modelId="{F21F7B4C-33EE-4392-9522-1F6F6FDD411C}" type="presParOf" srcId="{B4A5A7BC-185A-4764-AE2C-ACBC6ADDEB5C}" destId="{F98525C8-C2CD-41D0-8ECA-2D2EED4FA444}" srcOrd="0" destOrd="0" presId="urn:microsoft.com/office/officeart/2005/8/layout/hierarchy1"/>
    <dgm:cxn modelId="{CCA82259-2A6B-4ADA-999A-E904686FF844}" type="presParOf" srcId="{B4A5A7BC-185A-4764-AE2C-ACBC6ADDEB5C}" destId="{71F0A82C-372A-416F-AF0D-9D604C4A944A}" srcOrd="1" destOrd="0" presId="urn:microsoft.com/office/officeart/2005/8/layout/hierarchy1"/>
    <dgm:cxn modelId="{FBE592C9-9F0E-47D4-BB92-E3E16F3B5831}" type="presParOf" srcId="{9E49BDB9-E1C9-46F3-9B10-39BB66748632}" destId="{63FB0A54-8931-4C28-93C4-486C89318E0B}" srcOrd="1" destOrd="0" presId="urn:microsoft.com/office/officeart/2005/8/layout/hierarchy1"/>
    <dgm:cxn modelId="{85717F5C-D775-48E6-BD49-63663F032BA6}" type="presParOf" srcId="{A06A5CAC-2158-40B4-9A1D-0E12781E857B}" destId="{E451A0C4-32DD-4542-9AC1-C29C27F1D9CB}" srcOrd="2" destOrd="0" presId="urn:microsoft.com/office/officeart/2005/8/layout/hierarchy1"/>
    <dgm:cxn modelId="{706FBBF6-C33E-4466-8BA1-812D786BFE97}" type="presParOf" srcId="{A06A5CAC-2158-40B4-9A1D-0E12781E857B}" destId="{94DEE2FE-18AC-41B9-BC9B-CFEF894E38A4}" srcOrd="3" destOrd="0" presId="urn:microsoft.com/office/officeart/2005/8/layout/hierarchy1"/>
    <dgm:cxn modelId="{C7F5CE46-65FC-4502-B750-30CCD9B46093}" type="presParOf" srcId="{94DEE2FE-18AC-41B9-BC9B-CFEF894E38A4}" destId="{1789E1B3-54AF-4D3C-AE89-D0383D315D73}" srcOrd="0" destOrd="0" presId="urn:microsoft.com/office/officeart/2005/8/layout/hierarchy1"/>
    <dgm:cxn modelId="{54F215F0-94E1-4150-9BB3-7F47F3CC914D}" type="presParOf" srcId="{1789E1B3-54AF-4D3C-AE89-D0383D315D73}" destId="{23D1960E-D165-4DB1-8FF9-AD6CA995C052}" srcOrd="0" destOrd="0" presId="urn:microsoft.com/office/officeart/2005/8/layout/hierarchy1"/>
    <dgm:cxn modelId="{76613AD3-6511-4109-8D98-1EC87E0CAA5C}" type="presParOf" srcId="{1789E1B3-54AF-4D3C-AE89-D0383D315D73}" destId="{D0AA759C-525F-4C7F-9870-4A71BD30BA7F}" srcOrd="1" destOrd="0" presId="urn:microsoft.com/office/officeart/2005/8/layout/hierarchy1"/>
    <dgm:cxn modelId="{EC31B147-282A-42B8-BFC6-E4C22D9F1E08}" type="presParOf" srcId="{94DEE2FE-18AC-41B9-BC9B-CFEF894E38A4}" destId="{654CC949-B9DE-4C6B-84BF-E20047D98D77}" srcOrd="1" destOrd="0" presId="urn:microsoft.com/office/officeart/2005/8/layout/hierarchy1"/>
    <dgm:cxn modelId="{2F2391DC-E7A6-4914-A322-062363863B62}" type="presParOf" srcId="{A06A5CAC-2158-40B4-9A1D-0E12781E857B}" destId="{CB91C7A1-724A-402B-9547-C421BDECC3A2}" srcOrd="4" destOrd="0" presId="urn:microsoft.com/office/officeart/2005/8/layout/hierarchy1"/>
    <dgm:cxn modelId="{3B6621D2-9558-4378-A6A8-67B3EC265A2A}" type="presParOf" srcId="{A06A5CAC-2158-40B4-9A1D-0E12781E857B}" destId="{6B48A730-0A4B-495E-9247-33E92B11F775}" srcOrd="5" destOrd="0" presId="urn:microsoft.com/office/officeart/2005/8/layout/hierarchy1"/>
    <dgm:cxn modelId="{35179380-185E-425E-8175-6A169C3794D1}" type="presParOf" srcId="{6B48A730-0A4B-495E-9247-33E92B11F775}" destId="{1F55C94A-A5D5-460B-B2BC-549CF66B89D5}" srcOrd="0" destOrd="0" presId="urn:microsoft.com/office/officeart/2005/8/layout/hierarchy1"/>
    <dgm:cxn modelId="{E4D3965E-3E46-4A5F-AE27-CF525F318151}" type="presParOf" srcId="{1F55C94A-A5D5-460B-B2BC-549CF66B89D5}" destId="{29D9E448-756C-4131-B08F-2BFB2A5C2E28}" srcOrd="0" destOrd="0" presId="urn:microsoft.com/office/officeart/2005/8/layout/hierarchy1"/>
    <dgm:cxn modelId="{D280DEBF-774E-4CCC-A0E8-6E05DE11EA68}" type="presParOf" srcId="{1F55C94A-A5D5-460B-B2BC-549CF66B89D5}" destId="{4AF2CDF9-5678-42B4-A8F0-0B1D6105FA91}" srcOrd="1" destOrd="0" presId="urn:microsoft.com/office/officeart/2005/8/layout/hierarchy1"/>
    <dgm:cxn modelId="{B5A3E9F3-1A6A-4939-8767-70FA999C63DF}" type="presParOf" srcId="{6B48A730-0A4B-495E-9247-33E92B11F775}" destId="{99BD6B0F-B6FC-47C1-A521-67C27EC61EB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039492BC-89DF-4052-80B5-A28EC6FD5696}" type="doc">
      <dgm:prSet loTypeId="urn:microsoft.com/office/officeart/2005/8/layout/gear1" loCatId="process" qsTypeId="urn:microsoft.com/office/officeart/2005/8/quickstyle/simple1" qsCatId="simple" csTypeId="urn:microsoft.com/office/officeart/2005/8/colors/accent1_2" csCatId="accent1" phldr="1"/>
      <dgm:spPr/>
    </dgm:pt>
    <dgm:pt modelId="{B628054A-4785-484A-97C5-56990C8941AF}">
      <dgm:prSet phldrT="[Text]"/>
      <dgm:spPr/>
      <dgm:t>
        <a:bodyPr/>
        <a:lstStyle/>
        <a:p>
          <a:r>
            <a:rPr lang="en-US" dirty="0" smtClean="0"/>
            <a:t>App</a:t>
          </a:r>
          <a:endParaRPr lang="en-US" dirty="0"/>
        </a:p>
      </dgm:t>
    </dgm:pt>
    <dgm:pt modelId="{BE6EC6B8-FEDA-4AAA-8237-023D77F44D31}" type="parTrans" cxnId="{6B1B7FC8-B83A-4054-AF71-E8269F0C22B9}">
      <dgm:prSet/>
      <dgm:spPr/>
      <dgm:t>
        <a:bodyPr/>
        <a:lstStyle/>
        <a:p>
          <a:endParaRPr lang="en-US"/>
        </a:p>
      </dgm:t>
    </dgm:pt>
    <dgm:pt modelId="{09495408-A061-47BF-8EBF-4EF6A6377BA2}" type="sibTrans" cxnId="{6B1B7FC8-B83A-4054-AF71-E8269F0C22B9}">
      <dgm:prSet/>
      <dgm:spPr/>
      <dgm:t>
        <a:bodyPr/>
        <a:lstStyle/>
        <a:p>
          <a:endParaRPr lang="en-US"/>
        </a:p>
      </dgm:t>
    </dgm:pt>
    <dgm:pt modelId="{E81E311C-9E43-4DCE-B36F-E5513C4BE461}">
      <dgm:prSet phldrT="[Text]"/>
      <dgm:spPr/>
      <dgm:t>
        <a:bodyPr/>
        <a:lstStyle/>
        <a:p>
          <a:r>
            <a:rPr lang="en-US" dirty="0" smtClean="0"/>
            <a:t>App</a:t>
          </a:r>
          <a:endParaRPr lang="en-US" dirty="0"/>
        </a:p>
      </dgm:t>
    </dgm:pt>
    <dgm:pt modelId="{20823597-AA11-4880-939A-5DFD04AFA7B5}" type="parTrans" cxnId="{6F473D30-92BC-46E4-AFA9-01DC860B29A0}">
      <dgm:prSet/>
      <dgm:spPr/>
      <dgm:t>
        <a:bodyPr/>
        <a:lstStyle/>
        <a:p>
          <a:endParaRPr lang="en-US"/>
        </a:p>
      </dgm:t>
    </dgm:pt>
    <dgm:pt modelId="{3E9B77CD-262B-41FC-8C79-C6FA4253F137}" type="sibTrans" cxnId="{6F473D30-92BC-46E4-AFA9-01DC860B29A0}">
      <dgm:prSet/>
      <dgm:spPr/>
      <dgm:t>
        <a:bodyPr/>
        <a:lstStyle/>
        <a:p>
          <a:endParaRPr lang="en-US"/>
        </a:p>
      </dgm:t>
    </dgm:pt>
    <dgm:pt modelId="{94CED196-9E74-48FA-BC91-6AF268984612}">
      <dgm:prSet phldrT="[Text]"/>
      <dgm:spPr/>
      <dgm:t>
        <a:bodyPr/>
        <a:lstStyle/>
        <a:p>
          <a:r>
            <a:rPr lang="en-US" dirty="0" smtClean="0"/>
            <a:t>App</a:t>
          </a:r>
          <a:endParaRPr lang="en-US" dirty="0"/>
        </a:p>
      </dgm:t>
    </dgm:pt>
    <dgm:pt modelId="{3210D369-FA26-44C1-B900-8FBCF384FF0C}" type="parTrans" cxnId="{4FC84CCE-7F8A-41C7-8FDA-BABDDE48EBBA}">
      <dgm:prSet/>
      <dgm:spPr/>
      <dgm:t>
        <a:bodyPr/>
        <a:lstStyle/>
        <a:p>
          <a:endParaRPr lang="en-US"/>
        </a:p>
      </dgm:t>
    </dgm:pt>
    <dgm:pt modelId="{16BB8F95-0682-46A7-B8E4-13E9121C11BC}" type="sibTrans" cxnId="{4FC84CCE-7F8A-41C7-8FDA-BABDDE48EBBA}">
      <dgm:prSet/>
      <dgm:spPr/>
      <dgm:t>
        <a:bodyPr/>
        <a:lstStyle/>
        <a:p>
          <a:endParaRPr lang="en-US"/>
        </a:p>
      </dgm:t>
    </dgm:pt>
    <dgm:pt modelId="{32D7A817-AAE7-4BEF-8716-2D17C390D218}" type="pres">
      <dgm:prSet presAssocID="{039492BC-89DF-4052-80B5-A28EC6FD5696}" presName="composite" presStyleCnt="0">
        <dgm:presLayoutVars>
          <dgm:chMax val="3"/>
          <dgm:animLvl val="lvl"/>
          <dgm:resizeHandles val="exact"/>
        </dgm:presLayoutVars>
      </dgm:prSet>
      <dgm:spPr/>
    </dgm:pt>
    <dgm:pt modelId="{A114422B-FBF8-406D-BEBC-24FBA7DBD729}" type="pres">
      <dgm:prSet presAssocID="{B628054A-4785-484A-97C5-56990C8941AF}" presName="gear1" presStyleLbl="node1" presStyleIdx="0" presStyleCnt="3">
        <dgm:presLayoutVars>
          <dgm:chMax val="1"/>
          <dgm:bulletEnabled val="1"/>
        </dgm:presLayoutVars>
      </dgm:prSet>
      <dgm:spPr/>
      <dgm:t>
        <a:bodyPr/>
        <a:lstStyle/>
        <a:p>
          <a:endParaRPr lang="en-US"/>
        </a:p>
      </dgm:t>
    </dgm:pt>
    <dgm:pt modelId="{E7347734-2752-4F73-B2B0-E9A15375632C}" type="pres">
      <dgm:prSet presAssocID="{B628054A-4785-484A-97C5-56990C8941AF}" presName="gear1srcNode" presStyleLbl="node1" presStyleIdx="0" presStyleCnt="3"/>
      <dgm:spPr/>
      <dgm:t>
        <a:bodyPr/>
        <a:lstStyle/>
        <a:p>
          <a:endParaRPr lang="en-US"/>
        </a:p>
      </dgm:t>
    </dgm:pt>
    <dgm:pt modelId="{45E781E0-0D9F-4A4C-9713-3F17410EB790}" type="pres">
      <dgm:prSet presAssocID="{B628054A-4785-484A-97C5-56990C8941AF}" presName="gear1dstNode" presStyleLbl="node1" presStyleIdx="0" presStyleCnt="3"/>
      <dgm:spPr/>
      <dgm:t>
        <a:bodyPr/>
        <a:lstStyle/>
        <a:p>
          <a:endParaRPr lang="en-US"/>
        </a:p>
      </dgm:t>
    </dgm:pt>
    <dgm:pt modelId="{A78A6C37-CEE1-439F-B272-E7104FA36BBD}" type="pres">
      <dgm:prSet presAssocID="{E81E311C-9E43-4DCE-B36F-E5513C4BE461}" presName="gear2" presStyleLbl="node1" presStyleIdx="1" presStyleCnt="3">
        <dgm:presLayoutVars>
          <dgm:chMax val="1"/>
          <dgm:bulletEnabled val="1"/>
        </dgm:presLayoutVars>
      </dgm:prSet>
      <dgm:spPr/>
      <dgm:t>
        <a:bodyPr/>
        <a:lstStyle/>
        <a:p>
          <a:endParaRPr lang="en-US"/>
        </a:p>
      </dgm:t>
    </dgm:pt>
    <dgm:pt modelId="{54EE7ECE-6F26-48D3-9670-58CB21D5B2BC}" type="pres">
      <dgm:prSet presAssocID="{E81E311C-9E43-4DCE-B36F-E5513C4BE461}" presName="gear2srcNode" presStyleLbl="node1" presStyleIdx="1" presStyleCnt="3"/>
      <dgm:spPr/>
      <dgm:t>
        <a:bodyPr/>
        <a:lstStyle/>
        <a:p>
          <a:endParaRPr lang="en-US"/>
        </a:p>
      </dgm:t>
    </dgm:pt>
    <dgm:pt modelId="{99B0F953-9A2F-435B-B2F1-5CA411BE1D50}" type="pres">
      <dgm:prSet presAssocID="{E81E311C-9E43-4DCE-B36F-E5513C4BE461}" presName="gear2dstNode" presStyleLbl="node1" presStyleIdx="1" presStyleCnt="3"/>
      <dgm:spPr/>
      <dgm:t>
        <a:bodyPr/>
        <a:lstStyle/>
        <a:p>
          <a:endParaRPr lang="en-US"/>
        </a:p>
      </dgm:t>
    </dgm:pt>
    <dgm:pt modelId="{4AC6FB5F-BF1D-4664-8553-005CE3538BC3}" type="pres">
      <dgm:prSet presAssocID="{94CED196-9E74-48FA-BC91-6AF268984612}" presName="gear3" presStyleLbl="node1" presStyleIdx="2" presStyleCnt="3"/>
      <dgm:spPr/>
      <dgm:t>
        <a:bodyPr/>
        <a:lstStyle/>
        <a:p>
          <a:endParaRPr lang="en-US"/>
        </a:p>
      </dgm:t>
    </dgm:pt>
    <dgm:pt modelId="{67C13786-47A5-43FD-A1D8-B4C880794683}" type="pres">
      <dgm:prSet presAssocID="{94CED196-9E74-48FA-BC91-6AF268984612}" presName="gear3tx" presStyleLbl="node1" presStyleIdx="2" presStyleCnt="3">
        <dgm:presLayoutVars>
          <dgm:chMax val="1"/>
          <dgm:bulletEnabled val="1"/>
        </dgm:presLayoutVars>
      </dgm:prSet>
      <dgm:spPr/>
      <dgm:t>
        <a:bodyPr/>
        <a:lstStyle/>
        <a:p>
          <a:endParaRPr lang="en-US"/>
        </a:p>
      </dgm:t>
    </dgm:pt>
    <dgm:pt modelId="{73AB2755-18E5-415B-B92C-DF0B89D25F51}" type="pres">
      <dgm:prSet presAssocID="{94CED196-9E74-48FA-BC91-6AF268984612}" presName="gear3srcNode" presStyleLbl="node1" presStyleIdx="2" presStyleCnt="3"/>
      <dgm:spPr/>
      <dgm:t>
        <a:bodyPr/>
        <a:lstStyle/>
        <a:p>
          <a:endParaRPr lang="en-US"/>
        </a:p>
      </dgm:t>
    </dgm:pt>
    <dgm:pt modelId="{725C0232-D6E3-4C49-AABB-322B8A0E5CB3}" type="pres">
      <dgm:prSet presAssocID="{94CED196-9E74-48FA-BC91-6AF268984612}" presName="gear3dstNode" presStyleLbl="node1" presStyleIdx="2" presStyleCnt="3"/>
      <dgm:spPr/>
      <dgm:t>
        <a:bodyPr/>
        <a:lstStyle/>
        <a:p>
          <a:endParaRPr lang="en-US"/>
        </a:p>
      </dgm:t>
    </dgm:pt>
    <dgm:pt modelId="{626B610A-C6C9-472B-8130-91026D52B6BC}" type="pres">
      <dgm:prSet presAssocID="{09495408-A061-47BF-8EBF-4EF6A6377BA2}" presName="connector1" presStyleLbl="sibTrans2D1" presStyleIdx="0" presStyleCnt="3"/>
      <dgm:spPr/>
      <dgm:t>
        <a:bodyPr/>
        <a:lstStyle/>
        <a:p>
          <a:endParaRPr lang="en-US"/>
        </a:p>
      </dgm:t>
    </dgm:pt>
    <dgm:pt modelId="{1518003C-C71D-41FA-ADC2-BC6E74D6EC1E}" type="pres">
      <dgm:prSet presAssocID="{3E9B77CD-262B-41FC-8C79-C6FA4253F137}" presName="connector2" presStyleLbl="sibTrans2D1" presStyleIdx="1" presStyleCnt="3"/>
      <dgm:spPr/>
      <dgm:t>
        <a:bodyPr/>
        <a:lstStyle/>
        <a:p>
          <a:endParaRPr lang="en-US"/>
        </a:p>
      </dgm:t>
    </dgm:pt>
    <dgm:pt modelId="{37DEF2DF-12EB-4F2B-B9FA-800A97019E03}" type="pres">
      <dgm:prSet presAssocID="{16BB8F95-0682-46A7-B8E4-13E9121C11BC}" presName="connector3" presStyleLbl="sibTrans2D1" presStyleIdx="2" presStyleCnt="3"/>
      <dgm:spPr/>
      <dgm:t>
        <a:bodyPr/>
        <a:lstStyle/>
        <a:p>
          <a:endParaRPr lang="en-US"/>
        </a:p>
      </dgm:t>
    </dgm:pt>
  </dgm:ptLst>
  <dgm:cxnLst>
    <dgm:cxn modelId="{57D5ADEE-F06D-4FFC-84D7-85F781DC964D}" type="presOf" srcId="{94CED196-9E74-48FA-BC91-6AF268984612}" destId="{725C0232-D6E3-4C49-AABB-322B8A0E5CB3}" srcOrd="3" destOrd="0" presId="urn:microsoft.com/office/officeart/2005/8/layout/gear1"/>
    <dgm:cxn modelId="{4FC84CCE-7F8A-41C7-8FDA-BABDDE48EBBA}" srcId="{039492BC-89DF-4052-80B5-A28EC6FD5696}" destId="{94CED196-9E74-48FA-BC91-6AF268984612}" srcOrd="2" destOrd="0" parTransId="{3210D369-FA26-44C1-B900-8FBCF384FF0C}" sibTransId="{16BB8F95-0682-46A7-B8E4-13E9121C11BC}"/>
    <dgm:cxn modelId="{6F473D30-92BC-46E4-AFA9-01DC860B29A0}" srcId="{039492BC-89DF-4052-80B5-A28EC6FD5696}" destId="{E81E311C-9E43-4DCE-B36F-E5513C4BE461}" srcOrd="1" destOrd="0" parTransId="{20823597-AA11-4880-939A-5DFD04AFA7B5}" sibTransId="{3E9B77CD-262B-41FC-8C79-C6FA4253F137}"/>
    <dgm:cxn modelId="{B1311317-1157-4C94-B90D-EFCE8421FBF9}" type="presOf" srcId="{3E9B77CD-262B-41FC-8C79-C6FA4253F137}" destId="{1518003C-C71D-41FA-ADC2-BC6E74D6EC1E}" srcOrd="0" destOrd="0" presId="urn:microsoft.com/office/officeart/2005/8/layout/gear1"/>
    <dgm:cxn modelId="{9FE758EC-F638-43E0-B9A9-F1F223344D25}" type="presOf" srcId="{E81E311C-9E43-4DCE-B36F-E5513C4BE461}" destId="{99B0F953-9A2F-435B-B2F1-5CA411BE1D50}" srcOrd="2" destOrd="0" presId="urn:microsoft.com/office/officeart/2005/8/layout/gear1"/>
    <dgm:cxn modelId="{C6A00AF7-9FC2-4246-B742-D6A520BE77EE}" type="presOf" srcId="{94CED196-9E74-48FA-BC91-6AF268984612}" destId="{67C13786-47A5-43FD-A1D8-B4C880794683}" srcOrd="1" destOrd="0" presId="urn:microsoft.com/office/officeart/2005/8/layout/gear1"/>
    <dgm:cxn modelId="{6B1B7FC8-B83A-4054-AF71-E8269F0C22B9}" srcId="{039492BC-89DF-4052-80B5-A28EC6FD5696}" destId="{B628054A-4785-484A-97C5-56990C8941AF}" srcOrd="0" destOrd="0" parTransId="{BE6EC6B8-FEDA-4AAA-8237-023D77F44D31}" sibTransId="{09495408-A061-47BF-8EBF-4EF6A6377BA2}"/>
    <dgm:cxn modelId="{9C4A7987-4357-4D8C-8B11-3BD8A23BA8BF}" type="presOf" srcId="{B628054A-4785-484A-97C5-56990C8941AF}" destId="{45E781E0-0D9F-4A4C-9713-3F17410EB790}" srcOrd="2" destOrd="0" presId="urn:microsoft.com/office/officeart/2005/8/layout/gear1"/>
    <dgm:cxn modelId="{F3737B73-593B-4B1B-B777-33102323434A}" type="presOf" srcId="{B628054A-4785-484A-97C5-56990C8941AF}" destId="{A114422B-FBF8-406D-BEBC-24FBA7DBD729}" srcOrd="0" destOrd="0" presId="urn:microsoft.com/office/officeart/2005/8/layout/gear1"/>
    <dgm:cxn modelId="{615628C1-FB64-4BC2-A643-9C28B6B1F316}" type="presOf" srcId="{E81E311C-9E43-4DCE-B36F-E5513C4BE461}" destId="{54EE7ECE-6F26-48D3-9670-58CB21D5B2BC}" srcOrd="1" destOrd="0" presId="urn:microsoft.com/office/officeart/2005/8/layout/gear1"/>
    <dgm:cxn modelId="{D27C36F3-8C63-4CE7-A89F-641F207FDB13}" type="presOf" srcId="{16BB8F95-0682-46A7-B8E4-13E9121C11BC}" destId="{37DEF2DF-12EB-4F2B-B9FA-800A97019E03}" srcOrd="0" destOrd="0" presId="urn:microsoft.com/office/officeart/2005/8/layout/gear1"/>
    <dgm:cxn modelId="{1F9355C9-DA27-4AC6-A419-6A68AD774B78}" type="presOf" srcId="{039492BC-89DF-4052-80B5-A28EC6FD5696}" destId="{32D7A817-AAE7-4BEF-8716-2D17C390D218}" srcOrd="0" destOrd="0" presId="urn:microsoft.com/office/officeart/2005/8/layout/gear1"/>
    <dgm:cxn modelId="{E8D9A438-88C8-41DA-993B-6DB6FDC87E2B}" type="presOf" srcId="{09495408-A061-47BF-8EBF-4EF6A6377BA2}" destId="{626B610A-C6C9-472B-8130-91026D52B6BC}" srcOrd="0" destOrd="0" presId="urn:microsoft.com/office/officeart/2005/8/layout/gear1"/>
    <dgm:cxn modelId="{CE261ED2-7C66-442C-A344-196526240439}" type="presOf" srcId="{94CED196-9E74-48FA-BC91-6AF268984612}" destId="{73AB2755-18E5-415B-B92C-DF0B89D25F51}" srcOrd="2" destOrd="0" presId="urn:microsoft.com/office/officeart/2005/8/layout/gear1"/>
    <dgm:cxn modelId="{9F4BF9D3-5CDB-4C69-BEB8-F91007827DE8}" type="presOf" srcId="{94CED196-9E74-48FA-BC91-6AF268984612}" destId="{4AC6FB5F-BF1D-4664-8553-005CE3538BC3}" srcOrd="0" destOrd="0" presId="urn:microsoft.com/office/officeart/2005/8/layout/gear1"/>
    <dgm:cxn modelId="{3BA9BA72-D92C-467F-A470-1CC0211D5DAA}" type="presOf" srcId="{E81E311C-9E43-4DCE-B36F-E5513C4BE461}" destId="{A78A6C37-CEE1-439F-B272-E7104FA36BBD}" srcOrd="0" destOrd="0" presId="urn:microsoft.com/office/officeart/2005/8/layout/gear1"/>
    <dgm:cxn modelId="{82E6F936-27C1-412D-B41B-A8B708B17ED5}" type="presOf" srcId="{B628054A-4785-484A-97C5-56990C8941AF}" destId="{E7347734-2752-4F73-B2B0-E9A15375632C}" srcOrd="1" destOrd="0" presId="urn:microsoft.com/office/officeart/2005/8/layout/gear1"/>
    <dgm:cxn modelId="{1FBDF36A-E239-4E46-AEE9-F5EFFA49EC51}" type="presParOf" srcId="{32D7A817-AAE7-4BEF-8716-2D17C390D218}" destId="{A114422B-FBF8-406D-BEBC-24FBA7DBD729}" srcOrd="0" destOrd="0" presId="urn:microsoft.com/office/officeart/2005/8/layout/gear1"/>
    <dgm:cxn modelId="{3AD47414-B964-4731-AF3B-69ADA7545EF6}" type="presParOf" srcId="{32D7A817-AAE7-4BEF-8716-2D17C390D218}" destId="{E7347734-2752-4F73-B2B0-E9A15375632C}" srcOrd="1" destOrd="0" presId="urn:microsoft.com/office/officeart/2005/8/layout/gear1"/>
    <dgm:cxn modelId="{A930D79E-2DFE-4390-A425-53858DD8590B}" type="presParOf" srcId="{32D7A817-AAE7-4BEF-8716-2D17C390D218}" destId="{45E781E0-0D9F-4A4C-9713-3F17410EB790}" srcOrd="2" destOrd="0" presId="urn:microsoft.com/office/officeart/2005/8/layout/gear1"/>
    <dgm:cxn modelId="{F784A93B-0B3C-4405-88D9-8F49B75473B1}" type="presParOf" srcId="{32D7A817-AAE7-4BEF-8716-2D17C390D218}" destId="{A78A6C37-CEE1-439F-B272-E7104FA36BBD}" srcOrd="3" destOrd="0" presId="urn:microsoft.com/office/officeart/2005/8/layout/gear1"/>
    <dgm:cxn modelId="{6AE74D31-2903-4C62-AF34-F918218C412C}" type="presParOf" srcId="{32D7A817-AAE7-4BEF-8716-2D17C390D218}" destId="{54EE7ECE-6F26-48D3-9670-58CB21D5B2BC}" srcOrd="4" destOrd="0" presId="urn:microsoft.com/office/officeart/2005/8/layout/gear1"/>
    <dgm:cxn modelId="{8F6F4BB6-2DE0-49E6-B05E-7A2820555B49}" type="presParOf" srcId="{32D7A817-AAE7-4BEF-8716-2D17C390D218}" destId="{99B0F953-9A2F-435B-B2F1-5CA411BE1D50}" srcOrd="5" destOrd="0" presId="urn:microsoft.com/office/officeart/2005/8/layout/gear1"/>
    <dgm:cxn modelId="{443AA091-47CF-4ADB-8009-EAB6D1C83D69}" type="presParOf" srcId="{32D7A817-AAE7-4BEF-8716-2D17C390D218}" destId="{4AC6FB5F-BF1D-4664-8553-005CE3538BC3}" srcOrd="6" destOrd="0" presId="urn:microsoft.com/office/officeart/2005/8/layout/gear1"/>
    <dgm:cxn modelId="{C5BDEF38-988A-4BF1-BF85-6A05A91DC3AD}" type="presParOf" srcId="{32D7A817-AAE7-4BEF-8716-2D17C390D218}" destId="{67C13786-47A5-43FD-A1D8-B4C880794683}" srcOrd="7" destOrd="0" presId="urn:microsoft.com/office/officeart/2005/8/layout/gear1"/>
    <dgm:cxn modelId="{28F60793-D8A4-493F-B6C9-F714EA0271F4}" type="presParOf" srcId="{32D7A817-AAE7-4BEF-8716-2D17C390D218}" destId="{73AB2755-18E5-415B-B92C-DF0B89D25F51}" srcOrd="8" destOrd="0" presId="urn:microsoft.com/office/officeart/2005/8/layout/gear1"/>
    <dgm:cxn modelId="{44EA83AE-6A12-4EF4-8107-F221FF4612E3}" type="presParOf" srcId="{32D7A817-AAE7-4BEF-8716-2D17C390D218}" destId="{725C0232-D6E3-4C49-AABB-322B8A0E5CB3}" srcOrd="9" destOrd="0" presId="urn:microsoft.com/office/officeart/2005/8/layout/gear1"/>
    <dgm:cxn modelId="{6AC06D71-8B3A-4F66-A49C-5353DBB6F18E}" type="presParOf" srcId="{32D7A817-AAE7-4BEF-8716-2D17C390D218}" destId="{626B610A-C6C9-472B-8130-91026D52B6BC}" srcOrd="10" destOrd="0" presId="urn:microsoft.com/office/officeart/2005/8/layout/gear1"/>
    <dgm:cxn modelId="{8E96E862-E22D-4598-A3DD-B6167EA5ABF5}" type="presParOf" srcId="{32D7A817-AAE7-4BEF-8716-2D17C390D218}" destId="{1518003C-C71D-41FA-ADC2-BC6E74D6EC1E}" srcOrd="11" destOrd="0" presId="urn:microsoft.com/office/officeart/2005/8/layout/gear1"/>
    <dgm:cxn modelId="{4D586347-7660-4B65-B049-F4BA3E09245C}" type="presParOf" srcId="{32D7A817-AAE7-4BEF-8716-2D17C390D218}" destId="{37DEF2DF-12EB-4F2B-B9FA-800A97019E03}"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9492BC-89DF-4052-80B5-A28EC6FD5696}" type="doc">
      <dgm:prSet loTypeId="urn:microsoft.com/office/officeart/2005/8/layout/gear1" loCatId="process" qsTypeId="urn:microsoft.com/office/officeart/2005/8/quickstyle/simple1" qsCatId="simple" csTypeId="urn:microsoft.com/office/officeart/2005/8/colors/accent1_2" csCatId="accent1" phldr="1"/>
      <dgm:spPr/>
    </dgm:pt>
    <dgm:pt modelId="{B628054A-4785-484A-97C5-56990C8941AF}">
      <dgm:prSet phldrT="[Text]"/>
      <dgm:spPr/>
      <dgm:t>
        <a:bodyPr/>
        <a:lstStyle/>
        <a:p>
          <a:r>
            <a:rPr lang="en-US" dirty="0" smtClean="0"/>
            <a:t>App</a:t>
          </a:r>
          <a:endParaRPr lang="en-US" dirty="0"/>
        </a:p>
      </dgm:t>
    </dgm:pt>
    <dgm:pt modelId="{BE6EC6B8-FEDA-4AAA-8237-023D77F44D31}" type="parTrans" cxnId="{6B1B7FC8-B83A-4054-AF71-E8269F0C22B9}">
      <dgm:prSet/>
      <dgm:spPr/>
      <dgm:t>
        <a:bodyPr/>
        <a:lstStyle/>
        <a:p>
          <a:endParaRPr lang="en-US"/>
        </a:p>
      </dgm:t>
    </dgm:pt>
    <dgm:pt modelId="{09495408-A061-47BF-8EBF-4EF6A6377BA2}" type="sibTrans" cxnId="{6B1B7FC8-B83A-4054-AF71-E8269F0C22B9}">
      <dgm:prSet/>
      <dgm:spPr/>
      <dgm:t>
        <a:bodyPr/>
        <a:lstStyle/>
        <a:p>
          <a:endParaRPr lang="en-US"/>
        </a:p>
      </dgm:t>
    </dgm:pt>
    <dgm:pt modelId="{E81E311C-9E43-4DCE-B36F-E5513C4BE461}">
      <dgm:prSet phldrT="[Text]"/>
      <dgm:spPr/>
      <dgm:t>
        <a:bodyPr/>
        <a:lstStyle/>
        <a:p>
          <a:r>
            <a:rPr lang="en-US" dirty="0" smtClean="0"/>
            <a:t>App</a:t>
          </a:r>
          <a:endParaRPr lang="en-US" dirty="0"/>
        </a:p>
      </dgm:t>
    </dgm:pt>
    <dgm:pt modelId="{20823597-AA11-4880-939A-5DFD04AFA7B5}" type="parTrans" cxnId="{6F473D30-92BC-46E4-AFA9-01DC860B29A0}">
      <dgm:prSet/>
      <dgm:spPr/>
      <dgm:t>
        <a:bodyPr/>
        <a:lstStyle/>
        <a:p>
          <a:endParaRPr lang="en-US"/>
        </a:p>
      </dgm:t>
    </dgm:pt>
    <dgm:pt modelId="{3E9B77CD-262B-41FC-8C79-C6FA4253F137}" type="sibTrans" cxnId="{6F473D30-92BC-46E4-AFA9-01DC860B29A0}">
      <dgm:prSet/>
      <dgm:spPr/>
      <dgm:t>
        <a:bodyPr/>
        <a:lstStyle/>
        <a:p>
          <a:endParaRPr lang="en-US"/>
        </a:p>
      </dgm:t>
    </dgm:pt>
    <dgm:pt modelId="{94CED196-9E74-48FA-BC91-6AF268984612}">
      <dgm:prSet phldrT="[Text]"/>
      <dgm:spPr/>
      <dgm:t>
        <a:bodyPr/>
        <a:lstStyle/>
        <a:p>
          <a:r>
            <a:rPr lang="en-US" dirty="0" smtClean="0"/>
            <a:t>App</a:t>
          </a:r>
          <a:endParaRPr lang="en-US" dirty="0"/>
        </a:p>
      </dgm:t>
    </dgm:pt>
    <dgm:pt modelId="{3210D369-FA26-44C1-B900-8FBCF384FF0C}" type="parTrans" cxnId="{4FC84CCE-7F8A-41C7-8FDA-BABDDE48EBBA}">
      <dgm:prSet/>
      <dgm:spPr/>
      <dgm:t>
        <a:bodyPr/>
        <a:lstStyle/>
        <a:p>
          <a:endParaRPr lang="en-US"/>
        </a:p>
      </dgm:t>
    </dgm:pt>
    <dgm:pt modelId="{16BB8F95-0682-46A7-B8E4-13E9121C11BC}" type="sibTrans" cxnId="{4FC84CCE-7F8A-41C7-8FDA-BABDDE48EBBA}">
      <dgm:prSet/>
      <dgm:spPr/>
      <dgm:t>
        <a:bodyPr/>
        <a:lstStyle/>
        <a:p>
          <a:endParaRPr lang="en-US"/>
        </a:p>
      </dgm:t>
    </dgm:pt>
    <dgm:pt modelId="{32D7A817-AAE7-4BEF-8716-2D17C390D218}" type="pres">
      <dgm:prSet presAssocID="{039492BC-89DF-4052-80B5-A28EC6FD5696}" presName="composite" presStyleCnt="0">
        <dgm:presLayoutVars>
          <dgm:chMax val="3"/>
          <dgm:animLvl val="lvl"/>
          <dgm:resizeHandles val="exact"/>
        </dgm:presLayoutVars>
      </dgm:prSet>
      <dgm:spPr/>
    </dgm:pt>
    <dgm:pt modelId="{A114422B-FBF8-406D-BEBC-24FBA7DBD729}" type="pres">
      <dgm:prSet presAssocID="{B628054A-4785-484A-97C5-56990C8941AF}" presName="gear1" presStyleLbl="node1" presStyleIdx="0" presStyleCnt="3">
        <dgm:presLayoutVars>
          <dgm:chMax val="1"/>
          <dgm:bulletEnabled val="1"/>
        </dgm:presLayoutVars>
      </dgm:prSet>
      <dgm:spPr/>
      <dgm:t>
        <a:bodyPr/>
        <a:lstStyle/>
        <a:p>
          <a:endParaRPr lang="en-US"/>
        </a:p>
      </dgm:t>
    </dgm:pt>
    <dgm:pt modelId="{E7347734-2752-4F73-B2B0-E9A15375632C}" type="pres">
      <dgm:prSet presAssocID="{B628054A-4785-484A-97C5-56990C8941AF}" presName="gear1srcNode" presStyleLbl="node1" presStyleIdx="0" presStyleCnt="3"/>
      <dgm:spPr/>
      <dgm:t>
        <a:bodyPr/>
        <a:lstStyle/>
        <a:p>
          <a:endParaRPr lang="en-US"/>
        </a:p>
      </dgm:t>
    </dgm:pt>
    <dgm:pt modelId="{45E781E0-0D9F-4A4C-9713-3F17410EB790}" type="pres">
      <dgm:prSet presAssocID="{B628054A-4785-484A-97C5-56990C8941AF}" presName="gear1dstNode" presStyleLbl="node1" presStyleIdx="0" presStyleCnt="3"/>
      <dgm:spPr/>
      <dgm:t>
        <a:bodyPr/>
        <a:lstStyle/>
        <a:p>
          <a:endParaRPr lang="en-US"/>
        </a:p>
      </dgm:t>
    </dgm:pt>
    <dgm:pt modelId="{A78A6C37-CEE1-439F-B272-E7104FA36BBD}" type="pres">
      <dgm:prSet presAssocID="{E81E311C-9E43-4DCE-B36F-E5513C4BE461}" presName="gear2" presStyleLbl="node1" presStyleIdx="1" presStyleCnt="3">
        <dgm:presLayoutVars>
          <dgm:chMax val="1"/>
          <dgm:bulletEnabled val="1"/>
        </dgm:presLayoutVars>
      </dgm:prSet>
      <dgm:spPr/>
      <dgm:t>
        <a:bodyPr/>
        <a:lstStyle/>
        <a:p>
          <a:endParaRPr lang="en-US"/>
        </a:p>
      </dgm:t>
    </dgm:pt>
    <dgm:pt modelId="{54EE7ECE-6F26-48D3-9670-58CB21D5B2BC}" type="pres">
      <dgm:prSet presAssocID="{E81E311C-9E43-4DCE-B36F-E5513C4BE461}" presName="gear2srcNode" presStyleLbl="node1" presStyleIdx="1" presStyleCnt="3"/>
      <dgm:spPr/>
      <dgm:t>
        <a:bodyPr/>
        <a:lstStyle/>
        <a:p>
          <a:endParaRPr lang="en-US"/>
        </a:p>
      </dgm:t>
    </dgm:pt>
    <dgm:pt modelId="{99B0F953-9A2F-435B-B2F1-5CA411BE1D50}" type="pres">
      <dgm:prSet presAssocID="{E81E311C-9E43-4DCE-B36F-E5513C4BE461}" presName="gear2dstNode" presStyleLbl="node1" presStyleIdx="1" presStyleCnt="3"/>
      <dgm:spPr/>
      <dgm:t>
        <a:bodyPr/>
        <a:lstStyle/>
        <a:p>
          <a:endParaRPr lang="en-US"/>
        </a:p>
      </dgm:t>
    </dgm:pt>
    <dgm:pt modelId="{4AC6FB5F-BF1D-4664-8553-005CE3538BC3}" type="pres">
      <dgm:prSet presAssocID="{94CED196-9E74-48FA-BC91-6AF268984612}" presName="gear3" presStyleLbl="node1" presStyleIdx="2" presStyleCnt="3"/>
      <dgm:spPr/>
      <dgm:t>
        <a:bodyPr/>
        <a:lstStyle/>
        <a:p>
          <a:endParaRPr lang="en-US"/>
        </a:p>
      </dgm:t>
    </dgm:pt>
    <dgm:pt modelId="{67C13786-47A5-43FD-A1D8-B4C880794683}" type="pres">
      <dgm:prSet presAssocID="{94CED196-9E74-48FA-BC91-6AF268984612}" presName="gear3tx" presStyleLbl="node1" presStyleIdx="2" presStyleCnt="3">
        <dgm:presLayoutVars>
          <dgm:chMax val="1"/>
          <dgm:bulletEnabled val="1"/>
        </dgm:presLayoutVars>
      </dgm:prSet>
      <dgm:spPr/>
      <dgm:t>
        <a:bodyPr/>
        <a:lstStyle/>
        <a:p>
          <a:endParaRPr lang="en-US"/>
        </a:p>
      </dgm:t>
    </dgm:pt>
    <dgm:pt modelId="{73AB2755-18E5-415B-B92C-DF0B89D25F51}" type="pres">
      <dgm:prSet presAssocID="{94CED196-9E74-48FA-BC91-6AF268984612}" presName="gear3srcNode" presStyleLbl="node1" presStyleIdx="2" presStyleCnt="3"/>
      <dgm:spPr/>
      <dgm:t>
        <a:bodyPr/>
        <a:lstStyle/>
        <a:p>
          <a:endParaRPr lang="en-US"/>
        </a:p>
      </dgm:t>
    </dgm:pt>
    <dgm:pt modelId="{725C0232-D6E3-4C49-AABB-322B8A0E5CB3}" type="pres">
      <dgm:prSet presAssocID="{94CED196-9E74-48FA-BC91-6AF268984612}" presName="gear3dstNode" presStyleLbl="node1" presStyleIdx="2" presStyleCnt="3"/>
      <dgm:spPr/>
      <dgm:t>
        <a:bodyPr/>
        <a:lstStyle/>
        <a:p>
          <a:endParaRPr lang="en-US"/>
        </a:p>
      </dgm:t>
    </dgm:pt>
    <dgm:pt modelId="{626B610A-C6C9-472B-8130-91026D52B6BC}" type="pres">
      <dgm:prSet presAssocID="{09495408-A061-47BF-8EBF-4EF6A6377BA2}" presName="connector1" presStyleLbl="sibTrans2D1" presStyleIdx="0" presStyleCnt="3"/>
      <dgm:spPr/>
      <dgm:t>
        <a:bodyPr/>
        <a:lstStyle/>
        <a:p>
          <a:endParaRPr lang="en-US"/>
        </a:p>
      </dgm:t>
    </dgm:pt>
    <dgm:pt modelId="{1518003C-C71D-41FA-ADC2-BC6E74D6EC1E}" type="pres">
      <dgm:prSet presAssocID="{3E9B77CD-262B-41FC-8C79-C6FA4253F137}" presName="connector2" presStyleLbl="sibTrans2D1" presStyleIdx="1" presStyleCnt="3"/>
      <dgm:spPr/>
      <dgm:t>
        <a:bodyPr/>
        <a:lstStyle/>
        <a:p>
          <a:endParaRPr lang="en-US"/>
        </a:p>
      </dgm:t>
    </dgm:pt>
    <dgm:pt modelId="{37DEF2DF-12EB-4F2B-B9FA-800A97019E03}" type="pres">
      <dgm:prSet presAssocID="{16BB8F95-0682-46A7-B8E4-13E9121C11BC}" presName="connector3" presStyleLbl="sibTrans2D1" presStyleIdx="2" presStyleCnt="3"/>
      <dgm:spPr/>
      <dgm:t>
        <a:bodyPr/>
        <a:lstStyle/>
        <a:p>
          <a:endParaRPr lang="en-US"/>
        </a:p>
      </dgm:t>
    </dgm:pt>
  </dgm:ptLst>
  <dgm:cxnLst>
    <dgm:cxn modelId="{4FC84CCE-7F8A-41C7-8FDA-BABDDE48EBBA}" srcId="{039492BC-89DF-4052-80B5-A28EC6FD5696}" destId="{94CED196-9E74-48FA-BC91-6AF268984612}" srcOrd="2" destOrd="0" parTransId="{3210D369-FA26-44C1-B900-8FBCF384FF0C}" sibTransId="{16BB8F95-0682-46A7-B8E4-13E9121C11BC}"/>
    <dgm:cxn modelId="{B9811BA7-C8D7-4A3A-9C8C-4D54D69CEB45}" type="presOf" srcId="{E81E311C-9E43-4DCE-B36F-E5513C4BE461}" destId="{54EE7ECE-6F26-48D3-9670-58CB21D5B2BC}" srcOrd="1" destOrd="0" presId="urn:microsoft.com/office/officeart/2005/8/layout/gear1"/>
    <dgm:cxn modelId="{6CF395BF-853E-4FB7-AD3E-2B65F97E02B4}" type="presOf" srcId="{B628054A-4785-484A-97C5-56990C8941AF}" destId="{A114422B-FBF8-406D-BEBC-24FBA7DBD729}" srcOrd="0" destOrd="0" presId="urn:microsoft.com/office/officeart/2005/8/layout/gear1"/>
    <dgm:cxn modelId="{EE613A4C-31C9-4478-AB9B-C0F49603DE76}" type="presOf" srcId="{B628054A-4785-484A-97C5-56990C8941AF}" destId="{E7347734-2752-4F73-B2B0-E9A15375632C}" srcOrd="1" destOrd="0" presId="urn:microsoft.com/office/officeart/2005/8/layout/gear1"/>
    <dgm:cxn modelId="{6F473D30-92BC-46E4-AFA9-01DC860B29A0}" srcId="{039492BC-89DF-4052-80B5-A28EC6FD5696}" destId="{E81E311C-9E43-4DCE-B36F-E5513C4BE461}" srcOrd="1" destOrd="0" parTransId="{20823597-AA11-4880-939A-5DFD04AFA7B5}" sibTransId="{3E9B77CD-262B-41FC-8C79-C6FA4253F137}"/>
    <dgm:cxn modelId="{82558D54-E0C2-4C1C-8AE2-9A76207C9C82}" type="presOf" srcId="{3E9B77CD-262B-41FC-8C79-C6FA4253F137}" destId="{1518003C-C71D-41FA-ADC2-BC6E74D6EC1E}" srcOrd="0" destOrd="0" presId="urn:microsoft.com/office/officeart/2005/8/layout/gear1"/>
    <dgm:cxn modelId="{636C19E8-BD2A-4473-9E89-032C265E28D1}" type="presOf" srcId="{94CED196-9E74-48FA-BC91-6AF268984612}" destId="{67C13786-47A5-43FD-A1D8-B4C880794683}" srcOrd="1" destOrd="0" presId="urn:microsoft.com/office/officeart/2005/8/layout/gear1"/>
    <dgm:cxn modelId="{1A8E3509-C426-44FD-8C9C-5E9422E7A98A}" type="presOf" srcId="{16BB8F95-0682-46A7-B8E4-13E9121C11BC}" destId="{37DEF2DF-12EB-4F2B-B9FA-800A97019E03}" srcOrd="0" destOrd="0" presId="urn:microsoft.com/office/officeart/2005/8/layout/gear1"/>
    <dgm:cxn modelId="{D9F3DB77-066C-4F17-A6C5-A10A49E2F126}" type="presOf" srcId="{E81E311C-9E43-4DCE-B36F-E5513C4BE461}" destId="{99B0F953-9A2F-435B-B2F1-5CA411BE1D50}" srcOrd="2" destOrd="0" presId="urn:microsoft.com/office/officeart/2005/8/layout/gear1"/>
    <dgm:cxn modelId="{17C583AB-C46C-4111-83DB-8E1FC824753B}" type="presOf" srcId="{E81E311C-9E43-4DCE-B36F-E5513C4BE461}" destId="{A78A6C37-CEE1-439F-B272-E7104FA36BBD}" srcOrd="0" destOrd="0" presId="urn:microsoft.com/office/officeart/2005/8/layout/gear1"/>
    <dgm:cxn modelId="{6B1B7FC8-B83A-4054-AF71-E8269F0C22B9}" srcId="{039492BC-89DF-4052-80B5-A28EC6FD5696}" destId="{B628054A-4785-484A-97C5-56990C8941AF}" srcOrd="0" destOrd="0" parTransId="{BE6EC6B8-FEDA-4AAA-8237-023D77F44D31}" sibTransId="{09495408-A061-47BF-8EBF-4EF6A6377BA2}"/>
    <dgm:cxn modelId="{C6D10D9F-C572-4056-AFB4-5766C9A4150E}" type="presOf" srcId="{039492BC-89DF-4052-80B5-A28EC6FD5696}" destId="{32D7A817-AAE7-4BEF-8716-2D17C390D218}" srcOrd="0" destOrd="0" presId="urn:microsoft.com/office/officeart/2005/8/layout/gear1"/>
    <dgm:cxn modelId="{B83CB7D6-642A-4C31-BAD2-B59B3A11CA16}" type="presOf" srcId="{94CED196-9E74-48FA-BC91-6AF268984612}" destId="{4AC6FB5F-BF1D-4664-8553-005CE3538BC3}" srcOrd="0" destOrd="0" presId="urn:microsoft.com/office/officeart/2005/8/layout/gear1"/>
    <dgm:cxn modelId="{6BB1EB6D-69DC-4380-96DF-6E84A40995E5}" type="presOf" srcId="{94CED196-9E74-48FA-BC91-6AF268984612}" destId="{73AB2755-18E5-415B-B92C-DF0B89D25F51}" srcOrd="2" destOrd="0" presId="urn:microsoft.com/office/officeart/2005/8/layout/gear1"/>
    <dgm:cxn modelId="{C03BA524-1660-4ADA-AE31-15FE8DF5EA9A}" type="presOf" srcId="{09495408-A061-47BF-8EBF-4EF6A6377BA2}" destId="{626B610A-C6C9-472B-8130-91026D52B6BC}" srcOrd="0" destOrd="0" presId="urn:microsoft.com/office/officeart/2005/8/layout/gear1"/>
    <dgm:cxn modelId="{18D3F11A-751C-4B44-9197-A3FECDDF6645}" type="presOf" srcId="{B628054A-4785-484A-97C5-56990C8941AF}" destId="{45E781E0-0D9F-4A4C-9713-3F17410EB790}" srcOrd="2" destOrd="0" presId="urn:microsoft.com/office/officeart/2005/8/layout/gear1"/>
    <dgm:cxn modelId="{C982299D-F21E-4F9E-8D59-FFEDC35DF9C8}" type="presOf" srcId="{94CED196-9E74-48FA-BC91-6AF268984612}" destId="{725C0232-D6E3-4C49-AABB-322B8A0E5CB3}" srcOrd="3" destOrd="0" presId="urn:microsoft.com/office/officeart/2005/8/layout/gear1"/>
    <dgm:cxn modelId="{57B68B22-CAA6-45D6-A9B4-F27DE8B97320}" type="presParOf" srcId="{32D7A817-AAE7-4BEF-8716-2D17C390D218}" destId="{A114422B-FBF8-406D-BEBC-24FBA7DBD729}" srcOrd="0" destOrd="0" presId="urn:microsoft.com/office/officeart/2005/8/layout/gear1"/>
    <dgm:cxn modelId="{BC5CDD4B-0CF1-417D-A4DF-74F0B84B972D}" type="presParOf" srcId="{32D7A817-AAE7-4BEF-8716-2D17C390D218}" destId="{E7347734-2752-4F73-B2B0-E9A15375632C}" srcOrd="1" destOrd="0" presId="urn:microsoft.com/office/officeart/2005/8/layout/gear1"/>
    <dgm:cxn modelId="{7EE5F5F0-A150-40D2-A44B-92E8AE949572}" type="presParOf" srcId="{32D7A817-AAE7-4BEF-8716-2D17C390D218}" destId="{45E781E0-0D9F-4A4C-9713-3F17410EB790}" srcOrd="2" destOrd="0" presId="urn:microsoft.com/office/officeart/2005/8/layout/gear1"/>
    <dgm:cxn modelId="{A64C5B84-6E36-4FA1-AE77-BADA13754A5A}" type="presParOf" srcId="{32D7A817-AAE7-4BEF-8716-2D17C390D218}" destId="{A78A6C37-CEE1-439F-B272-E7104FA36BBD}" srcOrd="3" destOrd="0" presId="urn:microsoft.com/office/officeart/2005/8/layout/gear1"/>
    <dgm:cxn modelId="{7D600894-FCFA-4A8A-A271-F38F4C942AA1}" type="presParOf" srcId="{32D7A817-AAE7-4BEF-8716-2D17C390D218}" destId="{54EE7ECE-6F26-48D3-9670-58CB21D5B2BC}" srcOrd="4" destOrd="0" presId="urn:microsoft.com/office/officeart/2005/8/layout/gear1"/>
    <dgm:cxn modelId="{DFA0B16E-187C-445F-B07E-1FA2D6069125}" type="presParOf" srcId="{32D7A817-AAE7-4BEF-8716-2D17C390D218}" destId="{99B0F953-9A2F-435B-B2F1-5CA411BE1D50}" srcOrd="5" destOrd="0" presId="urn:microsoft.com/office/officeart/2005/8/layout/gear1"/>
    <dgm:cxn modelId="{397C660A-F880-4A9E-B9DC-7B1EE242C641}" type="presParOf" srcId="{32D7A817-AAE7-4BEF-8716-2D17C390D218}" destId="{4AC6FB5F-BF1D-4664-8553-005CE3538BC3}" srcOrd="6" destOrd="0" presId="urn:microsoft.com/office/officeart/2005/8/layout/gear1"/>
    <dgm:cxn modelId="{8C1D3ABB-230D-4118-8A27-814CD3990793}" type="presParOf" srcId="{32D7A817-AAE7-4BEF-8716-2D17C390D218}" destId="{67C13786-47A5-43FD-A1D8-B4C880794683}" srcOrd="7" destOrd="0" presId="urn:microsoft.com/office/officeart/2005/8/layout/gear1"/>
    <dgm:cxn modelId="{5DD613E7-5AD8-43DF-8485-98783EFF71E3}" type="presParOf" srcId="{32D7A817-AAE7-4BEF-8716-2D17C390D218}" destId="{73AB2755-18E5-415B-B92C-DF0B89D25F51}" srcOrd="8" destOrd="0" presId="urn:microsoft.com/office/officeart/2005/8/layout/gear1"/>
    <dgm:cxn modelId="{086ABAD9-D87C-4F2F-BD75-97E635E1CDC4}" type="presParOf" srcId="{32D7A817-AAE7-4BEF-8716-2D17C390D218}" destId="{725C0232-D6E3-4C49-AABB-322B8A0E5CB3}" srcOrd="9" destOrd="0" presId="urn:microsoft.com/office/officeart/2005/8/layout/gear1"/>
    <dgm:cxn modelId="{95883E72-E22F-4659-A9FA-AD673588C889}" type="presParOf" srcId="{32D7A817-AAE7-4BEF-8716-2D17C390D218}" destId="{626B610A-C6C9-472B-8130-91026D52B6BC}" srcOrd="10" destOrd="0" presId="urn:microsoft.com/office/officeart/2005/8/layout/gear1"/>
    <dgm:cxn modelId="{C366DECC-3F50-4FC6-85DB-932FFCD9D8B4}" type="presParOf" srcId="{32D7A817-AAE7-4BEF-8716-2D17C390D218}" destId="{1518003C-C71D-41FA-ADC2-BC6E74D6EC1E}" srcOrd="11" destOrd="0" presId="urn:microsoft.com/office/officeart/2005/8/layout/gear1"/>
    <dgm:cxn modelId="{9D7CE8C8-8AAC-4B64-85DB-9F3180E41844}" type="presParOf" srcId="{32D7A817-AAE7-4BEF-8716-2D17C390D218}" destId="{37DEF2DF-12EB-4F2B-B9FA-800A97019E03}"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EE3FD69-5C07-4DCA-A22A-91B5C8CEAF37}"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en-US"/>
        </a:p>
      </dgm:t>
    </dgm:pt>
    <dgm:pt modelId="{05F12BCA-A9F0-4D63-9F00-7C2ED2A816CB}">
      <dgm:prSet phldrT="[Text]"/>
      <dgm:spPr/>
      <dgm:t>
        <a:bodyPr/>
        <a:lstStyle/>
        <a:p>
          <a:r>
            <a:rPr lang="en-US" dirty="0" smtClean="0"/>
            <a:t>Thing</a:t>
          </a:r>
          <a:endParaRPr lang="en-US" dirty="0"/>
        </a:p>
      </dgm:t>
    </dgm:pt>
    <dgm:pt modelId="{43DFAB96-5490-45D3-BFD4-1D305184E343}" type="parTrans" cxnId="{A1958D2C-9C33-4972-BC91-944B4C7F1F52}">
      <dgm:prSet/>
      <dgm:spPr/>
      <dgm:t>
        <a:bodyPr/>
        <a:lstStyle/>
        <a:p>
          <a:endParaRPr lang="en-US"/>
        </a:p>
      </dgm:t>
    </dgm:pt>
    <dgm:pt modelId="{7818DF95-C875-47CB-80A7-1CCA2404EE0B}" type="sibTrans" cxnId="{A1958D2C-9C33-4972-BC91-944B4C7F1F52}">
      <dgm:prSet/>
      <dgm:spPr/>
      <dgm:t>
        <a:bodyPr/>
        <a:lstStyle/>
        <a:p>
          <a:endParaRPr lang="en-US"/>
        </a:p>
      </dgm:t>
    </dgm:pt>
    <dgm:pt modelId="{BD26BF0F-2A4D-40DB-A7EE-A4CC329F0A02}" type="asst">
      <dgm:prSet phldrT="[Text]"/>
      <dgm:spPr/>
      <dgm:t>
        <a:bodyPr/>
        <a:lstStyle/>
        <a:p>
          <a:r>
            <a:rPr lang="en-US" dirty="0" smtClean="0"/>
            <a:t>Contract</a:t>
          </a:r>
          <a:endParaRPr lang="en-US" dirty="0"/>
        </a:p>
      </dgm:t>
    </dgm:pt>
    <dgm:pt modelId="{B8806E62-D66A-4F89-8947-71CCD328E79F}" type="parTrans" cxnId="{9F4CAD30-0763-482A-A184-654D000D5568}">
      <dgm:prSet/>
      <dgm:spPr/>
      <dgm:t>
        <a:bodyPr/>
        <a:lstStyle/>
        <a:p>
          <a:endParaRPr lang="en-US"/>
        </a:p>
      </dgm:t>
    </dgm:pt>
    <dgm:pt modelId="{BD32EE4E-1BD4-40F5-AE27-E1DFA300F886}" type="sibTrans" cxnId="{9F4CAD30-0763-482A-A184-654D000D5568}">
      <dgm:prSet/>
      <dgm:spPr/>
      <dgm:t>
        <a:bodyPr/>
        <a:lstStyle/>
        <a:p>
          <a:endParaRPr lang="en-US"/>
        </a:p>
      </dgm:t>
    </dgm:pt>
    <dgm:pt modelId="{938681CD-A49F-43D7-95CB-C58292C68230}">
      <dgm:prSet phldrT="[Text]"/>
      <dgm:spPr/>
      <dgm:t>
        <a:bodyPr/>
        <a:lstStyle/>
        <a:p>
          <a:r>
            <a:rPr lang="en-US" dirty="0" smtClean="0"/>
            <a:t>IR Swap</a:t>
          </a:r>
          <a:endParaRPr lang="en-US" dirty="0"/>
        </a:p>
      </dgm:t>
    </dgm:pt>
    <dgm:pt modelId="{85BCC762-E392-439E-BBF6-AE9EC79EA2F3}" type="parTrans" cxnId="{70F2A987-9A78-4188-A224-CAA146F72457}">
      <dgm:prSet/>
      <dgm:spPr/>
      <dgm:t>
        <a:bodyPr/>
        <a:lstStyle/>
        <a:p>
          <a:endParaRPr lang="en-US"/>
        </a:p>
      </dgm:t>
    </dgm:pt>
    <dgm:pt modelId="{2F0E7A2C-E4B2-44BB-9A09-2B8C40AC0BA3}" type="sibTrans" cxnId="{70F2A987-9A78-4188-A224-CAA146F72457}">
      <dgm:prSet/>
      <dgm:spPr/>
      <dgm:t>
        <a:bodyPr/>
        <a:lstStyle/>
        <a:p>
          <a:endParaRPr lang="en-US"/>
        </a:p>
      </dgm:t>
    </dgm:pt>
    <dgm:pt modelId="{38DC2D87-C2C0-4A23-890C-0B6856DA1CF1}">
      <dgm:prSet phldrT="[Text]"/>
      <dgm:spPr/>
      <dgm:t>
        <a:bodyPr/>
        <a:lstStyle/>
        <a:p>
          <a:r>
            <a:rPr lang="en-US" dirty="0" smtClean="0"/>
            <a:t>CDS</a:t>
          </a:r>
          <a:endParaRPr lang="en-US" dirty="0"/>
        </a:p>
      </dgm:t>
    </dgm:pt>
    <dgm:pt modelId="{FB857C05-1785-4F0F-9B05-513E944A4625}" type="parTrans" cxnId="{D3C43237-C2B4-433A-B94D-F0FB29B24392}">
      <dgm:prSet/>
      <dgm:spPr/>
      <dgm:t>
        <a:bodyPr/>
        <a:lstStyle/>
        <a:p>
          <a:endParaRPr lang="en-US"/>
        </a:p>
      </dgm:t>
    </dgm:pt>
    <dgm:pt modelId="{3AA7085C-F46B-410A-9C8E-D5A62F4222E1}" type="sibTrans" cxnId="{D3C43237-C2B4-433A-B94D-F0FB29B24392}">
      <dgm:prSet/>
      <dgm:spPr/>
      <dgm:t>
        <a:bodyPr/>
        <a:lstStyle/>
        <a:p>
          <a:endParaRPr lang="en-US"/>
        </a:p>
      </dgm:t>
    </dgm:pt>
    <dgm:pt modelId="{F24BCE85-ED08-483C-B99B-2796611EB200}">
      <dgm:prSet phldrT="[Text]"/>
      <dgm:spPr/>
      <dgm:t>
        <a:bodyPr/>
        <a:lstStyle/>
        <a:p>
          <a:r>
            <a:rPr lang="en-US" dirty="0" smtClean="0"/>
            <a:t>Bond</a:t>
          </a:r>
          <a:endParaRPr lang="en-US" dirty="0"/>
        </a:p>
      </dgm:t>
    </dgm:pt>
    <dgm:pt modelId="{4AAE2423-5DAA-4353-8606-6AE9E583E6C6}" type="parTrans" cxnId="{DCF3AB6A-EBFE-4A65-982F-50AB7DEBD59A}">
      <dgm:prSet/>
      <dgm:spPr/>
      <dgm:t>
        <a:bodyPr/>
        <a:lstStyle/>
        <a:p>
          <a:endParaRPr lang="en-US"/>
        </a:p>
      </dgm:t>
    </dgm:pt>
    <dgm:pt modelId="{751E751D-D930-49B9-A079-98AC637DC782}" type="sibTrans" cxnId="{DCF3AB6A-EBFE-4A65-982F-50AB7DEBD59A}">
      <dgm:prSet/>
      <dgm:spPr/>
      <dgm:t>
        <a:bodyPr/>
        <a:lstStyle/>
        <a:p>
          <a:endParaRPr lang="en-US"/>
        </a:p>
      </dgm:t>
    </dgm:pt>
    <dgm:pt modelId="{33993599-9E3E-4BC3-8493-AF2463417340}" type="pres">
      <dgm:prSet presAssocID="{AEE3FD69-5C07-4DCA-A22A-91B5C8CEAF37}" presName="hierChild1" presStyleCnt="0">
        <dgm:presLayoutVars>
          <dgm:orgChart val="1"/>
          <dgm:chPref val="1"/>
          <dgm:dir/>
          <dgm:animOne val="branch"/>
          <dgm:animLvl val="lvl"/>
          <dgm:resizeHandles/>
        </dgm:presLayoutVars>
      </dgm:prSet>
      <dgm:spPr/>
      <dgm:t>
        <a:bodyPr/>
        <a:lstStyle/>
        <a:p>
          <a:endParaRPr lang="en-US"/>
        </a:p>
      </dgm:t>
    </dgm:pt>
    <dgm:pt modelId="{3011808F-82CD-405F-95FB-44B6350386FF}" type="pres">
      <dgm:prSet presAssocID="{05F12BCA-A9F0-4D63-9F00-7C2ED2A816CB}" presName="hierRoot1" presStyleCnt="0">
        <dgm:presLayoutVars>
          <dgm:hierBranch val="init"/>
        </dgm:presLayoutVars>
      </dgm:prSet>
      <dgm:spPr/>
    </dgm:pt>
    <dgm:pt modelId="{B3DF17DA-BCA1-4685-8F51-2B7D7900372C}" type="pres">
      <dgm:prSet presAssocID="{05F12BCA-A9F0-4D63-9F00-7C2ED2A816CB}" presName="rootComposite1" presStyleCnt="0"/>
      <dgm:spPr/>
    </dgm:pt>
    <dgm:pt modelId="{41BC2583-C0F8-4D6D-AB86-0BAFF80BEC4F}" type="pres">
      <dgm:prSet presAssocID="{05F12BCA-A9F0-4D63-9F00-7C2ED2A816CB}" presName="rootText1" presStyleLbl="node0" presStyleIdx="0" presStyleCnt="1">
        <dgm:presLayoutVars>
          <dgm:chPref val="3"/>
        </dgm:presLayoutVars>
      </dgm:prSet>
      <dgm:spPr/>
      <dgm:t>
        <a:bodyPr/>
        <a:lstStyle/>
        <a:p>
          <a:endParaRPr lang="en-US"/>
        </a:p>
      </dgm:t>
    </dgm:pt>
    <dgm:pt modelId="{C0C2C02F-AC42-49A7-A6E3-8ACF8B646934}" type="pres">
      <dgm:prSet presAssocID="{05F12BCA-A9F0-4D63-9F00-7C2ED2A816CB}" presName="rootConnector1" presStyleLbl="node1" presStyleIdx="0" presStyleCnt="0"/>
      <dgm:spPr/>
      <dgm:t>
        <a:bodyPr/>
        <a:lstStyle/>
        <a:p>
          <a:endParaRPr lang="en-US"/>
        </a:p>
      </dgm:t>
    </dgm:pt>
    <dgm:pt modelId="{C960720F-A8FD-41CB-83D0-A52D0019E93A}" type="pres">
      <dgm:prSet presAssocID="{05F12BCA-A9F0-4D63-9F00-7C2ED2A816CB}" presName="hierChild2" presStyleCnt="0"/>
      <dgm:spPr/>
    </dgm:pt>
    <dgm:pt modelId="{CDD7A5EC-6562-480C-9F36-AAD2B43DCF04}" type="pres">
      <dgm:prSet presAssocID="{85BCC762-E392-439E-BBF6-AE9EC79EA2F3}" presName="Name37" presStyleLbl="parChTrans1D2" presStyleIdx="0" presStyleCnt="4"/>
      <dgm:spPr/>
      <dgm:t>
        <a:bodyPr/>
        <a:lstStyle/>
        <a:p>
          <a:endParaRPr lang="en-US"/>
        </a:p>
      </dgm:t>
    </dgm:pt>
    <dgm:pt modelId="{79FE2A01-B7C0-4681-8A9B-68AEA75E1E9C}" type="pres">
      <dgm:prSet presAssocID="{938681CD-A49F-43D7-95CB-C58292C68230}" presName="hierRoot2" presStyleCnt="0">
        <dgm:presLayoutVars>
          <dgm:hierBranch val="init"/>
        </dgm:presLayoutVars>
      </dgm:prSet>
      <dgm:spPr/>
    </dgm:pt>
    <dgm:pt modelId="{B65119CA-12C7-4843-8B6B-3A3F8B46FB46}" type="pres">
      <dgm:prSet presAssocID="{938681CD-A49F-43D7-95CB-C58292C68230}" presName="rootComposite" presStyleCnt="0"/>
      <dgm:spPr/>
    </dgm:pt>
    <dgm:pt modelId="{C8DEF46E-7330-4FCD-ADB8-1E57742782ED}" type="pres">
      <dgm:prSet presAssocID="{938681CD-A49F-43D7-95CB-C58292C68230}" presName="rootText" presStyleLbl="node2" presStyleIdx="0" presStyleCnt="3">
        <dgm:presLayoutVars>
          <dgm:chPref val="3"/>
        </dgm:presLayoutVars>
      </dgm:prSet>
      <dgm:spPr/>
      <dgm:t>
        <a:bodyPr/>
        <a:lstStyle/>
        <a:p>
          <a:endParaRPr lang="en-US"/>
        </a:p>
      </dgm:t>
    </dgm:pt>
    <dgm:pt modelId="{45DFEBD0-1B2A-458D-BBFF-1FF20984118A}" type="pres">
      <dgm:prSet presAssocID="{938681CD-A49F-43D7-95CB-C58292C68230}" presName="rootConnector" presStyleLbl="node2" presStyleIdx="0" presStyleCnt="3"/>
      <dgm:spPr/>
      <dgm:t>
        <a:bodyPr/>
        <a:lstStyle/>
        <a:p>
          <a:endParaRPr lang="en-US"/>
        </a:p>
      </dgm:t>
    </dgm:pt>
    <dgm:pt modelId="{B69DBE81-280B-4385-ADAE-7E8B0F10D890}" type="pres">
      <dgm:prSet presAssocID="{938681CD-A49F-43D7-95CB-C58292C68230}" presName="hierChild4" presStyleCnt="0"/>
      <dgm:spPr/>
    </dgm:pt>
    <dgm:pt modelId="{CBC2920F-0988-4C8C-8C99-331C986773FB}" type="pres">
      <dgm:prSet presAssocID="{938681CD-A49F-43D7-95CB-C58292C68230}" presName="hierChild5" presStyleCnt="0"/>
      <dgm:spPr/>
    </dgm:pt>
    <dgm:pt modelId="{D4372532-7E36-4B04-BA9A-5C8C9C09FC06}" type="pres">
      <dgm:prSet presAssocID="{FB857C05-1785-4F0F-9B05-513E944A4625}" presName="Name37" presStyleLbl="parChTrans1D2" presStyleIdx="1" presStyleCnt="4"/>
      <dgm:spPr/>
      <dgm:t>
        <a:bodyPr/>
        <a:lstStyle/>
        <a:p>
          <a:endParaRPr lang="en-US"/>
        </a:p>
      </dgm:t>
    </dgm:pt>
    <dgm:pt modelId="{AC690350-31F1-4990-BB46-24519FFB2185}" type="pres">
      <dgm:prSet presAssocID="{38DC2D87-C2C0-4A23-890C-0B6856DA1CF1}" presName="hierRoot2" presStyleCnt="0">
        <dgm:presLayoutVars>
          <dgm:hierBranch val="init"/>
        </dgm:presLayoutVars>
      </dgm:prSet>
      <dgm:spPr/>
    </dgm:pt>
    <dgm:pt modelId="{2F7091AB-DD65-4585-9AFF-5F03E070F1CD}" type="pres">
      <dgm:prSet presAssocID="{38DC2D87-C2C0-4A23-890C-0B6856DA1CF1}" presName="rootComposite" presStyleCnt="0"/>
      <dgm:spPr/>
    </dgm:pt>
    <dgm:pt modelId="{21C2725A-594F-49DB-A83D-39B57EA4ECA9}" type="pres">
      <dgm:prSet presAssocID="{38DC2D87-C2C0-4A23-890C-0B6856DA1CF1}" presName="rootText" presStyleLbl="node2" presStyleIdx="1" presStyleCnt="3">
        <dgm:presLayoutVars>
          <dgm:chPref val="3"/>
        </dgm:presLayoutVars>
      </dgm:prSet>
      <dgm:spPr/>
      <dgm:t>
        <a:bodyPr/>
        <a:lstStyle/>
        <a:p>
          <a:endParaRPr lang="en-US"/>
        </a:p>
      </dgm:t>
    </dgm:pt>
    <dgm:pt modelId="{86A78411-A5A7-4E16-93E6-6050AFF80635}" type="pres">
      <dgm:prSet presAssocID="{38DC2D87-C2C0-4A23-890C-0B6856DA1CF1}" presName="rootConnector" presStyleLbl="node2" presStyleIdx="1" presStyleCnt="3"/>
      <dgm:spPr/>
      <dgm:t>
        <a:bodyPr/>
        <a:lstStyle/>
        <a:p>
          <a:endParaRPr lang="en-US"/>
        </a:p>
      </dgm:t>
    </dgm:pt>
    <dgm:pt modelId="{16CEF570-BF2E-49EA-8433-BE414D096D40}" type="pres">
      <dgm:prSet presAssocID="{38DC2D87-C2C0-4A23-890C-0B6856DA1CF1}" presName="hierChild4" presStyleCnt="0"/>
      <dgm:spPr/>
    </dgm:pt>
    <dgm:pt modelId="{1F4EB754-ADCA-4B74-BB5B-BF65AF1460FE}" type="pres">
      <dgm:prSet presAssocID="{38DC2D87-C2C0-4A23-890C-0B6856DA1CF1}" presName="hierChild5" presStyleCnt="0"/>
      <dgm:spPr/>
    </dgm:pt>
    <dgm:pt modelId="{0EF9BAC9-D531-4342-AACC-694EBAAF0E13}" type="pres">
      <dgm:prSet presAssocID="{4AAE2423-5DAA-4353-8606-6AE9E583E6C6}" presName="Name37" presStyleLbl="parChTrans1D2" presStyleIdx="2" presStyleCnt="4"/>
      <dgm:spPr/>
      <dgm:t>
        <a:bodyPr/>
        <a:lstStyle/>
        <a:p>
          <a:endParaRPr lang="en-US"/>
        </a:p>
      </dgm:t>
    </dgm:pt>
    <dgm:pt modelId="{A3C53FCE-F12F-4390-A124-94C066CF049D}" type="pres">
      <dgm:prSet presAssocID="{F24BCE85-ED08-483C-B99B-2796611EB200}" presName="hierRoot2" presStyleCnt="0">
        <dgm:presLayoutVars>
          <dgm:hierBranch val="init"/>
        </dgm:presLayoutVars>
      </dgm:prSet>
      <dgm:spPr/>
    </dgm:pt>
    <dgm:pt modelId="{237A0F5F-4F84-404D-9B88-9D36F97FF43D}" type="pres">
      <dgm:prSet presAssocID="{F24BCE85-ED08-483C-B99B-2796611EB200}" presName="rootComposite" presStyleCnt="0"/>
      <dgm:spPr/>
    </dgm:pt>
    <dgm:pt modelId="{5C729227-48B0-419C-B743-D9501940A3F3}" type="pres">
      <dgm:prSet presAssocID="{F24BCE85-ED08-483C-B99B-2796611EB200}" presName="rootText" presStyleLbl="node2" presStyleIdx="2" presStyleCnt="3">
        <dgm:presLayoutVars>
          <dgm:chPref val="3"/>
        </dgm:presLayoutVars>
      </dgm:prSet>
      <dgm:spPr/>
      <dgm:t>
        <a:bodyPr/>
        <a:lstStyle/>
        <a:p>
          <a:endParaRPr lang="en-US"/>
        </a:p>
      </dgm:t>
    </dgm:pt>
    <dgm:pt modelId="{38D56768-2CE8-4768-8870-1C86A28F3FEB}" type="pres">
      <dgm:prSet presAssocID="{F24BCE85-ED08-483C-B99B-2796611EB200}" presName="rootConnector" presStyleLbl="node2" presStyleIdx="2" presStyleCnt="3"/>
      <dgm:spPr/>
      <dgm:t>
        <a:bodyPr/>
        <a:lstStyle/>
        <a:p>
          <a:endParaRPr lang="en-US"/>
        </a:p>
      </dgm:t>
    </dgm:pt>
    <dgm:pt modelId="{C6124CE3-A391-43DD-9A7C-95EC636966FA}" type="pres">
      <dgm:prSet presAssocID="{F24BCE85-ED08-483C-B99B-2796611EB200}" presName="hierChild4" presStyleCnt="0"/>
      <dgm:spPr/>
    </dgm:pt>
    <dgm:pt modelId="{ECB69E8F-ADB5-4A27-B54B-16D1B1E73D5D}" type="pres">
      <dgm:prSet presAssocID="{F24BCE85-ED08-483C-B99B-2796611EB200}" presName="hierChild5" presStyleCnt="0"/>
      <dgm:spPr/>
    </dgm:pt>
    <dgm:pt modelId="{06A5D23B-5689-4035-AD9A-7D593052EB82}" type="pres">
      <dgm:prSet presAssocID="{05F12BCA-A9F0-4D63-9F00-7C2ED2A816CB}" presName="hierChild3" presStyleCnt="0"/>
      <dgm:spPr/>
    </dgm:pt>
    <dgm:pt modelId="{26318AEC-67EF-492E-B9E7-2ADB2B0B2330}" type="pres">
      <dgm:prSet presAssocID="{B8806E62-D66A-4F89-8947-71CCD328E79F}" presName="Name111" presStyleLbl="parChTrans1D2" presStyleIdx="3" presStyleCnt="4"/>
      <dgm:spPr/>
      <dgm:t>
        <a:bodyPr/>
        <a:lstStyle/>
        <a:p>
          <a:endParaRPr lang="en-US"/>
        </a:p>
      </dgm:t>
    </dgm:pt>
    <dgm:pt modelId="{AD2A0B26-5250-49ED-A6F1-DA33DF4D4920}" type="pres">
      <dgm:prSet presAssocID="{BD26BF0F-2A4D-40DB-A7EE-A4CC329F0A02}" presName="hierRoot3" presStyleCnt="0">
        <dgm:presLayoutVars>
          <dgm:hierBranch val="init"/>
        </dgm:presLayoutVars>
      </dgm:prSet>
      <dgm:spPr/>
    </dgm:pt>
    <dgm:pt modelId="{0400619A-6538-4D1B-9302-1DA942177278}" type="pres">
      <dgm:prSet presAssocID="{BD26BF0F-2A4D-40DB-A7EE-A4CC329F0A02}" presName="rootComposite3" presStyleCnt="0"/>
      <dgm:spPr/>
    </dgm:pt>
    <dgm:pt modelId="{93327C8C-43E4-4FFD-8C87-5CEC9295320B}" type="pres">
      <dgm:prSet presAssocID="{BD26BF0F-2A4D-40DB-A7EE-A4CC329F0A02}" presName="rootText3" presStyleLbl="asst1" presStyleIdx="0" presStyleCnt="1">
        <dgm:presLayoutVars>
          <dgm:chPref val="3"/>
        </dgm:presLayoutVars>
      </dgm:prSet>
      <dgm:spPr/>
      <dgm:t>
        <a:bodyPr/>
        <a:lstStyle/>
        <a:p>
          <a:endParaRPr lang="en-US"/>
        </a:p>
      </dgm:t>
    </dgm:pt>
    <dgm:pt modelId="{CBA89C32-323C-4A75-B7A2-8F899D2C6659}" type="pres">
      <dgm:prSet presAssocID="{BD26BF0F-2A4D-40DB-A7EE-A4CC329F0A02}" presName="rootConnector3" presStyleLbl="asst1" presStyleIdx="0" presStyleCnt="1"/>
      <dgm:spPr/>
      <dgm:t>
        <a:bodyPr/>
        <a:lstStyle/>
        <a:p>
          <a:endParaRPr lang="en-US"/>
        </a:p>
      </dgm:t>
    </dgm:pt>
    <dgm:pt modelId="{E891AD46-55C7-4AB0-97C5-125E8500C51F}" type="pres">
      <dgm:prSet presAssocID="{BD26BF0F-2A4D-40DB-A7EE-A4CC329F0A02}" presName="hierChild6" presStyleCnt="0"/>
      <dgm:spPr/>
    </dgm:pt>
    <dgm:pt modelId="{6D3493A6-8F59-4552-95E7-D4039F3DF3EF}" type="pres">
      <dgm:prSet presAssocID="{BD26BF0F-2A4D-40DB-A7EE-A4CC329F0A02}" presName="hierChild7" presStyleCnt="0"/>
      <dgm:spPr/>
    </dgm:pt>
  </dgm:ptLst>
  <dgm:cxnLst>
    <dgm:cxn modelId="{729812FD-B305-4AAD-8643-9B4CF2B4F9F4}" type="presOf" srcId="{BD26BF0F-2A4D-40DB-A7EE-A4CC329F0A02}" destId="{93327C8C-43E4-4FFD-8C87-5CEC9295320B}" srcOrd="0" destOrd="0" presId="urn:microsoft.com/office/officeart/2005/8/layout/orgChart1"/>
    <dgm:cxn modelId="{946B4390-652B-4EDF-9732-1D8201C52E99}" type="presOf" srcId="{4AAE2423-5DAA-4353-8606-6AE9E583E6C6}" destId="{0EF9BAC9-D531-4342-AACC-694EBAAF0E13}" srcOrd="0" destOrd="0" presId="urn:microsoft.com/office/officeart/2005/8/layout/orgChart1"/>
    <dgm:cxn modelId="{DCF3AB6A-EBFE-4A65-982F-50AB7DEBD59A}" srcId="{05F12BCA-A9F0-4D63-9F00-7C2ED2A816CB}" destId="{F24BCE85-ED08-483C-B99B-2796611EB200}" srcOrd="3" destOrd="0" parTransId="{4AAE2423-5DAA-4353-8606-6AE9E583E6C6}" sibTransId="{751E751D-D930-49B9-A079-98AC637DC782}"/>
    <dgm:cxn modelId="{D4FA4906-8330-4700-8B41-DE1B824E7701}" type="presOf" srcId="{05F12BCA-A9F0-4D63-9F00-7C2ED2A816CB}" destId="{C0C2C02F-AC42-49A7-A6E3-8ACF8B646934}" srcOrd="1" destOrd="0" presId="urn:microsoft.com/office/officeart/2005/8/layout/orgChart1"/>
    <dgm:cxn modelId="{A4FF277B-B83A-4E1E-A782-379422CA5D5A}" type="presOf" srcId="{F24BCE85-ED08-483C-B99B-2796611EB200}" destId="{5C729227-48B0-419C-B743-D9501940A3F3}" srcOrd="0" destOrd="0" presId="urn:microsoft.com/office/officeart/2005/8/layout/orgChart1"/>
    <dgm:cxn modelId="{F6913A8A-1A59-4763-8FCC-56AAF9139392}" type="presOf" srcId="{FB857C05-1785-4F0F-9B05-513E944A4625}" destId="{D4372532-7E36-4B04-BA9A-5C8C9C09FC06}" srcOrd="0" destOrd="0" presId="urn:microsoft.com/office/officeart/2005/8/layout/orgChart1"/>
    <dgm:cxn modelId="{80C3C597-B818-456F-98BF-48BB7A498FB6}" type="presOf" srcId="{F24BCE85-ED08-483C-B99B-2796611EB200}" destId="{38D56768-2CE8-4768-8870-1C86A28F3FEB}" srcOrd="1" destOrd="0" presId="urn:microsoft.com/office/officeart/2005/8/layout/orgChart1"/>
    <dgm:cxn modelId="{EA9397BF-1533-4412-99AC-15C3906E1113}" type="presOf" srcId="{38DC2D87-C2C0-4A23-890C-0B6856DA1CF1}" destId="{86A78411-A5A7-4E16-93E6-6050AFF80635}" srcOrd="1" destOrd="0" presId="urn:microsoft.com/office/officeart/2005/8/layout/orgChart1"/>
    <dgm:cxn modelId="{76D9AD9A-51BE-4534-B009-6B7BA1B9B4BE}" type="presOf" srcId="{938681CD-A49F-43D7-95CB-C58292C68230}" destId="{C8DEF46E-7330-4FCD-ADB8-1E57742782ED}" srcOrd="0" destOrd="0" presId="urn:microsoft.com/office/officeart/2005/8/layout/orgChart1"/>
    <dgm:cxn modelId="{57CB6841-9426-46B9-AACD-6B4C8260293B}" type="presOf" srcId="{05F12BCA-A9F0-4D63-9F00-7C2ED2A816CB}" destId="{41BC2583-C0F8-4D6D-AB86-0BAFF80BEC4F}" srcOrd="0" destOrd="0" presId="urn:microsoft.com/office/officeart/2005/8/layout/orgChart1"/>
    <dgm:cxn modelId="{9F4CAD30-0763-482A-A184-654D000D5568}" srcId="{05F12BCA-A9F0-4D63-9F00-7C2ED2A816CB}" destId="{BD26BF0F-2A4D-40DB-A7EE-A4CC329F0A02}" srcOrd="0" destOrd="0" parTransId="{B8806E62-D66A-4F89-8947-71CCD328E79F}" sibTransId="{BD32EE4E-1BD4-40F5-AE27-E1DFA300F886}"/>
    <dgm:cxn modelId="{AF587811-FE59-44C6-8E37-B8EFD8854526}" type="presOf" srcId="{938681CD-A49F-43D7-95CB-C58292C68230}" destId="{45DFEBD0-1B2A-458D-BBFF-1FF20984118A}" srcOrd="1" destOrd="0" presId="urn:microsoft.com/office/officeart/2005/8/layout/orgChart1"/>
    <dgm:cxn modelId="{8D2D3684-45CB-4348-9C8F-AF85DEA0BDFC}" type="presOf" srcId="{B8806E62-D66A-4F89-8947-71CCD328E79F}" destId="{26318AEC-67EF-492E-B9E7-2ADB2B0B2330}" srcOrd="0" destOrd="0" presId="urn:microsoft.com/office/officeart/2005/8/layout/orgChart1"/>
    <dgm:cxn modelId="{EE11BA3E-A5A6-4AAD-83F5-BC05DF175F92}" type="presOf" srcId="{BD26BF0F-2A4D-40DB-A7EE-A4CC329F0A02}" destId="{CBA89C32-323C-4A75-B7A2-8F899D2C6659}" srcOrd="1" destOrd="0" presId="urn:microsoft.com/office/officeart/2005/8/layout/orgChart1"/>
    <dgm:cxn modelId="{D3C43237-C2B4-433A-B94D-F0FB29B24392}" srcId="{05F12BCA-A9F0-4D63-9F00-7C2ED2A816CB}" destId="{38DC2D87-C2C0-4A23-890C-0B6856DA1CF1}" srcOrd="2" destOrd="0" parTransId="{FB857C05-1785-4F0F-9B05-513E944A4625}" sibTransId="{3AA7085C-F46B-410A-9C8E-D5A62F4222E1}"/>
    <dgm:cxn modelId="{952DEFAC-2F2C-4FF8-BCA2-3550BA920F1E}" type="presOf" srcId="{AEE3FD69-5C07-4DCA-A22A-91B5C8CEAF37}" destId="{33993599-9E3E-4BC3-8493-AF2463417340}" srcOrd="0" destOrd="0" presId="urn:microsoft.com/office/officeart/2005/8/layout/orgChart1"/>
    <dgm:cxn modelId="{A1958D2C-9C33-4972-BC91-944B4C7F1F52}" srcId="{AEE3FD69-5C07-4DCA-A22A-91B5C8CEAF37}" destId="{05F12BCA-A9F0-4D63-9F00-7C2ED2A816CB}" srcOrd="0" destOrd="0" parTransId="{43DFAB96-5490-45D3-BFD4-1D305184E343}" sibTransId="{7818DF95-C875-47CB-80A7-1CCA2404EE0B}"/>
    <dgm:cxn modelId="{D45C3A2F-0E58-4B2B-BDBF-416D6566739F}" type="presOf" srcId="{38DC2D87-C2C0-4A23-890C-0B6856DA1CF1}" destId="{21C2725A-594F-49DB-A83D-39B57EA4ECA9}" srcOrd="0" destOrd="0" presId="urn:microsoft.com/office/officeart/2005/8/layout/orgChart1"/>
    <dgm:cxn modelId="{F62ED094-4509-41A7-A41D-CE2A3097E57C}" type="presOf" srcId="{85BCC762-E392-439E-BBF6-AE9EC79EA2F3}" destId="{CDD7A5EC-6562-480C-9F36-AAD2B43DCF04}" srcOrd="0" destOrd="0" presId="urn:microsoft.com/office/officeart/2005/8/layout/orgChart1"/>
    <dgm:cxn modelId="{70F2A987-9A78-4188-A224-CAA146F72457}" srcId="{05F12BCA-A9F0-4D63-9F00-7C2ED2A816CB}" destId="{938681CD-A49F-43D7-95CB-C58292C68230}" srcOrd="1" destOrd="0" parTransId="{85BCC762-E392-439E-BBF6-AE9EC79EA2F3}" sibTransId="{2F0E7A2C-E4B2-44BB-9A09-2B8C40AC0BA3}"/>
    <dgm:cxn modelId="{F2168B33-EF2D-4E73-B56C-E55C7395AFE3}" type="presParOf" srcId="{33993599-9E3E-4BC3-8493-AF2463417340}" destId="{3011808F-82CD-405F-95FB-44B6350386FF}" srcOrd="0" destOrd="0" presId="urn:microsoft.com/office/officeart/2005/8/layout/orgChart1"/>
    <dgm:cxn modelId="{1E5A7079-8B4A-4D20-921E-346A3FC45A06}" type="presParOf" srcId="{3011808F-82CD-405F-95FB-44B6350386FF}" destId="{B3DF17DA-BCA1-4685-8F51-2B7D7900372C}" srcOrd="0" destOrd="0" presId="urn:microsoft.com/office/officeart/2005/8/layout/orgChart1"/>
    <dgm:cxn modelId="{BBB978D2-6A9C-423F-82C6-2C8B6732067D}" type="presParOf" srcId="{B3DF17DA-BCA1-4685-8F51-2B7D7900372C}" destId="{41BC2583-C0F8-4D6D-AB86-0BAFF80BEC4F}" srcOrd="0" destOrd="0" presId="urn:microsoft.com/office/officeart/2005/8/layout/orgChart1"/>
    <dgm:cxn modelId="{990ACB93-4A73-4177-B5F4-9BC21893D9A4}" type="presParOf" srcId="{B3DF17DA-BCA1-4685-8F51-2B7D7900372C}" destId="{C0C2C02F-AC42-49A7-A6E3-8ACF8B646934}" srcOrd="1" destOrd="0" presId="urn:microsoft.com/office/officeart/2005/8/layout/orgChart1"/>
    <dgm:cxn modelId="{E257D675-C61D-4C13-8A8E-98A80E5295FC}" type="presParOf" srcId="{3011808F-82CD-405F-95FB-44B6350386FF}" destId="{C960720F-A8FD-41CB-83D0-A52D0019E93A}" srcOrd="1" destOrd="0" presId="urn:microsoft.com/office/officeart/2005/8/layout/orgChart1"/>
    <dgm:cxn modelId="{BE420339-F4FB-4171-8457-EAD61A2854A1}" type="presParOf" srcId="{C960720F-A8FD-41CB-83D0-A52D0019E93A}" destId="{CDD7A5EC-6562-480C-9F36-AAD2B43DCF04}" srcOrd="0" destOrd="0" presId="urn:microsoft.com/office/officeart/2005/8/layout/orgChart1"/>
    <dgm:cxn modelId="{E8C5124D-9F29-44D7-A831-2904187AF19C}" type="presParOf" srcId="{C960720F-A8FD-41CB-83D0-A52D0019E93A}" destId="{79FE2A01-B7C0-4681-8A9B-68AEA75E1E9C}" srcOrd="1" destOrd="0" presId="urn:microsoft.com/office/officeart/2005/8/layout/orgChart1"/>
    <dgm:cxn modelId="{ED98EC2C-AA42-4BE3-BC34-0E15AC44EAFE}" type="presParOf" srcId="{79FE2A01-B7C0-4681-8A9B-68AEA75E1E9C}" destId="{B65119CA-12C7-4843-8B6B-3A3F8B46FB46}" srcOrd="0" destOrd="0" presId="urn:microsoft.com/office/officeart/2005/8/layout/orgChart1"/>
    <dgm:cxn modelId="{671165F8-4A8A-46BF-A606-EA9C5C9E6011}" type="presParOf" srcId="{B65119CA-12C7-4843-8B6B-3A3F8B46FB46}" destId="{C8DEF46E-7330-4FCD-ADB8-1E57742782ED}" srcOrd="0" destOrd="0" presId="urn:microsoft.com/office/officeart/2005/8/layout/orgChart1"/>
    <dgm:cxn modelId="{E53BC0CA-F6A5-4F8A-851E-7319DB88D9E0}" type="presParOf" srcId="{B65119CA-12C7-4843-8B6B-3A3F8B46FB46}" destId="{45DFEBD0-1B2A-458D-BBFF-1FF20984118A}" srcOrd="1" destOrd="0" presId="urn:microsoft.com/office/officeart/2005/8/layout/orgChart1"/>
    <dgm:cxn modelId="{735FC21E-4658-445B-9F2E-BBBABD47CB4F}" type="presParOf" srcId="{79FE2A01-B7C0-4681-8A9B-68AEA75E1E9C}" destId="{B69DBE81-280B-4385-ADAE-7E8B0F10D890}" srcOrd="1" destOrd="0" presId="urn:microsoft.com/office/officeart/2005/8/layout/orgChart1"/>
    <dgm:cxn modelId="{EEB1C782-3F44-46F4-BDDB-8F76C96AE25A}" type="presParOf" srcId="{79FE2A01-B7C0-4681-8A9B-68AEA75E1E9C}" destId="{CBC2920F-0988-4C8C-8C99-331C986773FB}" srcOrd="2" destOrd="0" presId="urn:microsoft.com/office/officeart/2005/8/layout/orgChart1"/>
    <dgm:cxn modelId="{B5176698-05D8-4A21-83D2-D42A0BE9E9E7}" type="presParOf" srcId="{C960720F-A8FD-41CB-83D0-A52D0019E93A}" destId="{D4372532-7E36-4B04-BA9A-5C8C9C09FC06}" srcOrd="2" destOrd="0" presId="urn:microsoft.com/office/officeart/2005/8/layout/orgChart1"/>
    <dgm:cxn modelId="{6BFA9CD7-D7A6-4710-AA96-8297F9B0ACE5}" type="presParOf" srcId="{C960720F-A8FD-41CB-83D0-A52D0019E93A}" destId="{AC690350-31F1-4990-BB46-24519FFB2185}" srcOrd="3" destOrd="0" presId="urn:microsoft.com/office/officeart/2005/8/layout/orgChart1"/>
    <dgm:cxn modelId="{4B34E539-6281-485C-8D24-4698C375D572}" type="presParOf" srcId="{AC690350-31F1-4990-BB46-24519FFB2185}" destId="{2F7091AB-DD65-4585-9AFF-5F03E070F1CD}" srcOrd="0" destOrd="0" presId="urn:microsoft.com/office/officeart/2005/8/layout/orgChart1"/>
    <dgm:cxn modelId="{3CBE6088-1C05-48BC-890A-737688563181}" type="presParOf" srcId="{2F7091AB-DD65-4585-9AFF-5F03E070F1CD}" destId="{21C2725A-594F-49DB-A83D-39B57EA4ECA9}" srcOrd="0" destOrd="0" presId="urn:microsoft.com/office/officeart/2005/8/layout/orgChart1"/>
    <dgm:cxn modelId="{CE545E3D-D8F7-4A88-8DD1-1173C712FDE7}" type="presParOf" srcId="{2F7091AB-DD65-4585-9AFF-5F03E070F1CD}" destId="{86A78411-A5A7-4E16-93E6-6050AFF80635}" srcOrd="1" destOrd="0" presId="urn:microsoft.com/office/officeart/2005/8/layout/orgChart1"/>
    <dgm:cxn modelId="{79247B27-2FDB-42BC-9A2D-8C825B0F4651}" type="presParOf" srcId="{AC690350-31F1-4990-BB46-24519FFB2185}" destId="{16CEF570-BF2E-49EA-8433-BE414D096D40}" srcOrd="1" destOrd="0" presId="urn:microsoft.com/office/officeart/2005/8/layout/orgChart1"/>
    <dgm:cxn modelId="{68930F56-6C7A-4256-9333-226947991AAE}" type="presParOf" srcId="{AC690350-31F1-4990-BB46-24519FFB2185}" destId="{1F4EB754-ADCA-4B74-BB5B-BF65AF1460FE}" srcOrd="2" destOrd="0" presId="urn:microsoft.com/office/officeart/2005/8/layout/orgChart1"/>
    <dgm:cxn modelId="{8FFBDE63-2156-4654-96E6-572D6463E188}" type="presParOf" srcId="{C960720F-A8FD-41CB-83D0-A52D0019E93A}" destId="{0EF9BAC9-D531-4342-AACC-694EBAAF0E13}" srcOrd="4" destOrd="0" presId="urn:microsoft.com/office/officeart/2005/8/layout/orgChart1"/>
    <dgm:cxn modelId="{AAB05618-FCDF-46B2-A25D-BE7C88C242FD}" type="presParOf" srcId="{C960720F-A8FD-41CB-83D0-A52D0019E93A}" destId="{A3C53FCE-F12F-4390-A124-94C066CF049D}" srcOrd="5" destOrd="0" presId="urn:microsoft.com/office/officeart/2005/8/layout/orgChart1"/>
    <dgm:cxn modelId="{3A7293FC-898E-4A37-95AE-D93C085CAEFF}" type="presParOf" srcId="{A3C53FCE-F12F-4390-A124-94C066CF049D}" destId="{237A0F5F-4F84-404D-9B88-9D36F97FF43D}" srcOrd="0" destOrd="0" presId="urn:microsoft.com/office/officeart/2005/8/layout/orgChart1"/>
    <dgm:cxn modelId="{3BE2339E-E280-4A14-AE7E-DD8B56CBAECE}" type="presParOf" srcId="{237A0F5F-4F84-404D-9B88-9D36F97FF43D}" destId="{5C729227-48B0-419C-B743-D9501940A3F3}" srcOrd="0" destOrd="0" presId="urn:microsoft.com/office/officeart/2005/8/layout/orgChart1"/>
    <dgm:cxn modelId="{1D4DD2DF-669C-4290-9F6F-8793CA27FCED}" type="presParOf" srcId="{237A0F5F-4F84-404D-9B88-9D36F97FF43D}" destId="{38D56768-2CE8-4768-8870-1C86A28F3FEB}" srcOrd="1" destOrd="0" presId="urn:microsoft.com/office/officeart/2005/8/layout/orgChart1"/>
    <dgm:cxn modelId="{510190AA-920C-40C8-ACA9-B2B0C780478B}" type="presParOf" srcId="{A3C53FCE-F12F-4390-A124-94C066CF049D}" destId="{C6124CE3-A391-43DD-9A7C-95EC636966FA}" srcOrd="1" destOrd="0" presId="urn:microsoft.com/office/officeart/2005/8/layout/orgChart1"/>
    <dgm:cxn modelId="{01A69A47-071B-47DD-81BA-1B45B616AAE3}" type="presParOf" srcId="{A3C53FCE-F12F-4390-A124-94C066CF049D}" destId="{ECB69E8F-ADB5-4A27-B54B-16D1B1E73D5D}" srcOrd="2" destOrd="0" presId="urn:microsoft.com/office/officeart/2005/8/layout/orgChart1"/>
    <dgm:cxn modelId="{A054254E-E836-4114-BECB-842D0822FE65}" type="presParOf" srcId="{3011808F-82CD-405F-95FB-44B6350386FF}" destId="{06A5D23B-5689-4035-AD9A-7D593052EB82}" srcOrd="2" destOrd="0" presId="urn:microsoft.com/office/officeart/2005/8/layout/orgChart1"/>
    <dgm:cxn modelId="{4EAD182F-FC20-4EFF-8A7C-9CC983B42D26}" type="presParOf" srcId="{06A5D23B-5689-4035-AD9A-7D593052EB82}" destId="{26318AEC-67EF-492E-B9E7-2ADB2B0B2330}" srcOrd="0" destOrd="0" presId="urn:microsoft.com/office/officeart/2005/8/layout/orgChart1"/>
    <dgm:cxn modelId="{1D496AF1-CB0C-4D37-B281-CBA845F13179}" type="presParOf" srcId="{06A5D23B-5689-4035-AD9A-7D593052EB82}" destId="{AD2A0B26-5250-49ED-A6F1-DA33DF4D4920}" srcOrd="1" destOrd="0" presId="urn:microsoft.com/office/officeart/2005/8/layout/orgChart1"/>
    <dgm:cxn modelId="{8C02C1FD-BD6D-4DD8-BE06-E76DF29D717C}" type="presParOf" srcId="{AD2A0B26-5250-49ED-A6F1-DA33DF4D4920}" destId="{0400619A-6538-4D1B-9302-1DA942177278}" srcOrd="0" destOrd="0" presId="urn:microsoft.com/office/officeart/2005/8/layout/orgChart1"/>
    <dgm:cxn modelId="{835BDD94-1F31-44A0-8D13-20E6478B482C}" type="presParOf" srcId="{0400619A-6538-4D1B-9302-1DA942177278}" destId="{93327C8C-43E4-4FFD-8C87-5CEC9295320B}" srcOrd="0" destOrd="0" presId="urn:microsoft.com/office/officeart/2005/8/layout/orgChart1"/>
    <dgm:cxn modelId="{600C20CB-F971-4D84-B5DB-27DE3D32F58E}" type="presParOf" srcId="{0400619A-6538-4D1B-9302-1DA942177278}" destId="{CBA89C32-323C-4A75-B7A2-8F899D2C6659}" srcOrd="1" destOrd="0" presId="urn:microsoft.com/office/officeart/2005/8/layout/orgChart1"/>
    <dgm:cxn modelId="{956AF57F-AE14-40DF-B64A-7914277DC2EA}" type="presParOf" srcId="{AD2A0B26-5250-49ED-A6F1-DA33DF4D4920}" destId="{E891AD46-55C7-4AB0-97C5-125E8500C51F}" srcOrd="1" destOrd="0" presId="urn:microsoft.com/office/officeart/2005/8/layout/orgChart1"/>
    <dgm:cxn modelId="{B11AE768-B245-4E0E-A43B-BE5435EF6B45}" type="presParOf" srcId="{AD2A0B26-5250-49ED-A6F1-DA33DF4D4920}" destId="{6D3493A6-8F59-4552-95E7-D4039F3DF3E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EE3FD69-5C07-4DCA-A22A-91B5C8CEAF37}"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en-US"/>
        </a:p>
      </dgm:t>
    </dgm:pt>
    <dgm:pt modelId="{05F12BCA-A9F0-4D63-9F00-7C2ED2A816CB}">
      <dgm:prSet phldrT="[Text]"/>
      <dgm:spPr/>
      <dgm:t>
        <a:bodyPr/>
        <a:lstStyle/>
        <a:p>
          <a:r>
            <a:rPr lang="en-US" dirty="0" smtClean="0"/>
            <a:t>Thing</a:t>
          </a:r>
          <a:endParaRPr lang="en-US" dirty="0"/>
        </a:p>
      </dgm:t>
    </dgm:pt>
    <dgm:pt modelId="{43DFAB96-5490-45D3-BFD4-1D305184E343}" type="parTrans" cxnId="{A1958D2C-9C33-4972-BC91-944B4C7F1F52}">
      <dgm:prSet/>
      <dgm:spPr/>
      <dgm:t>
        <a:bodyPr/>
        <a:lstStyle/>
        <a:p>
          <a:endParaRPr lang="en-US"/>
        </a:p>
      </dgm:t>
    </dgm:pt>
    <dgm:pt modelId="{7818DF95-C875-47CB-80A7-1CCA2404EE0B}" type="sibTrans" cxnId="{A1958D2C-9C33-4972-BC91-944B4C7F1F52}">
      <dgm:prSet/>
      <dgm:spPr/>
      <dgm:t>
        <a:bodyPr/>
        <a:lstStyle/>
        <a:p>
          <a:endParaRPr lang="en-US"/>
        </a:p>
      </dgm:t>
    </dgm:pt>
    <dgm:pt modelId="{BD26BF0F-2A4D-40DB-A7EE-A4CC329F0A02}" type="asst">
      <dgm:prSet phldrT="[Text]"/>
      <dgm:spPr/>
      <dgm:t>
        <a:bodyPr/>
        <a:lstStyle/>
        <a:p>
          <a:r>
            <a:rPr lang="en-US" dirty="0" smtClean="0"/>
            <a:t>Contract</a:t>
          </a:r>
          <a:endParaRPr lang="en-US" dirty="0"/>
        </a:p>
      </dgm:t>
    </dgm:pt>
    <dgm:pt modelId="{B8806E62-D66A-4F89-8947-71CCD328E79F}" type="parTrans" cxnId="{9F4CAD30-0763-482A-A184-654D000D5568}">
      <dgm:prSet/>
      <dgm:spPr/>
      <dgm:t>
        <a:bodyPr/>
        <a:lstStyle/>
        <a:p>
          <a:endParaRPr lang="en-US"/>
        </a:p>
      </dgm:t>
    </dgm:pt>
    <dgm:pt modelId="{BD32EE4E-1BD4-40F5-AE27-E1DFA300F886}" type="sibTrans" cxnId="{9F4CAD30-0763-482A-A184-654D000D5568}">
      <dgm:prSet/>
      <dgm:spPr/>
      <dgm:t>
        <a:bodyPr/>
        <a:lstStyle/>
        <a:p>
          <a:endParaRPr lang="en-US"/>
        </a:p>
      </dgm:t>
    </dgm:pt>
    <dgm:pt modelId="{938681CD-A49F-43D7-95CB-C58292C68230}">
      <dgm:prSet phldrT="[Text]"/>
      <dgm:spPr/>
      <dgm:t>
        <a:bodyPr/>
        <a:lstStyle/>
        <a:p>
          <a:r>
            <a:rPr lang="en-US" dirty="0" smtClean="0"/>
            <a:t>IR Swap</a:t>
          </a:r>
          <a:endParaRPr lang="en-US" dirty="0"/>
        </a:p>
      </dgm:t>
    </dgm:pt>
    <dgm:pt modelId="{85BCC762-E392-439E-BBF6-AE9EC79EA2F3}" type="parTrans" cxnId="{70F2A987-9A78-4188-A224-CAA146F72457}">
      <dgm:prSet/>
      <dgm:spPr/>
      <dgm:t>
        <a:bodyPr/>
        <a:lstStyle/>
        <a:p>
          <a:endParaRPr lang="en-US"/>
        </a:p>
      </dgm:t>
    </dgm:pt>
    <dgm:pt modelId="{2F0E7A2C-E4B2-44BB-9A09-2B8C40AC0BA3}" type="sibTrans" cxnId="{70F2A987-9A78-4188-A224-CAA146F72457}">
      <dgm:prSet/>
      <dgm:spPr/>
      <dgm:t>
        <a:bodyPr/>
        <a:lstStyle/>
        <a:p>
          <a:endParaRPr lang="en-US"/>
        </a:p>
      </dgm:t>
    </dgm:pt>
    <dgm:pt modelId="{38DC2D87-C2C0-4A23-890C-0B6856DA1CF1}">
      <dgm:prSet phldrT="[Text]"/>
      <dgm:spPr/>
      <dgm:t>
        <a:bodyPr/>
        <a:lstStyle/>
        <a:p>
          <a:r>
            <a:rPr lang="en-US" dirty="0" smtClean="0"/>
            <a:t>CDS</a:t>
          </a:r>
          <a:endParaRPr lang="en-US" dirty="0"/>
        </a:p>
      </dgm:t>
    </dgm:pt>
    <dgm:pt modelId="{FB857C05-1785-4F0F-9B05-513E944A4625}" type="parTrans" cxnId="{D3C43237-C2B4-433A-B94D-F0FB29B24392}">
      <dgm:prSet/>
      <dgm:spPr/>
      <dgm:t>
        <a:bodyPr/>
        <a:lstStyle/>
        <a:p>
          <a:endParaRPr lang="en-US"/>
        </a:p>
      </dgm:t>
    </dgm:pt>
    <dgm:pt modelId="{3AA7085C-F46B-410A-9C8E-D5A62F4222E1}" type="sibTrans" cxnId="{D3C43237-C2B4-433A-B94D-F0FB29B24392}">
      <dgm:prSet/>
      <dgm:spPr/>
      <dgm:t>
        <a:bodyPr/>
        <a:lstStyle/>
        <a:p>
          <a:endParaRPr lang="en-US"/>
        </a:p>
      </dgm:t>
    </dgm:pt>
    <dgm:pt modelId="{F24BCE85-ED08-483C-B99B-2796611EB200}">
      <dgm:prSet phldrT="[Text]"/>
      <dgm:spPr/>
      <dgm:t>
        <a:bodyPr/>
        <a:lstStyle/>
        <a:p>
          <a:r>
            <a:rPr lang="en-US" dirty="0" smtClean="0"/>
            <a:t>Bond</a:t>
          </a:r>
          <a:endParaRPr lang="en-US" dirty="0"/>
        </a:p>
      </dgm:t>
    </dgm:pt>
    <dgm:pt modelId="{4AAE2423-5DAA-4353-8606-6AE9E583E6C6}" type="parTrans" cxnId="{DCF3AB6A-EBFE-4A65-982F-50AB7DEBD59A}">
      <dgm:prSet/>
      <dgm:spPr/>
      <dgm:t>
        <a:bodyPr/>
        <a:lstStyle/>
        <a:p>
          <a:endParaRPr lang="en-US"/>
        </a:p>
      </dgm:t>
    </dgm:pt>
    <dgm:pt modelId="{751E751D-D930-49B9-A079-98AC637DC782}" type="sibTrans" cxnId="{DCF3AB6A-EBFE-4A65-982F-50AB7DEBD59A}">
      <dgm:prSet/>
      <dgm:spPr/>
      <dgm:t>
        <a:bodyPr/>
        <a:lstStyle/>
        <a:p>
          <a:endParaRPr lang="en-US"/>
        </a:p>
      </dgm:t>
    </dgm:pt>
    <dgm:pt modelId="{33993599-9E3E-4BC3-8493-AF2463417340}" type="pres">
      <dgm:prSet presAssocID="{AEE3FD69-5C07-4DCA-A22A-91B5C8CEAF37}" presName="hierChild1" presStyleCnt="0">
        <dgm:presLayoutVars>
          <dgm:orgChart val="1"/>
          <dgm:chPref val="1"/>
          <dgm:dir/>
          <dgm:animOne val="branch"/>
          <dgm:animLvl val="lvl"/>
          <dgm:resizeHandles/>
        </dgm:presLayoutVars>
      </dgm:prSet>
      <dgm:spPr/>
      <dgm:t>
        <a:bodyPr/>
        <a:lstStyle/>
        <a:p>
          <a:endParaRPr lang="en-US"/>
        </a:p>
      </dgm:t>
    </dgm:pt>
    <dgm:pt modelId="{3011808F-82CD-405F-95FB-44B6350386FF}" type="pres">
      <dgm:prSet presAssocID="{05F12BCA-A9F0-4D63-9F00-7C2ED2A816CB}" presName="hierRoot1" presStyleCnt="0">
        <dgm:presLayoutVars>
          <dgm:hierBranch val="init"/>
        </dgm:presLayoutVars>
      </dgm:prSet>
      <dgm:spPr/>
    </dgm:pt>
    <dgm:pt modelId="{B3DF17DA-BCA1-4685-8F51-2B7D7900372C}" type="pres">
      <dgm:prSet presAssocID="{05F12BCA-A9F0-4D63-9F00-7C2ED2A816CB}" presName="rootComposite1" presStyleCnt="0"/>
      <dgm:spPr/>
    </dgm:pt>
    <dgm:pt modelId="{41BC2583-C0F8-4D6D-AB86-0BAFF80BEC4F}" type="pres">
      <dgm:prSet presAssocID="{05F12BCA-A9F0-4D63-9F00-7C2ED2A816CB}" presName="rootText1" presStyleLbl="node0" presStyleIdx="0" presStyleCnt="1">
        <dgm:presLayoutVars>
          <dgm:chPref val="3"/>
        </dgm:presLayoutVars>
      </dgm:prSet>
      <dgm:spPr/>
      <dgm:t>
        <a:bodyPr/>
        <a:lstStyle/>
        <a:p>
          <a:endParaRPr lang="en-US"/>
        </a:p>
      </dgm:t>
    </dgm:pt>
    <dgm:pt modelId="{C0C2C02F-AC42-49A7-A6E3-8ACF8B646934}" type="pres">
      <dgm:prSet presAssocID="{05F12BCA-A9F0-4D63-9F00-7C2ED2A816CB}" presName="rootConnector1" presStyleLbl="node1" presStyleIdx="0" presStyleCnt="0"/>
      <dgm:spPr/>
      <dgm:t>
        <a:bodyPr/>
        <a:lstStyle/>
        <a:p>
          <a:endParaRPr lang="en-US"/>
        </a:p>
      </dgm:t>
    </dgm:pt>
    <dgm:pt modelId="{C960720F-A8FD-41CB-83D0-A52D0019E93A}" type="pres">
      <dgm:prSet presAssocID="{05F12BCA-A9F0-4D63-9F00-7C2ED2A816CB}" presName="hierChild2" presStyleCnt="0"/>
      <dgm:spPr/>
    </dgm:pt>
    <dgm:pt modelId="{CDD7A5EC-6562-480C-9F36-AAD2B43DCF04}" type="pres">
      <dgm:prSet presAssocID="{85BCC762-E392-439E-BBF6-AE9EC79EA2F3}" presName="Name37" presStyleLbl="parChTrans1D2" presStyleIdx="0" presStyleCnt="4"/>
      <dgm:spPr/>
      <dgm:t>
        <a:bodyPr/>
        <a:lstStyle/>
        <a:p>
          <a:endParaRPr lang="en-US"/>
        </a:p>
      </dgm:t>
    </dgm:pt>
    <dgm:pt modelId="{79FE2A01-B7C0-4681-8A9B-68AEA75E1E9C}" type="pres">
      <dgm:prSet presAssocID="{938681CD-A49F-43D7-95CB-C58292C68230}" presName="hierRoot2" presStyleCnt="0">
        <dgm:presLayoutVars>
          <dgm:hierBranch val="init"/>
        </dgm:presLayoutVars>
      </dgm:prSet>
      <dgm:spPr/>
    </dgm:pt>
    <dgm:pt modelId="{B65119CA-12C7-4843-8B6B-3A3F8B46FB46}" type="pres">
      <dgm:prSet presAssocID="{938681CD-A49F-43D7-95CB-C58292C68230}" presName="rootComposite" presStyleCnt="0"/>
      <dgm:spPr/>
    </dgm:pt>
    <dgm:pt modelId="{C8DEF46E-7330-4FCD-ADB8-1E57742782ED}" type="pres">
      <dgm:prSet presAssocID="{938681CD-A49F-43D7-95CB-C58292C68230}" presName="rootText" presStyleLbl="node2" presStyleIdx="0" presStyleCnt="3">
        <dgm:presLayoutVars>
          <dgm:chPref val="3"/>
        </dgm:presLayoutVars>
      </dgm:prSet>
      <dgm:spPr/>
      <dgm:t>
        <a:bodyPr/>
        <a:lstStyle/>
        <a:p>
          <a:endParaRPr lang="en-US"/>
        </a:p>
      </dgm:t>
    </dgm:pt>
    <dgm:pt modelId="{45DFEBD0-1B2A-458D-BBFF-1FF20984118A}" type="pres">
      <dgm:prSet presAssocID="{938681CD-A49F-43D7-95CB-C58292C68230}" presName="rootConnector" presStyleLbl="node2" presStyleIdx="0" presStyleCnt="3"/>
      <dgm:spPr/>
      <dgm:t>
        <a:bodyPr/>
        <a:lstStyle/>
        <a:p>
          <a:endParaRPr lang="en-US"/>
        </a:p>
      </dgm:t>
    </dgm:pt>
    <dgm:pt modelId="{B69DBE81-280B-4385-ADAE-7E8B0F10D890}" type="pres">
      <dgm:prSet presAssocID="{938681CD-A49F-43D7-95CB-C58292C68230}" presName="hierChild4" presStyleCnt="0"/>
      <dgm:spPr/>
    </dgm:pt>
    <dgm:pt modelId="{CBC2920F-0988-4C8C-8C99-331C986773FB}" type="pres">
      <dgm:prSet presAssocID="{938681CD-A49F-43D7-95CB-C58292C68230}" presName="hierChild5" presStyleCnt="0"/>
      <dgm:spPr/>
    </dgm:pt>
    <dgm:pt modelId="{D4372532-7E36-4B04-BA9A-5C8C9C09FC06}" type="pres">
      <dgm:prSet presAssocID="{FB857C05-1785-4F0F-9B05-513E944A4625}" presName="Name37" presStyleLbl="parChTrans1D2" presStyleIdx="1" presStyleCnt="4"/>
      <dgm:spPr/>
      <dgm:t>
        <a:bodyPr/>
        <a:lstStyle/>
        <a:p>
          <a:endParaRPr lang="en-US"/>
        </a:p>
      </dgm:t>
    </dgm:pt>
    <dgm:pt modelId="{AC690350-31F1-4990-BB46-24519FFB2185}" type="pres">
      <dgm:prSet presAssocID="{38DC2D87-C2C0-4A23-890C-0B6856DA1CF1}" presName="hierRoot2" presStyleCnt="0">
        <dgm:presLayoutVars>
          <dgm:hierBranch val="init"/>
        </dgm:presLayoutVars>
      </dgm:prSet>
      <dgm:spPr/>
    </dgm:pt>
    <dgm:pt modelId="{2F7091AB-DD65-4585-9AFF-5F03E070F1CD}" type="pres">
      <dgm:prSet presAssocID="{38DC2D87-C2C0-4A23-890C-0B6856DA1CF1}" presName="rootComposite" presStyleCnt="0"/>
      <dgm:spPr/>
    </dgm:pt>
    <dgm:pt modelId="{21C2725A-594F-49DB-A83D-39B57EA4ECA9}" type="pres">
      <dgm:prSet presAssocID="{38DC2D87-C2C0-4A23-890C-0B6856DA1CF1}" presName="rootText" presStyleLbl="node2" presStyleIdx="1" presStyleCnt="3">
        <dgm:presLayoutVars>
          <dgm:chPref val="3"/>
        </dgm:presLayoutVars>
      </dgm:prSet>
      <dgm:spPr/>
      <dgm:t>
        <a:bodyPr/>
        <a:lstStyle/>
        <a:p>
          <a:endParaRPr lang="en-US"/>
        </a:p>
      </dgm:t>
    </dgm:pt>
    <dgm:pt modelId="{86A78411-A5A7-4E16-93E6-6050AFF80635}" type="pres">
      <dgm:prSet presAssocID="{38DC2D87-C2C0-4A23-890C-0B6856DA1CF1}" presName="rootConnector" presStyleLbl="node2" presStyleIdx="1" presStyleCnt="3"/>
      <dgm:spPr/>
      <dgm:t>
        <a:bodyPr/>
        <a:lstStyle/>
        <a:p>
          <a:endParaRPr lang="en-US"/>
        </a:p>
      </dgm:t>
    </dgm:pt>
    <dgm:pt modelId="{16CEF570-BF2E-49EA-8433-BE414D096D40}" type="pres">
      <dgm:prSet presAssocID="{38DC2D87-C2C0-4A23-890C-0B6856DA1CF1}" presName="hierChild4" presStyleCnt="0"/>
      <dgm:spPr/>
    </dgm:pt>
    <dgm:pt modelId="{1F4EB754-ADCA-4B74-BB5B-BF65AF1460FE}" type="pres">
      <dgm:prSet presAssocID="{38DC2D87-C2C0-4A23-890C-0B6856DA1CF1}" presName="hierChild5" presStyleCnt="0"/>
      <dgm:spPr/>
    </dgm:pt>
    <dgm:pt modelId="{0EF9BAC9-D531-4342-AACC-694EBAAF0E13}" type="pres">
      <dgm:prSet presAssocID="{4AAE2423-5DAA-4353-8606-6AE9E583E6C6}" presName="Name37" presStyleLbl="parChTrans1D2" presStyleIdx="2" presStyleCnt="4"/>
      <dgm:spPr/>
      <dgm:t>
        <a:bodyPr/>
        <a:lstStyle/>
        <a:p>
          <a:endParaRPr lang="en-US"/>
        </a:p>
      </dgm:t>
    </dgm:pt>
    <dgm:pt modelId="{A3C53FCE-F12F-4390-A124-94C066CF049D}" type="pres">
      <dgm:prSet presAssocID="{F24BCE85-ED08-483C-B99B-2796611EB200}" presName="hierRoot2" presStyleCnt="0">
        <dgm:presLayoutVars>
          <dgm:hierBranch val="init"/>
        </dgm:presLayoutVars>
      </dgm:prSet>
      <dgm:spPr/>
    </dgm:pt>
    <dgm:pt modelId="{237A0F5F-4F84-404D-9B88-9D36F97FF43D}" type="pres">
      <dgm:prSet presAssocID="{F24BCE85-ED08-483C-B99B-2796611EB200}" presName="rootComposite" presStyleCnt="0"/>
      <dgm:spPr/>
    </dgm:pt>
    <dgm:pt modelId="{5C729227-48B0-419C-B743-D9501940A3F3}" type="pres">
      <dgm:prSet presAssocID="{F24BCE85-ED08-483C-B99B-2796611EB200}" presName="rootText" presStyleLbl="node2" presStyleIdx="2" presStyleCnt="3">
        <dgm:presLayoutVars>
          <dgm:chPref val="3"/>
        </dgm:presLayoutVars>
      </dgm:prSet>
      <dgm:spPr/>
      <dgm:t>
        <a:bodyPr/>
        <a:lstStyle/>
        <a:p>
          <a:endParaRPr lang="en-US"/>
        </a:p>
      </dgm:t>
    </dgm:pt>
    <dgm:pt modelId="{38D56768-2CE8-4768-8870-1C86A28F3FEB}" type="pres">
      <dgm:prSet presAssocID="{F24BCE85-ED08-483C-B99B-2796611EB200}" presName="rootConnector" presStyleLbl="node2" presStyleIdx="2" presStyleCnt="3"/>
      <dgm:spPr/>
      <dgm:t>
        <a:bodyPr/>
        <a:lstStyle/>
        <a:p>
          <a:endParaRPr lang="en-US"/>
        </a:p>
      </dgm:t>
    </dgm:pt>
    <dgm:pt modelId="{C6124CE3-A391-43DD-9A7C-95EC636966FA}" type="pres">
      <dgm:prSet presAssocID="{F24BCE85-ED08-483C-B99B-2796611EB200}" presName="hierChild4" presStyleCnt="0"/>
      <dgm:spPr/>
    </dgm:pt>
    <dgm:pt modelId="{ECB69E8F-ADB5-4A27-B54B-16D1B1E73D5D}" type="pres">
      <dgm:prSet presAssocID="{F24BCE85-ED08-483C-B99B-2796611EB200}" presName="hierChild5" presStyleCnt="0"/>
      <dgm:spPr/>
    </dgm:pt>
    <dgm:pt modelId="{06A5D23B-5689-4035-AD9A-7D593052EB82}" type="pres">
      <dgm:prSet presAssocID="{05F12BCA-A9F0-4D63-9F00-7C2ED2A816CB}" presName="hierChild3" presStyleCnt="0"/>
      <dgm:spPr/>
    </dgm:pt>
    <dgm:pt modelId="{26318AEC-67EF-492E-B9E7-2ADB2B0B2330}" type="pres">
      <dgm:prSet presAssocID="{B8806E62-D66A-4F89-8947-71CCD328E79F}" presName="Name111" presStyleLbl="parChTrans1D2" presStyleIdx="3" presStyleCnt="4"/>
      <dgm:spPr/>
      <dgm:t>
        <a:bodyPr/>
        <a:lstStyle/>
        <a:p>
          <a:endParaRPr lang="en-US"/>
        </a:p>
      </dgm:t>
    </dgm:pt>
    <dgm:pt modelId="{AD2A0B26-5250-49ED-A6F1-DA33DF4D4920}" type="pres">
      <dgm:prSet presAssocID="{BD26BF0F-2A4D-40DB-A7EE-A4CC329F0A02}" presName="hierRoot3" presStyleCnt="0">
        <dgm:presLayoutVars>
          <dgm:hierBranch val="init"/>
        </dgm:presLayoutVars>
      </dgm:prSet>
      <dgm:spPr/>
    </dgm:pt>
    <dgm:pt modelId="{0400619A-6538-4D1B-9302-1DA942177278}" type="pres">
      <dgm:prSet presAssocID="{BD26BF0F-2A4D-40DB-A7EE-A4CC329F0A02}" presName="rootComposite3" presStyleCnt="0"/>
      <dgm:spPr/>
    </dgm:pt>
    <dgm:pt modelId="{93327C8C-43E4-4FFD-8C87-5CEC9295320B}" type="pres">
      <dgm:prSet presAssocID="{BD26BF0F-2A4D-40DB-A7EE-A4CC329F0A02}" presName="rootText3" presStyleLbl="asst1" presStyleIdx="0" presStyleCnt="1">
        <dgm:presLayoutVars>
          <dgm:chPref val="3"/>
        </dgm:presLayoutVars>
      </dgm:prSet>
      <dgm:spPr/>
      <dgm:t>
        <a:bodyPr/>
        <a:lstStyle/>
        <a:p>
          <a:endParaRPr lang="en-US"/>
        </a:p>
      </dgm:t>
    </dgm:pt>
    <dgm:pt modelId="{CBA89C32-323C-4A75-B7A2-8F899D2C6659}" type="pres">
      <dgm:prSet presAssocID="{BD26BF0F-2A4D-40DB-A7EE-A4CC329F0A02}" presName="rootConnector3" presStyleLbl="asst1" presStyleIdx="0" presStyleCnt="1"/>
      <dgm:spPr/>
      <dgm:t>
        <a:bodyPr/>
        <a:lstStyle/>
        <a:p>
          <a:endParaRPr lang="en-US"/>
        </a:p>
      </dgm:t>
    </dgm:pt>
    <dgm:pt modelId="{E891AD46-55C7-4AB0-97C5-125E8500C51F}" type="pres">
      <dgm:prSet presAssocID="{BD26BF0F-2A4D-40DB-A7EE-A4CC329F0A02}" presName="hierChild6" presStyleCnt="0"/>
      <dgm:spPr/>
    </dgm:pt>
    <dgm:pt modelId="{6D3493A6-8F59-4552-95E7-D4039F3DF3EF}" type="pres">
      <dgm:prSet presAssocID="{BD26BF0F-2A4D-40DB-A7EE-A4CC329F0A02}" presName="hierChild7" presStyleCnt="0"/>
      <dgm:spPr/>
    </dgm:pt>
  </dgm:ptLst>
  <dgm:cxnLst>
    <dgm:cxn modelId="{99A0DD41-267E-40A2-BD92-DAED4B0BADBA}" type="presOf" srcId="{38DC2D87-C2C0-4A23-890C-0B6856DA1CF1}" destId="{21C2725A-594F-49DB-A83D-39B57EA4ECA9}" srcOrd="0" destOrd="0" presId="urn:microsoft.com/office/officeart/2005/8/layout/orgChart1"/>
    <dgm:cxn modelId="{C3D089F9-6849-44CD-BC5B-31B5EE494ADA}" type="presOf" srcId="{85BCC762-E392-439E-BBF6-AE9EC79EA2F3}" destId="{CDD7A5EC-6562-480C-9F36-AAD2B43DCF04}" srcOrd="0" destOrd="0" presId="urn:microsoft.com/office/officeart/2005/8/layout/orgChart1"/>
    <dgm:cxn modelId="{B8756186-E25D-4A18-9C61-C619EA97D7ED}" type="presOf" srcId="{AEE3FD69-5C07-4DCA-A22A-91B5C8CEAF37}" destId="{33993599-9E3E-4BC3-8493-AF2463417340}" srcOrd="0" destOrd="0" presId="urn:microsoft.com/office/officeart/2005/8/layout/orgChart1"/>
    <dgm:cxn modelId="{00DF0E86-5EEC-4008-8335-175BF395EC96}" type="presOf" srcId="{FB857C05-1785-4F0F-9B05-513E944A4625}" destId="{D4372532-7E36-4B04-BA9A-5C8C9C09FC06}" srcOrd="0" destOrd="0" presId="urn:microsoft.com/office/officeart/2005/8/layout/orgChart1"/>
    <dgm:cxn modelId="{CF1673D3-D719-4EC6-9C38-7BE006623A70}" type="presOf" srcId="{F24BCE85-ED08-483C-B99B-2796611EB200}" destId="{5C729227-48B0-419C-B743-D9501940A3F3}" srcOrd="0" destOrd="0" presId="urn:microsoft.com/office/officeart/2005/8/layout/orgChart1"/>
    <dgm:cxn modelId="{5F95B764-DA4A-4D8B-9ED0-957A40259DA7}" type="presOf" srcId="{38DC2D87-C2C0-4A23-890C-0B6856DA1CF1}" destId="{86A78411-A5A7-4E16-93E6-6050AFF80635}" srcOrd="1" destOrd="0" presId="urn:microsoft.com/office/officeart/2005/8/layout/orgChart1"/>
    <dgm:cxn modelId="{9F4CAD30-0763-482A-A184-654D000D5568}" srcId="{05F12BCA-A9F0-4D63-9F00-7C2ED2A816CB}" destId="{BD26BF0F-2A4D-40DB-A7EE-A4CC329F0A02}" srcOrd="0" destOrd="0" parTransId="{B8806E62-D66A-4F89-8947-71CCD328E79F}" sibTransId="{BD32EE4E-1BD4-40F5-AE27-E1DFA300F886}"/>
    <dgm:cxn modelId="{70F2A987-9A78-4188-A224-CAA146F72457}" srcId="{05F12BCA-A9F0-4D63-9F00-7C2ED2A816CB}" destId="{938681CD-A49F-43D7-95CB-C58292C68230}" srcOrd="1" destOrd="0" parTransId="{85BCC762-E392-439E-BBF6-AE9EC79EA2F3}" sibTransId="{2F0E7A2C-E4B2-44BB-9A09-2B8C40AC0BA3}"/>
    <dgm:cxn modelId="{6F024AF6-DA2A-40D4-B4BB-DBE885391FBF}" type="presOf" srcId="{4AAE2423-5DAA-4353-8606-6AE9E583E6C6}" destId="{0EF9BAC9-D531-4342-AACC-694EBAAF0E13}" srcOrd="0" destOrd="0" presId="urn:microsoft.com/office/officeart/2005/8/layout/orgChart1"/>
    <dgm:cxn modelId="{3CF43656-5DFC-4DB4-B179-F1F6ED3582C2}" type="presOf" srcId="{05F12BCA-A9F0-4D63-9F00-7C2ED2A816CB}" destId="{41BC2583-C0F8-4D6D-AB86-0BAFF80BEC4F}" srcOrd="0" destOrd="0" presId="urn:microsoft.com/office/officeart/2005/8/layout/orgChart1"/>
    <dgm:cxn modelId="{E7F55AFE-5DA8-42B4-9454-1CF0D671EF20}" type="presOf" srcId="{05F12BCA-A9F0-4D63-9F00-7C2ED2A816CB}" destId="{C0C2C02F-AC42-49A7-A6E3-8ACF8B646934}" srcOrd="1" destOrd="0" presId="urn:microsoft.com/office/officeart/2005/8/layout/orgChart1"/>
    <dgm:cxn modelId="{E787C738-8859-4D4D-9C8A-1818C8AC53C6}" type="presOf" srcId="{BD26BF0F-2A4D-40DB-A7EE-A4CC329F0A02}" destId="{93327C8C-43E4-4FFD-8C87-5CEC9295320B}" srcOrd="0" destOrd="0" presId="urn:microsoft.com/office/officeart/2005/8/layout/orgChart1"/>
    <dgm:cxn modelId="{66BC1A6A-B5B4-42CE-B43F-A715707EA87D}" type="presOf" srcId="{938681CD-A49F-43D7-95CB-C58292C68230}" destId="{45DFEBD0-1B2A-458D-BBFF-1FF20984118A}" srcOrd="1" destOrd="0" presId="urn:microsoft.com/office/officeart/2005/8/layout/orgChart1"/>
    <dgm:cxn modelId="{DC151A6E-76B6-4B93-8AE6-6C62C51343CC}" type="presOf" srcId="{BD26BF0F-2A4D-40DB-A7EE-A4CC329F0A02}" destId="{CBA89C32-323C-4A75-B7A2-8F899D2C6659}" srcOrd="1" destOrd="0" presId="urn:microsoft.com/office/officeart/2005/8/layout/orgChart1"/>
    <dgm:cxn modelId="{3A5E8208-6EC9-44B8-AE11-352FDE87B050}" type="presOf" srcId="{B8806E62-D66A-4F89-8947-71CCD328E79F}" destId="{26318AEC-67EF-492E-B9E7-2ADB2B0B2330}" srcOrd="0" destOrd="0" presId="urn:microsoft.com/office/officeart/2005/8/layout/orgChart1"/>
    <dgm:cxn modelId="{B1B788F2-1051-45B2-99F2-33BF188381BD}" type="presOf" srcId="{F24BCE85-ED08-483C-B99B-2796611EB200}" destId="{38D56768-2CE8-4768-8870-1C86A28F3FEB}" srcOrd="1" destOrd="0" presId="urn:microsoft.com/office/officeart/2005/8/layout/orgChart1"/>
    <dgm:cxn modelId="{A1958D2C-9C33-4972-BC91-944B4C7F1F52}" srcId="{AEE3FD69-5C07-4DCA-A22A-91B5C8CEAF37}" destId="{05F12BCA-A9F0-4D63-9F00-7C2ED2A816CB}" srcOrd="0" destOrd="0" parTransId="{43DFAB96-5490-45D3-BFD4-1D305184E343}" sibTransId="{7818DF95-C875-47CB-80A7-1CCA2404EE0B}"/>
    <dgm:cxn modelId="{DCF3AB6A-EBFE-4A65-982F-50AB7DEBD59A}" srcId="{05F12BCA-A9F0-4D63-9F00-7C2ED2A816CB}" destId="{F24BCE85-ED08-483C-B99B-2796611EB200}" srcOrd="3" destOrd="0" parTransId="{4AAE2423-5DAA-4353-8606-6AE9E583E6C6}" sibTransId="{751E751D-D930-49B9-A079-98AC637DC782}"/>
    <dgm:cxn modelId="{77520F39-D24D-47DE-BCE2-FBDC2ED32699}" type="presOf" srcId="{938681CD-A49F-43D7-95CB-C58292C68230}" destId="{C8DEF46E-7330-4FCD-ADB8-1E57742782ED}" srcOrd="0" destOrd="0" presId="urn:microsoft.com/office/officeart/2005/8/layout/orgChart1"/>
    <dgm:cxn modelId="{D3C43237-C2B4-433A-B94D-F0FB29B24392}" srcId="{05F12BCA-A9F0-4D63-9F00-7C2ED2A816CB}" destId="{38DC2D87-C2C0-4A23-890C-0B6856DA1CF1}" srcOrd="2" destOrd="0" parTransId="{FB857C05-1785-4F0F-9B05-513E944A4625}" sibTransId="{3AA7085C-F46B-410A-9C8E-D5A62F4222E1}"/>
    <dgm:cxn modelId="{4EA1725A-3B39-4199-BF2E-5404622DB80C}" type="presParOf" srcId="{33993599-9E3E-4BC3-8493-AF2463417340}" destId="{3011808F-82CD-405F-95FB-44B6350386FF}" srcOrd="0" destOrd="0" presId="urn:microsoft.com/office/officeart/2005/8/layout/orgChart1"/>
    <dgm:cxn modelId="{2A124242-833D-49B5-AC07-262A89B6FD65}" type="presParOf" srcId="{3011808F-82CD-405F-95FB-44B6350386FF}" destId="{B3DF17DA-BCA1-4685-8F51-2B7D7900372C}" srcOrd="0" destOrd="0" presId="urn:microsoft.com/office/officeart/2005/8/layout/orgChart1"/>
    <dgm:cxn modelId="{3775F999-B479-4F31-8BC4-004FAF83BD52}" type="presParOf" srcId="{B3DF17DA-BCA1-4685-8F51-2B7D7900372C}" destId="{41BC2583-C0F8-4D6D-AB86-0BAFF80BEC4F}" srcOrd="0" destOrd="0" presId="urn:microsoft.com/office/officeart/2005/8/layout/orgChart1"/>
    <dgm:cxn modelId="{0FE6C468-0E20-4653-8154-ADE40F1E6001}" type="presParOf" srcId="{B3DF17DA-BCA1-4685-8F51-2B7D7900372C}" destId="{C0C2C02F-AC42-49A7-A6E3-8ACF8B646934}" srcOrd="1" destOrd="0" presId="urn:microsoft.com/office/officeart/2005/8/layout/orgChart1"/>
    <dgm:cxn modelId="{F749C05E-3353-4220-9EC6-1F866F50D4FF}" type="presParOf" srcId="{3011808F-82CD-405F-95FB-44B6350386FF}" destId="{C960720F-A8FD-41CB-83D0-A52D0019E93A}" srcOrd="1" destOrd="0" presId="urn:microsoft.com/office/officeart/2005/8/layout/orgChart1"/>
    <dgm:cxn modelId="{553EB8C6-F8B6-483A-A8AC-BC0CF78FA8B0}" type="presParOf" srcId="{C960720F-A8FD-41CB-83D0-A52D0019E93A}" destId="{CDD7A5EC-6562-480C-9F36-AAD2B43DCF04}" srcOrd="0" destOrd="0" presId="urn:microsoft.com/office/officeart/2005/8/layout/orgChart1"/>
    <dgm:cxn modelId="{D2D6E2FC-F4EB-4E94-BED9-B2247AB7FCF4}" type="presParOf" srcId="{C960720F-A8FD-41CB-83D0-A52D0019E93A}" destId="{79FE2A01-B7C0-4681-8A9B-68AEA75E1E9C}" srcOrd="1" destOrd="0" presId="urn:microsoft.com/office/officeart/2005/8/layout/orgChart1"/>
    <dgm:cxn modelId="{77B167B5-28B7-47E4-8E6B-F476C5461C5C}" type="presParOf" srcId="{79FE2A01-B7C0-4681-8A9B-68AEA75E1E9C}" destId="{B65119CA-12C7-4843-8B6B-3A3F8B46FB46}" srcOrd="0" destOrd="0" presId="urn:microsoft.com/office/officeart/2005/8/layout/orgChart1"/>
    <dgm:cxn modelId="{95A17C87-D6D5-4557-9F19-41C82800DCEF}" type="presParOf" srcId="{B65119CA-12C7-4843-8B6B-3A3F8B46FB46}" destId="{C8DEF46E-7330-4FCD-ADB8-1E57742782ED}" srcOrd="0" destOrd="0" presId="urn:microsoft.com/office/officeart/2005/8/layout/orgChart1"/>
    <dgm:cxn modelId="{EF9DB207-79EC-4702-9341-3816D15F599B}" type="presParOf" srcId="{B65119CA-12C7-4843-8B6B-3A3F8B46FB46}" destId="{45DFEBD0-1B2A-458D-BBFF-1FF20984118A}" srcOrd="1" destOrd="0" presId="urn:microsoft.com/office/officeart/2005/8/layout/orgChart1"/>
    <dgm:cxn modelId="{30322250-9873-470E-99D0-E79E96D5BB07}" type="presParOf" srcId="{79FE2A01-B7C0-4681-8A9B-68AEA75E1E9C}" destId="{B69DBE81-280B-4385-ADAE-7E8B0F10D890}" srcOrd="1" destOrd="0" presId="urn:microsoft.com/office/officeart/2005/8/layout/orgChart1"/>
    <dgm:cxn modelId="{37002332-1986-4C2B-8563-49FF6B0E4D16}" type="presParOf" srcId="{79FE2A01-B7C0-4681-8A9B-68AEA75E1E9C}" destId="{CBC2920F-0988-4C8C-8C99-331C986773FB}" srcOrd="2" destOrd="0" presId="urn:microsoft.com/office/officeart/2005/8/layout/orgChart1"/>
    <dgm:cxn modelId="{2115168A-56FB-450E-BD76-8B7A84DC82CD}" type="presParOf" srcId="{C960720F-A8FD-41CB-83D0-A52D0019E93A}" destId="{D4372532-7E36-4B04-BA9A-5C8C9C09FC06}" srcOrd="2" destOrd="0" presId="urn:microsoft.com/office/officeart/2005/8/layout/orgChart1"/>
    <dgm:cxn modelId="{BFD0DC21-2F28-4969-96D9-535B4086B3DC}" type="presParOf" srcId="{C960720F-A8FD-41CB-83D0-A52D0019E93A}" destId="{AC690350-31F1-4990-BB46-24519FFB2185}" srcOrd="3" destOrd="0" presId="urn:microsoft.com/office/officeart/2005/8/layout/orgChart1"/>
    <dgm:cxn modelId="{7D57FD30-FE56-4CB8-8121-9C6FEA3F3962}" type="presParOf" srcId="{AC690350-31F1-4990-BB46-24519FFB2185}" destId="{2F7091AB-DD65-4585-9AFF-5F03E070F1CD}" srcOrd="0" destOrd="0" presId="urn:microsoft.com/office/officeart/2005/8/layout/orgChart1"/>
    <dgm:cxn modelId="{5C6A178E-3967-4375-9346-6EA39ACFBA44}" type="presParOf" srcId="{2F7091AB-DD65-4585-9AFF-5F03E070F1CD}" destId="{21C2725A-594F-49DB-A83D-39B57EA4ECA9}" srcOrd="0" destOrd="0" presId="urn:microsoft.com/office/officeart/2005/8/layout/orgChart1"/>
    <dgm:cxn modelId="{8FA23F8E-18FF-4515-AD90-6FE71A52A1B4}" type="presParOf" srcId="{2F7091AB-DD65-4585-9AFF-5F03E070F1CD}" destId="{86A78411-A5A7-4E16-93E6-6050AFF80635}" srcOrd="1" destOrd="0" presId="urn:microsoft.com/office/officeart/2005/8/layout/orgChart1"/>
    <dgm:cxn modelId="{D2F4F9ED-5D66-4F1E-8B7E-87C6CD37A3AB}" type="presParOf" srcId="{AC690350-31F1-4990-BB46-24519FFB2185}" destId="{16CEF570-BF2E-49EA-8433-BE414D096D40}" srcOrd="1" destOrd="0" presId="urn:microsoft.com/office/officeart/2005/8/layout/orgChart1"/>
    <dgm:cxn modelId="{891DD6D7-1696-42D4-8B9F-1A8086DEF4A3}" type="presParOf" srcId="{AC690350-31F1-4990-BB46-24519FFB2185}" destId="{1F4EB754-ADCA-4B74-BB5B-BF65AF1460FE}" srcOrd="2" destOrd="0" presId="urn:microsoft.com/office/officeart/2005/8/layout/orgChart1"/>
    <dgm:cxn modelId="{BB6066DD-2CC1-41D3-B645-B282FBC5EDBD}" type="presParOf" srcId="{C960720F-A8FD-41CB-83D0-A52D0019E93A}" destId="{0EF9BAC9-D531-4342-AACC-694EBAAF0E13}" srcOrd="4" destOrd="0" presId="urn:microsoft.com/office/officeart/2005/8/layout/orgChart1"/>
    <dgm:cxn modelId="{279012D1-5B8A-49B7-92A7-F9B8905E9C24}" type="presParOf" srcId="{C960720F-A8FD-41CB-83D0-A52D0019E93A}" destId="{A3C53FCE-F12F-4390-A124-94C066CF049D}" srcOrd="5" destOrd="0" presId="urn:microsoft.com/office/officeart/2005/8/layout/orgChart1"/>
    <dgm:cxn modelId="{9F3B3CEE-84D4-4E0F-8429-2A66CA26708D}" type="presParOf" srcId="{A3C53FCE-F12F-4390-A124-94C066CF049D}" destId="{237A0F5F-4F84-404D-9B88-9D36F97FF43D}" srcOrd="0" destOrd="0" presId="urn:microsoft.com/office/officeart/2005/8/layout/orgChart1"/>
    <dgm:cxn modelId="{698AEA06-E232-4F6A-BC28-D8CC6C0CB7A4}" type="presParOf" srcId="{237A0F5F-4F84-404D-9B88-9D36F97FF43D}" destId="{5C729227-48B0-419C-B743-D9501940A3F3}" srcOrd="0" destOrd="0" presId="urn:microsoft.com/office/officeart/2005/8/layout/orgChart1"/>
    <dgm:cxn modelId="{20991B2B-66DC-47DC-9653-6B5D1FF00E03}" type="presParOf" srcId="{237A0F5F-4F84-404D-9B88-9D36F97FF43D}" destId="{38D56768-2CE8-4768-8870-1C86A28F3FEB}" srcOrd="1" destOrd="0" presId="urn:microsoft.com/office/officeart/2005/8/layout/orgChart1"/>
    <dgm:cxn modelId="{BD71B8FE-55F8-4A82-A502-5E92C17D81F9}" type="presParOf" srcId="{A3C53FCE-F12F-4390-A124-94C066CF049D}" destId="{C6124CE3-A391-43DD-9A7C-95EC636966FA}" srcOrd="1" destOrd="0" presId="urn:microsoft.com/office/officeart/2005/8/layout/orgChart1"/>
    <dgm:cxn modelId="{A0F11069-2A0E-485D-BFB4-098BB5748847}" type="presParOf" srcId="{A3C53FCE-F12F-4390-A124-94C066CF049D}" destId="{ECB69E8F-ADB5-4A27-B54B-16D1B1E73D5D}" srcOrd="2" destOrd="0" presId="urn:microsoft.com/office/officeart/2005/8/layout/orgChart1"/>
    <dgm:cxn modelId="{B9EB281A-E17C-4CFC-A748-62D38438AFE8}" type="presParOf" srcId="{3011808F-82CD-405F-95FB-44B6350386FF}" destId="{06A5D23B-5689-4035-AD9A-7D593052EB82}" srcOrd="2" destOrd="0" presId="urn:microsoft.com/office/officeart/2005/8/layout/orgChart1"/>
    <dgm:cxn modelId="{440269E9-A02F-4BD7-8F24-92616AC4DE0E}" type="presParOf" srcId="{06A5D23B-5689-4035-AD9A-7D593052EB82}" destId="{26318AEC-67EF-492E-B9E7-2ADB2B0B2330}" srcOrd="0" destOrd="0" presId="urn:microsoft.com/office/officeart/2005/8/layout/orgChart1"/>
    <dgm:cxn modelId="{848B6F26-D878-4485-A740-D6D07343AF98}" type="presParOf" srcId="{06A5D23B-5689-4035-AD9A-7D593052EB82}" destId="{AD2A0B26-5250-49ED-A6F1-DA33DF4D4920}" srcOrd="1" destOrd="0" presId="urn:microsoft.com/office/officeart/2005/8/layout/orgChart1"/>
    <dgm:cxn modelId="{EA9A6E6A-E32D-4EC6-8184-E2D96C8CDDC5}" type="presParOf" srcId="{AD2A0B26-5250-49ED-A6F1-DA33DF4D4920}" destId="{0400619A-6538-4D1B-9302-1DA942177278}" srcOrd="0" destOrd="0" presId="urn:microsoft.com/office/officeart/2005/8/layout/orgChart1"/>
    <dgm:cxn modelId="{AC328606-09C3-49F1-9010-73F2367FF922}" type="presParOf" srcId="{0400619A-6538-4D1B-9302-1DA942177278}" destId="{93327C8C-43E4-4FFD-8C87-5CEC9295320B}" srcOrd="0" destOrd="0" presId="urn:microsoft.com/office/officeart/2005/8/layout/orgChart1"/>
    <dgm:cxn modelId="{D8A220B7-3908-41CC-A047-F7CF51C744CD}" type="presParOf" srcId="{0400619A-6538-4D1B-9302-1DA942177278}" destId="{CBA89C32-323C-4A75-B7A2-8F899D2C6659}" srcOrd="1" destOrd="0" presId="urn:microsoft.com/office/officeart/2005/8/layout/orgChart1"/>
    <dgm:cxn modelId="{59232120-0A1F-4100-A49D-FF6F45D7E307}" type="presParOf" srcId="{AD2A0B26-5250-49ED-A6F1-DA33DF4D4920}" destId="{E891AD46-55C7-4AB0-97C5-125E8500C51F}" srcOrd="1" destOrd="0" presId="urn:microsoft.com/office/officeart/2005/8/layout/orgChart1"/>
    <dgm:cxn modelId="{01741E61-5111-4902-9FB7-F6C7ED4C3AD2}" type="presParOf" srcId="{AD2A0B26-5250-49ED-A6F1-DA33DF4D4920}" destId="{6D3493A6-8F59-4552-95E7-D4039F3DF3EF}" srcOrd="2" destOrd="0" presId="urn:microsoft.com/office/officeart/2005/8/layout/orgChar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83F6F70-825E-4EEF-88D0-7104648B8F19}" type="doc">
      <dgm:prSet loTypeId="urn:microsoft.com/office/officeart/2005/8/layout/hierarchy1" loCatId="hierarchy" qsTypeId="urn:microsoft.com/office/officeart/2005/8/quickstyle/3d4" qsCatId="3D" csTypeId="urn:microsoft.com/office/officeart/2005/8/colors/accent2_1" csCatId="accent2" phldr="1"/>
      <dgm:spPr/>
      <dgm:t>
        <a:bodyPr/>
        <a:lstStyle/>
        <a:p>
          <a:endParaRPr lang="en-US"/>
        </a:p>
      </dgm:t>
    </dgm:pt>
    <dgm:pt modelId="{F10BC23F-A4D8-4C97-AFF5-75E20AFFBB6E}">
      <dgm:prSet phldrT="[Text]" custT="1"/>
      <dgm:spPr>
        <a:solidFill>
          <a:srgbClr val="FFC000">
            <a:alpha val="90000"/>
          </a:srgbClr>
        </a:solidFill>
      </dgm:spPr>
      <dgm:t>
        <a:bodyPr/>
        <a:lstStyle/>
        <a:p>
          <a:r>
            <a:rPr lang="en-US" sz="2000" dirty="0" smtClean="0"/>
            <a:t>Thing</a:t>
          </a:r>
          <a:endParaRPr lang="en-US" sz="1300" dirty="0"/>
        </a:p>
      </dgm:t>
    </dgm:pt>
    <dgm:pt modelId="{6D9B8CFD-73A2-4E20-B1AC-B60E8C481474}" type="parTrans" cxnId="{38BAF21C-0F83-485A-AACE-D3097AD7D9E7}">
      <dgm:prSet/>
      <dgm:spPr/>
      <dgm:t>
        <a:bodyPr/>
        <a:lstStyle/>
        <a:p>
          <a:endParaRPr lang="en-US"/>
        </a:p>
      </dgm:t>
    </dgm:pt>
    <dgm:pt modelId="{1E0211F5-5EA0-4761-9F1A-24AFBD74357F}" type="sibTrans" cxnId="{38BAF21C-0F83-485A-AACE-D3097AD7D9E7}">
      <dgm:prSet/>
      <dgm:spPr/>
      <dgm:t>
        <a:bodyPr/>
        <a:lstStyle/>
        <a:p>
          <a:endParaRPr lang="en-US"/>
        </a:p>
      </dgm:t>
    </dgm:pt>
    <dgm:pt modelId="{670C641F-50FD-4F39-9340-56B8571F51AF}">
      <dgm:prSet phldrT="[Text]"/>
      <dgm:spPr>
        <a:solidFill>
          <a:srgbClr val="FFC000">
            <a:alpha val="90000"/>
          </a:srgbClr>
        </a:solidFill>
      </dgm:spPr>
      <dgm:t>
        <a:bodyPr/>
        <a:lstStyle/>
        <a:p>
          <a:r>
            <a:rPr lang="en-US" dirty="0" smtClean="0"/>
            <a:t>Independent Thing</a:t>
          </a:r>
          <a:endParaRPr lang="en-US" dirty="0"/>
        </a:p>
      </dgm:t>
    </dgm:pt>
    <dgm:pt modelId="{1EB0A9E1-B104-4584-9939-A38075377F14}" type="parTrans" cxnId="{8F3E6E5C-D67A-48F9-8C08-FADEB51197B6}">
      <dgm:prSet/>
      <dgm:spPr/>
      <dgm:t>
        <a:bodyPr/>
        <a:lstStyle/>
        <a:p>
          <a:endParaRPr lang="en-US"/>
        </a:p>
      </dgm:t>
    </dgm:pt>
    <dgm:pt modelId="{D39F44B0-4E61-4C12-B98A-5D76CA212E9A}" type="sibTrans" cxnId="{8F3E6E5C-D67A-48F9-8C08-FADEB51197B6}">
      <dgm:prSet/>
      <dgm:spPr/>
      <dgm:t>
        <a:bodyPr/>
        <a:lstStyle/>
        <a:p>
          <a:endParaRPr lang="en-US"/>
        </a:p>
      </dgm:t>
    </dgm:pt>
    <dgm:pt modelId="{15B09DB5-99AB-4BF7-B241-3C64B28AA0C8}">
      <dgm:prSet phldrT="[Text]"/>
      <dgm:spPr>
        <a:solidFill>
          <a:srgbClr val="FFC000">
            <a:alpha val="90000"/>
          </a:srgbClr>
        </a:solidFill>
      </dgm:spPr>
      <dgm:t>
        <a:bodyPr/>
        <a:lstStyle/>
        <a:p>
          <a:r>
            <a:rPr lang="en-US" dirty="0" smtClean="0"/>
            <a:t>Relative Thing</a:t>
          </a:r>
          <a:endParaRPr lang="en-US" dirty="0"/>
        </a:p>
      </dgm:t>
    </dgm:pt>
    <dgm:pt modelId="{511CEEDD-8A03-41FF-985A-58F97D783AA7}" type="parTrans" cxnId="{7B73F9EA-B73D-401E-87A2-2445B08951EC}">
      <dgm:prSet/>
      <dgm:spPr/>
      <dgm:t>
        <a:bodyPr/>
        <a:lstStyle/>
        <a:p>
          <a:endParaRPr lang="en-US"/>
        </a:p>
      </dgm:t>
    </dgm:pt>
    <dgm:pt modelId="{82AD9F80-078E-48A5-A632-34B1A22755E0}" type="sibTrans" cxnId="{7B73F9EA-B73D-401E-87A2-2445B08951EC}">
      <dgm:prSet/>
      <dgm:spPr/>
      <dgm:t>
        <a:bodyPr/>
        <a:lstStyle/>
        <a:p>
          <a:endParaRPr lang="en-US"/>
        </a:p>
      </dgm:t>
    </dgm:pt>
    <dgm:pt modelId="{712F47B5-BE93-4907-A429-C66A06951102}">
      <dgm:prSet phldrT="[Text]"/>
      <dgm:spPr>
        <a:solidFill>
          <a:srgbClr val="FFC000">
            <a:alpha val="90000"/>
          </a:srgbClr>
        </a:solidFill>
      </dgm:spPr>
      <dgm:t>
        <a:bodyPr/>
        <a:lstStyle/>
        <a:p>
          <a:r>
            <a:rPr lang="en-US" dirty="0" smtClean="0"/>
            <a:t>Mediating Thing</a:t>
          </a:r>
          <a:endParaRPr lang="en-US" dirty="0"/>
        </a:p>
      </dgm:t>
    </dgm:pt>
    <dgm:pt modelId="{EC084C5B-C32C-415C-97E4-A06940AC7893}" type="parTrans" cxnId="{2C899214-8D9A-4A4E-B445-7E592D5A761D}">
      <dgm:prSet/>
      <dgm:spPr/>
      <dgm:t>
        <a:bodyPr/>
        <a:lstStyle/>
        <a:p>
          <a:endParaRPr lang="en-US"/>
        </a:p>
      </dgm:t>
    </dgm:pt>
    <dgm:pt modelId="{439D0B6C-E0DB-4C88-8711-3F48E7CB06A9}" type="sibTrans" cxnId="{2C899214-8D9A-4A4E-B445-7E592D5A761D}">
      <dgm:prSet/>
      <dgm:spPr/>
      <dgm:t>
        <a:bodyPr/>
        <a:lstStyle/>
        <a:p>
          <a:endParaRPr lang="en-US"/>
        </a:p>
      </dgm:t>
    </dgm:pt>
    <dgm:pt modelId="{4ECA65F2-A0FF-484A-830F-ECACDEBB9A78}" type="pres">
      <dgm:prSet presAssocID="{E83F6F70-825E-4EEF-88D0-7104648B8F19}" presName="hierChild1" presStyleCnt="0">
        <dgm:presLayoutVars>
          <dgm:chPref val="1"/>
          <dgm:dir/>
          <dgm:animOne val="branch"/>
          <dgm:animLvl val="lvl"/>
          <dgm:resizeHandles/>
        </dgm:presLayoutVars>
      </dgm:prSet>
      <dgm:spPr/>
      <dgm:t>
        <a:bodyPr/>
        <a:lstStyle/>
        <a:p>
          <a:endParaRPr lang="en-US"/>
        </a:p>
      </dgm:t>
    </dgm:pt>
    <dgm:pt modelId="{C0D1D638-E841-482C-BFAC-20C3785583FA}" type="pres">
      <dgm:prSet presAssocID="{F10BC23F-A4D8-4C97-AFF5-75E20AFFBB6E}" presName="hierRoot1" presStyleCnt="0"/>
      <dgm:spPr/>
    </dgm:pt>
    <dgm:pt modelId="{7F6FDDB5-C192-4BD8-945D-8007900D0568}" type="pres">
      <dgm:prSet presAssocID="{F10BC23F-A4D8-4C97-AFF5-75E20AFFBB6E}" presName="composite" presStyleCnt="0"/>
      <dgm:spPr/>
    </dgm:pt>
    <dgm:pt modelId="{367A69E7-EFE0-4506-9F66-571760393C04}" type="pres">
      <dgm:prSet presAssocID="{F10BC23F-A4D8-4C97-AFF5-75E20AFFBB6E}" presName="background" presStyleLbl="node0" presStyleIdx="0" presStyleCnt="1"/>
      <dgm:spPr/>
    </dgm:pt>
    <dgm:pt modelId="{246B0693-B89D-4D23-88AF-942DA68A0616}" type="pres">
      <dgm:prSet presAssocID="{F10BC23F-A4D8-4C97-AFF5-75E20AFFBB6E}" presName="text" presStyleLbl="fgAcc0" presStyleIdx="0" presStyleCnt="1" custLinFactNeighborX="-8626" custLinFactNeighborY="-48893">
        <dgm:presLayoutVars>
          <dgm:chPref val="3"/>
        </dgm:presLayoutVars>
      </dgm:prSet>
      <dgm:spPr/>
      <dgm:t>
        <a:bodyPr/>
        <a:lstStyle/>
        <a:p>
          <a:endParaRPr lang="en-US"/>
        </a:p>
      </dgm:t>
    </dgm:pt>
    <dgm:pt modelId="{22BC967F-3AB5-494E-BBDA-01E9B2CCEBBE}" type="pres">
      <dgm:prSet presAssocID="{F10BC23F-A4D8-4C97-AFF5-75E20AFFBB6E}" presName="hierChild2" presStyleCnt="0"/>
      <dgm:spPr/>
    </dgm:pt>
    <dgm:pt modelId="{54552971-00F0-4747-B90E-B34F07A6B514}" type="pres">
      <dgm:prSet presAssocID="{1EB0A9E1-B104-4584-9939-A38075377F14}" presName="Name10" presStyleLbl="parChTrans1D2" presStyleIdx="0" presStyleCnt="3"/>
      <dgm:spPr/>
      <dgm:t>
        <a:bodyPr/>
        <a:lstStyle/>
        <a:p>
          <a:endParaRPr lang="en-US"/>
        </a:p>
      </dgm:t>
    </dgm:pt>
    <dgm:pt modelId="{F4F6DC00-0967-47AF-8BEF-C381C8CC0240}" type="pres">
      <dgm:prSet presAssocID="{670C641F-50FD-4F39-9340-56B8571F51AF}" presName="hierRoot2" presStyleCnt="0"/>
      <dgm:spPr/>
    </dgm:pt>
    <dgm:pt modelId="{D6DB521F-1D69-418F-8297-49E967EECBE4}" type="pres">
      <dgm:prSet presAssocID="{670C641F-50FD-4F39-9340-56B8571F51AF}" presName="composite2" presStyleCnt="0"/>
      <dgm:spPr/>
    </dgm:pt>
    <dgm:pt modelId="{372F9824-F7CA-4C73-93A3-1CDE09E23BDA}" type="pres">
      <dgm:prSet presAssocID="{670C641F-50FD-4F39-9340-56B8571F51AF}" presName="background2" presStyleLbl="node2" presStyleIdx="0" presStyleCnt="3"/>
      <dgm:spPr/>
    </dgm:pt>
    <dgm:pt modelId="{98AA11D2-C4AE-45C2-97B5-7CD0B7DEE22D}" type="pres">
      <dgm:prSet presAssocID="{670C641F-50FD-4F39-9340-56B8571F51AF}" presName="text2" presStyleLbl="fgAcc2" presStyleIdx="0" presStyleCnt="3" custLinFactNeighborX="-31461">
        <dgm:presLayoutVars>
          <dgm:chPref val="3"/>
        </dgm:presLayoutVars>
      </dgm:prSet>
      <dgm:spPr/>
      <dgm:t>
        <a:bodyPr/>
        <a:lstStyle/>
        <a:p>
          <a:endParaRPr lang="en-US"/>
        </a:p>
      </dgm:t>
    </dgm:pt>
    <dgm:pt modelId="{6E447739-62F8-40FD-805C-0566653A303E}" type="pres">
      <dgm:prSet presAssocID="{670C641F-50FD-4F39-9340-56B8571F51AF}" presName="hierChild3" presStyleCnt="0"/>
      <dgm:spPr/>
    </dgm:pt>
    <dgm:pt modelId="{153009DF-4DB5-4E44-A88B-7D5FB59A5969}" type="pres">
      <dgm:prSet presAssocID="{511CEEDD-8A03-41FF-985A-58F97D783AA7}" presName="Name10" presStyleLbl="parChTrans1D2" presStyleIdx="1" presStyleCnt="3"/>
      <dgm:spPr/>
      <dgm:t>
        <a:bodyPr/>
        <a:lstStyle/>
        <a:p>
          <a:endParaRPr lang="en-US"/>
        </a:p>
      </dgm:t>
    </dgm:pt>
    <dgm:pt modelId="{6A2C8C8F-FA10-430B-AD80-75505F3B5F5E}" type="pres">
      <dgm:prSet presAssocID="{15B09DB5-99AB-4BF7-B241-3C64B28AA0C8}" presName="hierRoot2" presStyleCnt="0"/>
      <dgm:spPr/>
    </dgm:pt>
    <dgm:pt modelId="{6DF3BD66-1D85-4E00-B96A-9C3ECD5EF682}" type="pres">
      <dgm:prSet presAssocID="{15B09DB5-99AB-4BF7-B241-3C64B28AA0C8}" presName="composite2" presStyleCnt="0"/>
      <dgm:spPr/>
    </dgm:pt>
    <dgm:pt modelId="{A636F543-02BC-4D79-BEE4-174F87AD8872}" type="pres">
      <dgm:prSet presAssocID="{15B09DB5-99AB-4BF7-B241-3C64B28AA0C8}" presName="background2" presStyleLbl="node2" presStyleIdx="1" presStyleCnt="3"/>
      <dgm:spPr/>
      <dgm:t>
        <a:bodyPr/>
        <a:lstStyle/>
        <a:p>
          <a:endParaRPr lang="en-US"/>
        </a:p>
      </dgm:t>
    </dgm:pt>
    <dgm:pt modelId="{1C574C71-37B7-4BB8-94FD-22D9121FB9EB}" type="pres">
      <dgm:prSet presAssocID="{15B09DB5-99AB-4BF7-B241-3C64B28AA0C8}" presName="text2" presStyleLbl="fgAcc2" presStyleIdx="1" presStyleCnt="3" custLinFactNeighborX="-7407">
        <dgm:presLayoutVars>
          <dgm:chPref val="3"/>
        </dgm:presLayoutVars>
      </dgm:prSet>
      <dgm:spPr/>
      <dgm:t>
        <a:bodyPr/>
        <a:lstStyle/>
        <a:p>
          <a:endParaRPr lang="en-US"/>
        </a:p>
      </dgm:t>
    </dgm:pt>
    <dgm:pt modelId="{99518A87-2FF4-407C-83F1-C03E3DC7F711}" type="pres">
      <dgm:prSet presAssocID="{15B09DB5-99AB-4BF7-B241-3C64B28AA0C8}" presName="hierChild3" presStyleCnt="0"/>
      <dgm:spPr/>
    </dgm:pt>
    <dgm:pt modelId="{5790F34D-90F4-413E-92C1-008C4AFB1C8E}" type="pres">
      <dgm:prSet presAssocID="{EC084C5B-C32C-415C-97E4-A06940AC7893}" presName="Name10" presStyleLbl="parChTrans1D2" presStyleIdx="2" presStyleCnt="3"/>
      <dgm:spPr/>
      <dgm:t>
        <a:bodyPr/>
        <a:lstStyle/>
        <a:p>
          <a:endParaRPr lang="en-US"/>
        </a:p>
      </dgm:t>
    </dgm:pt>
    <dgm:pt modelId="{C36823AC-B62D-4511-A837-53EF6EFE94D2}" type="pres">
      <dgm:prSet presAssocID="{712F47B5-BE93-4907-A429-C66A06951102}" presName="hierRoot2" presStyleCnt="0"/>
      <dgm:spPr/>
    </dgm:pt>
    <dgm:pt modelId="{E40FAC3B-7D2C-4B48-915D-77C0D2A94FE6}" type="pres">
      <dgm:prSet presAssocID="{712F47B5-BE93-4907-A429-C66A06951102}" presName="composite2" presStyleCnt="0"/>
      <dgm:spPr/>
    </dgm:pt>
    <dgm:pt modelId="{7075A6CD-F5D1-4367-8D63-D018EE5A871B}" type="pres">
      <dgm:prSet presAssocID="{712F47B5-BE93-4907-A429-C66A06951102}" presName="background2" presStyleLbl="node2" presStyleIdx="2" presStyleCnt="3"/>
      <dgm:spPr/>
    </dgm:pt>
    <dgm:pt modelId="{82F51091-20AE-4EC3-B4C1-0F4E11736A9E}" type="pres">
      <dgm:prSet presAssocID="{712F47B5-BE93-4907-A429-C66A06951102}" presName="text2" presStyleLbl="fgAcc2" presStyleIdx="2" presStyleCnt="3" custLinFactNeighborX="11447">
        <dgm:presLayoutVars>
          <dgm:chPref val="3"/>
        </dgm:presLayoutVars>
      </dgm:prSet>
      <dgm:spPr/>
      <dgm:t>
        <a:bodyPr/>
        <a:lstStyle/>
        <a:p>
          <a:endParaRPr lang="en-US"/>
        </a:p>
      </dgm:t>
    </dgm:pt>
    <dgm:pt modelId="{A06A5CAC-2158-40B4-9A1D-0E12781E857B}" type="pres">
      <dgm:prSet presAssocID="{712F47B5-BE93-4907-A429-C66A06951102}" presName="hierChild3" presStyleCnt="0"/>
      <dgm:spPr/>
    </dgm:pt>
  </dgm:ptLst>
  <dgm:cxnLst>
    <dgm:cxn modelId="{27D056D5-6502-4A11-ACCC-6EF10A0B0E33}" type="presOf" srcId="{1EB0A9E1-B104-4584-9939-A38075377F14}" destId="{54552971-00F0-4747-B90E-B34F07A6B514}" srcOrd="0" destOrd="0" presId="urn:microsoft.com/office/officeart/2005/8/layout/hierarchy1"/>
    <dgm:cxn modelId="{8C43DCB3-6596-410B-8203-D44AD9463345}" type="presOf" srcId="{670C641F-50FD-4F39-9340-56B8571F51AF}" destId="{98AA11D2-C4AE-45C2-97B5-7CD0B7DEE22D}" srcOrd="0" destOrd="0" presId="urn:microsoft.com/office/officeart/2005/8/layout/hierarchy1"/>
    <dgm:cxn modelId="{9715A6D7-1E32-416C-BDB9-357B10C94887}" type="presOf" srcId="{EC084C5B-C32C-415C-97E4-A06940AC7893}" destId="{5790F34D-90F4-413E-92C1-008C4AFB1C8E}" srcOrd="0" destOrd="0" presId="urn:microsoft.com/office/officeart/2005/8/layout/hierarchy1"/>
    <dgm:cxn modelId="{8F3E6E5C-D67A-48F9-8C08-FADEB51197B6}" srcId="{F10BC23F-A4D8-4C97-AFF5-75E20AFFBB6E}" destId="{670C641F-50FD-4F39-9340-56B8571F51AF}" srcOrd="0" destOrd="0" parTransId="{1EB0A9E1-B104-4584-9939-A38075377F14}" sibTransId="{D39F44B0-4E61-4C12-B98A-5D76CA212E9A}"/>
    <dgm:cxn modelId="{985F1AD0-D80C-46D0-8256-DA6063203214}" type="presOf" srcId="{15B09DB5-99AB-4BF7-B241-3C64B28AA0C8}" destId="{1C574C71-37B7-4BB8-94FD-22D9121FB9EB}" srcOrd="0" destOrd="0" presId="urn:microsoft.com/office/officeart/2005/8/layout/hierarchy1"/>
    <dgm:cxn modelId="{2C899214-8D9A-4A4E-B445-7E592D5A761D}" srcId="{F10BC23F-A4D8-4C97-AFF5-75E20AFFBB6E}" destId="{712F47B5-BE93-4907-A429-C66A06951102}" srcOrd="2" destOrd="0" parTransId="{EC084C5B-C32C-415C-97E4-A06940AC7893}" sibTransId="{439D0B6C-E0DB-4C88-8711-3F48E7CB06A9}"/>
    <dgm:cxn modelId="{38BAF21C-0F83-485A-AACE-D3097AD7D9E7}" srcId="{E83F6F70-825E-4EEF-88D0-7104648B8F19}" destId="{F10BC23F-A4D8-4C97-AFF5-75E20AFFBB6E}" srcOrd="0" destOrd="0" parTransId="{6D9B8CFD-73A2-4E20-B1AC-B60E8C481474}" sibTransId="{1E0211F5-5EA0-4761-9F1A-24AFBD74357F}"/>
    <dgm:cxn modelId="{353C3C0F-0C7D-454B-8573-65679E879CAC}" type="presOf" srcId="{712F47B5-BE93-4907-A429-C66A06951102}" destId="{82F51091-20AE-4EC3-B4C1-0F4E11736A9E}" srcOrd="0" destOrd="0" presId="urn:microsoft.com/office/officeart/2005/8/layout/hierarchy1"/>
    <dgm:cxn modelId="{35816FC5-DCC9-42AC-BF5E-0C6B8D34FF74}" type="presOf" srcId="{511CEEDD-8A03-41FF-985A-58F97D783AA7}" destId="{153009DF-4DB5-4E44-A88B-7D5FB59A5969}" srcOrd="0" destOrd="0" presId="urn:microsoft.com/office/officeart/2005/8/layout/hierarchy1"/>
    <dgm:cxn modelId="{7B73F9EA-B73D-401E-87A2-2445B08951EC}" srcId="{F10BC23F-A4D8-4C97-AFF5-75E20AFFBB6E}" destId="{15B09DB5-99AB-4BF7-B241-3C64B28AA0C8}" srcOrd="1" destOrd="0" parTransId="{511CEEDD-8A03-41FF-985A-58F97D783AA7}" sibTransId="{82AD9F80-078E-48A5-A632-34B1A22755E0}"/>
    <dgm:cxn modelId="{F9EE23C5-0213-44D5-A81D-7A576FE9F242}" type="presOf" srcId="{F10BC23F-A4D8-4C97-AFF5-75E20AFFBB6E}" destId="{246B0693-B89D-4D23-88AF-942DA68A0616}" srcOrd="0" destOrd="0" presId="urn:microsoft.com/office/officeart/2005/8/layout/hierarchy1"/>
    <dgm:cxn modelId="{25CC05B1-F639-4BAF-9ADD-51AB6877C173}" type="presOf" srcId="{E83F6F70-825E-4EEF-88D0-7104648B8F19}" destId="{4ECA65F2-A0FF-484A-830F-ECACDEBB9A78}" srcOrd="0" destOrd="0" presId="urn:microsoft.com/office/officeart/2005/8/layout/hierarchy1"/>
    <dgm:cxn modelId="{91FD9BBC-AAA3-4B79-B09F-9B37958F5433}" type="presParOf" srcId="{4ECA65F2-A0FF-484A-830F-ECACDEBB9A78}" destId="{C0D1D638-E841-482C-BFAC-20C3785583FA}" srcOrd="0" destOrd="0" presId="urn:microsoft.com/office/officeart/2005/8/layout/hierarchy1"/>
    <dgm:cxn modelId="{CDFED41F-3D22-4742-9EB1-D0A36A7CFA71}" type="presParOf" srcId="{C0D1D638-E841-482C-BFAC-20C3785583FA}" destId="{7F6FDDB5-C192-4BD8-945D-8007900D0568}" srcOrd="0" destOrd="0" presId="urn:microsoft.com/office/officeart/2005/8/layout/hierarchy1"/>
    <dgm:cxn modelId="{1F78A438-669C-4F72-8EA1-3DEEE3CCD6A7}" type="presParOf" srcId="{7F6FDDB5-C192-4BD8-945D-8007900D0568}" destId="{367A69E7-EFE0-4506-9F66-571760393C04}" srcOrd="0" destOrd="0" presId="urn:microsoft.com/office/officeart/2005/8/layout/hierarchy1"/>
    <dgm:cxn modelId="{D85EA81C-8057-47EF-A064-581020F1EEFE}" type="presParOf" srcId="{7F6FDDB5-C192-4BD8-945D-8007900D0568}" destId="{246B0693-B89D-4D23-88AF-942DA68A0616}" srcOrd="1" destOrd="0" presId="urn:microsoft.com/office/officeart/2005/8/layout/hierarchy1"/>
    <dgm:cxn modelId="{EF59B12D-F012-430C-90BE-FDEFA717955B}" type="presParOf" srcId="{C0D1D638-E841-482C-BFAC-20C3785583FA}" destId="{22BC967F-3AB5-494E-BBDA-01E9B2CCEBBE}" srcOrd="1" destOrd="0" presId="urn:microsoft.com/office/officeart/2005/8/layout/hierarchy1"/>
    <dgm:cxn modelId="{35625DC4-5719-4556-ABF0-63125BCC8653}" type="presParOf" srcId="{22BC967F-3AB5-494E-BBDA-01E9B2CCEBBE}" destId="{54552971-00F0-4747-B90E-B34F07A6B514}" srcOrd="0" destOrd="0" presId="urn:microsoft.com/office/officeart/2005/8/layout/hierarchy1"/>
    <dgm:cxn modelId="{0483F977-0F5A-4604-A58A-C1DBB9668638}" type="presParOf" srcId="{22BC967F-3AB5-494E-BBDA-01E9B2CCEBBE}" destId="{F4F6DC00-0967-47AF-8BEF-C381C8CC0240}" srcOrd="1" destOrd="0" presId="urn:microsoft.com/office/officeart/2005/8/layout/hierarchy1"/>
    <dgm:cxn modelId="{472ACC44-9FC8-4E28-8F5F-E0D23453A98B}" type="presParOf" srcId="{F4F6DC00-0967-47AF-8BEF-C381C8CC0240}" destId="{D6DB521F-1D69-418F-8297-49E967EECBE4}" srcOrd="0" destOrd="0" presId="urn:microsoft.com/office/officeart/2005/8/layout/hierarchy1"/>
    <dgm:cxn modelId="{3B80ED4A-9C6D-413A-8D69-3A42B5C1EB2A}" type="presParOf" srcId="{D6DB521F-1D69-418F-8297-49E967EECBE4}" destId="{372F9824-F7CA-4C73-93A3-1CDE09E23BDA}" srcOrd="0" destOrd="0" presId="urn:microsoft.com/office/officeart/2005/8/layout/hierarchy1"/>
    <dgm:cxn modelId="{66B6D527-A00A-4D6B-BBCF-7E2636DCA300}" type="presParOf" srcId="{D6DB521F-1D69-418F-8297-49E967EECBE4}" destId="{98AA11D2-C4AE-45C2-97B5-7CD0B7DEE22D}" srcOrd="1" destOrd="0" presId="urn:microsoft.com/office/officeart/2005/8/layout/hierarchy1"/>
    <dgm:cxn modelId="{B83D41DE-3317-4B19-B974-132A63A3EB58}" type="presParOf" srcId="{F4F6DC00-0967-47AF-8BEF-C381C8CC0240}" destId="{6E447739-62F8-40FD-805C-0566653A303E}" srcOrd="1" destOrd="0" presId="urn:microsoft.com/office/officeart/2005/8/layout/hierarchy1"/>
    <dgm:cxn modelId="{DCE4C9F5-6F74-4FC1-8B9C-7FA6F3CE34C1}" type="presParOf" srcId="{22BC967F-3AB5-494E-BBDA-01E9B2CCEBBE}" destId="{153009DF-4DB5-4E44-A88B-7D5FB59A5969}" srcOrd="2" destOrd="0" presId="urn:microsoft.com/office/officeart/2005/8/layout/hierarchy1"/>
    <dgm:cxn modelId="{BEE20E35-93AC-433E-9D9E-A5FE87AABEC3}" type="presParOf" srcId="{22BC967F-3AB5-494E-BBDA-01E9B2CCEBBE}" destId="{6A2C8C8F-FA10-430B-AD80-75505F3B5F5E}" srcOrd="3" destOrd="0" presId="urn:microsoft.com/office/officeart/2005/8/layout/hierarchy1"/>
    <dgm:cxn modelId="{D251EF6D-C51F-42CA-B9CF-DE0644982359}" type="presParOf" srcId="{6A2C8C8F-FA10-430B-AD80-75505F3B5F5E}" destId="{6DF3BD66-1D85-4E00-B96A-9C3ECD5EF682}" srcOrd="0" destOrd="0" presId="urn:microsoft.com/office/officeart/2005/8/layout/hierarchy1"/>
    <dgm:cxn modelId="{B8A6855B-2503-4BCE-BCE6-03AAA8256D8E}" type="presParOf" srcId="{6DF3BD66-1D85-4E00-B96A-9C3ECD5EF682}" destId="{A636F543-02BC-4D79-BEE4-174F87AD8872}" srcOrd="0" destOrd="0" presId="urn:microsoft.com/office/officeart/2005/8/layout/hierarchy1"/>
    <dgm:cxn modelId="{9DBC04D1-9585-47A7-812C-F09A1EC4238C}" type="presParOf" srcId="{6DF3BD66-1D85-4E00-B96A-9C3ECD5EF682}" destId="{1C574C71-37B7-4BB8-94FD-22D9121FB9EB}" srcOrd="1" destOrd="0" presId="urn:microsoft.com/office/officeart/2005/8/layout/hierarchy1"/>
    <dgm:cxn modelId="{DA419E49-86AB-4F6C-9686-968D4FA2BF7D}" type="presParOf" srcId="{6A2C8C8F-FA10-430B-AD80-75505F3B5F5E}" destId="{99518A87-2FF4-407C-83F1-C03E3DC7F711}" srcOrd="1" destOrd="0" presId="urn:microsoft.com/office/officeart/2005/8/layout/hierarchy1"/>
    <dgm:cxn modelId="{E87BAAA1-C375-4B26-821A-7C61B670FF82}" type="presParOf" srcId="{22BC967F-3AB5-494E-BBDA-01E9B2CCEBBE}" destId="{5790F34D-90F4-413E-92C1-008C4AFB1C8E}" srcOrd="4" destOrd="0" presId="urn:microsoft.com/office/officeart/2005/8/layout/hierarchy1"/>
    <dgm:cxn modelId="{09E04F8B-C05F-470D-BEEE-BB9E128C7966}" type="presParOf" srcId="{22BC967F-3AB5-494E-BBDA-01E9B2CCEBBE}" destId="{C36823AC-B62D-4511-A837-53EF6EFE94D2}" srcOrd="5" destOrd="0" presId="urn:microsoft.com/office/officeart/2005/8/layout/hierarchy1"/>
    <dgm:cxn modelId="{81EE8E36-508F-474F-B3BB-277834A96A32}" type="presParOf" srcId="{C36823AC-B62D-4511-A837-53EF6EFE94D2}" destId="{E40FAC3B-7D2C-4B48-915D-77C0D2A94FE6}" srcOrd="0" destOrd="0" presId="urn:microsoft.com/office/officeart/2005/8/layout/hierarchy1"/>
    <dgm:cxn modelId="{0F523DD3-334C-4B47-8E28-B8990DDA435D}" type="presParOf" srcId="{E40FAC3B-7D2C-4B48-915D-77C0D2A94FE6}" destId="{7075A6CD-F5D1-4367-8D63-D018EE5A871B}" srcOrd="0" destOrd="0" presId="urn:microsoft.com/office/officeart/2005/8/layout/hierarchy1"/>
    <dgm:cxn modelId="{B8500683-FDD9-4B37-9622-B39C6A2015F7}" type="presParOf" srcId="{E40FAC3B-7D2C-4B48-915D-77C0D2A94FE6}" destId="{82F51091-20AE-4EC3-B4C1-0F4E11736A9E}" srcOrd="1" destOrd="0" presId="urn:microsoft.com/office/officeart/2005/8/layout/hierarchy1"/>
    <dgm:cxn modelId="{2AAF8E30-E660-48D9-8ADC-D327D67FFF49}" type="presParOf" srcId="{C36823AC-B62D-4511-A837-53EF6EFE94D2}" destId="{A06A5CAC-2158-40B4-9A1D-0E12781E857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7.xml><?xml version="1.0" encoding="utf-8"?>
<dgm:dataModel xmlns:dgm="http://schemas.openxmlformats.org/drawingml/2006/diagram" xmlns:a="http://schemas.openxmlformats.org/drawingml/2006/main">
  <dgm:ptLst>
    <dgm:pt modelId="{E83F6F70-825E-4EEF-88D0-7104648B8F19}" type="doc">
      <dgm:prSet loTypeId="urn:microsoft.com/office/officeart/2005/8/layout/hierarchy1" loCatId="hierarchy" qsTypeId="urn:microsoft.com/office/officeart/2005/8/quickstyle/3d4" qsCatId="3D" csTypeId="urn:microsoft.com/office/officeart/2005/8/colors/accent2_1" csCatId="accent2" phldr="1"/>
      <dgm:spPr/>
      <dgm:t>
        <a:bodyPr/>
        <a:lstStyle/>
        <a:p>
          <a:endParaRPr lang="en-US"/>
        </a:p>
      </dgm:t>
    </dgm:pt>
    <dgm:pt modelId="{F10BC23F-A4D8-4C97-AFF5-75E20AFFBB6E}">
      <dgm:prSet phldrT="[Text]" custT="1"/>
      <dgm:spPr>
        <a:solidFill>
          <a:srgbClr val="FFC000">
            <a:alpha val="90000"/>
          </a:srgbClr>
        </a:solidFill>
      </dgm:spPr>
      <dgm:t>
        <a:bodyPr/>
        <a:lstStyle/>
        <a:p>
          <a:r>
            <a:rPr lang="en-US" sz="1600" dirty="0" smtClean="0"/>
            <a:t>Thing</a:t>
          </a:r>
          <a:endParaRPr lang="en-US" sz="1300" dirty="0"/>
        </a:p>
      </dgm:t>
    </dgm:pt>
    <dgm:pt modelId="{6D9B8CFD-73A2-4E20-B1AC-B60E8C481474}" type="parTrans" cxnId="{38BAF21C-0F83-485A-AACE-D3097AD7D9E7}">
      <dgm:prSet/>
      <dgm:spPr/>
      <dgm:t>
        <a:bodyPr/>
        <a:lstStyle/>
        <a:p>
          <a:endParaRPr lang="en-US"/>
        </a:p>
      </dgm:t>
    </dgm:pt>
    <dgm:pt modelId="{1E0211F5-5EA0-4761-9F1A-24AFBD74357F}" type="sibTrans" cxnId="{38BAF21C-0F83-485A-AACE-D3097AD7D9E7}">
      <dgm:prSet/>
      <dgm:spPr/>
      <dgm:t>
        <a:bodyPr/>
        <a:lstStyle/>
        <a:p>
          <a:endParaRPr lang="en-US"/>
        </a:p>
      </dgm:t>
    </dgm:pt>
    <dgm:pt modelId="{670C641F-50FD-4F39-9340-56B8571F51AF}">
      <dgm:prSet phldrT="[Text]"/>
      <dgm:spPr>
        <a:solidFill>
          <a:srgbClr val="FFC000">
            <a:alpha val="90000"/>
          </a:srgbClr>
        </a:solidFill>
      </dgm:spPr>
      <dgm:t>
        <a:bodyPr/>
        <a:lstStyle/>
        <a:p>
          <a:r>
            <a:rPr lang="en-US" dirty="0" smtClean="0"/>
            <a:t>Independent Thing</a:t>
          </a:r>
          <a:endParaRPr lang="en-US" dirty="0"/>
        </a:p>
      </dgm:t>
    </dgm:pt>
    <dgm:pt modelId="{1EB0A9E1-B104-4584-9939-A38075377F14}" type="parTrans" cxnId="{8F3E6E5C-D67A-48F9-8C08-FADEB51197B6}">
      <dgm:prSet/>
      <dgm:spPr/>
      <dgm:t>
        <a:bodyPr/>
        <a:lstStyle/>
        <a:p>
          <a:endParaRPr lang="en-US"/>
        </a:p>
      </dgm:t>
    </dgm:pt>
    <dgm:pt modelId="{D39F44B0-4E61-4C12-B98A-5D76CA212E9A}" type="sibTrans" cxnId="{8F3E6E5C-D67A-48F9-8C08-FADEB51197B6}">
      <dgm:prSet/>
      <dgm:spPr/>
      <dgm:t>
        <a:bodyPr/>
        <a:lstStyle/>
        <a:p>
          <a:endParaRPr lang="en-US"/>
        </a:p>
      </dgm:t>
    </dgm:pt>
    <dgm:pt modelId="{15B09DB5-99AB-4BF7-B241-3C64B28AA0C8}">
      <dgm:prSet phldrT="[Text]"/>
      <dgm:spPr>
        <a:solidFill>
          <a:srgbClr val="FFC000">
            <a:alpha val="90000"/>
          </a:srgbClr>
        </a:solidFill>
      </dgm:spPr>
      <dgm:t>
        <a:bodyPr/>
        <a:lstStyle/>
        <a:p>
          <a:r>
            <a:rPr lang="en-US" dirty="0" smtClean="0"/>
            <a:t>Relative Thing</a:t>
          </a:r>
          <a:endParaRPr lang="en-US" dirty="0"/>
        </a:p>
      </dgm:t>
    </dgm:pt>
    <dgm:pt modelId="{511CEEDD-8A03-41FF-985A-58F97D783AA7}" type="parTrans" cxnId="{7B73F9EA-B73D-401E-87A2-2445B08951EC}">
      <dgm:prSet/>
      <dgm:spPr/>
      <dgm:t>
        <a:bodyPr/>
        <a:lstStyle/>
        <a:p>
          <a:endParaRPr lang="en-US"/>
        </a:p>
      </dgm:t>
    </dgm:pt>
    <dgm:pt modelId="{82AD9F80-078E-48A5-A632-34B1A22755E0}" type="sibTrans" cxnId="{7B73F9EA-B73D-401E-87A2-2445B08951EC}">
      <dgm:prSet/>
      <dgm:spPr/>
      <dgm:t>
        <a:bodyPr/>
        <a:lstStyle/>
        <a:p>
          <a:endParaRPr lang="en-US"/>
        </a:p>
      </dgm:t>
    </dgm:pt>
    <dgm:pt modelId="{712F47B5-BE93-4907-A429-C66A06951102}">
      <dgm:prSet phldrT="[Text]"/>
      <dgm:spPr>
        <a:solidFill>
          <a:srgbClr val="FFC000">
            <a:alpha val="90000"/>
          </a:srgbClr>
        </a:solidFill>
      </dgm:spPr>
      <dgm:t>
        <a:bodyPr/>
        <a:lstStyle/>
        <a:p>
          <a:r>
            <a:rPr lang="en-US" dirty="0" smtClean="0"/>
            <a:t>Mediating Thing (context)</a:t>
          </a:r>
          <a:endParaRPr lang="en-US" dirty="0"/>
        </a:p>
      </dgm:t>
    </dgm:pt>
    <dgm:pt modelId="{EC084C5B-C32C-415C-97E4-A06940AC7893}" type="parTrans" cxnId="{2C899214-8D9A-4A4E-B445-7E592D5A761D}">
      <dgm:prSet/>
      <dgm:spPr/>
      <dgm:t>
        <a:bodyPr/>
        <a:lstStyle/>
        <a:p>
          <a:endParaRPr lang="en-US"/>
        </a:p>
      </dgm:t>
    </dgm:pt>
    <dgm:pt modelId="{439D0B6C-E0DB-4C88-8711-3F48E7CB06A9}" type="sibTrans" cxnId="{2C899214-8D9A-4A4E-B445-7E592D5A761D}">
      <dgm:prSet/>
      <dgm:spPr/>
      <dgm:t>
        <a:bodyPr/>
        <a:lstStyle/>
        <a:p>
          <a:endParaRPr lang="en-US"/>
        </a:p>
      </dgm:t>
    </dgm:pt>
    <dgm:pt modelId="{E286932E-00E7-4029-9D3F-0B7DDF34D483}">
      <dgm:prSet phldrT="[Text]"/>
      <dgm:spPr>
        <a:solidFill>
          <a:srgbClr val="FFC000">
            <a:alpha val="90000"/>
          </a:srgbClr>
        </a:solidFill>
      </dgm:spPr>
      <dgm:t>
        <a:bodyPr/>
        <a:lstStyle/>
        <a:p>
          <a:r>
            <a:rPr lang="en-US" dirty="0" smtClean="0"/>
            <a:t>Person</a:t>
          </a:r>
          <a:endParaRPr lang="en-US" dirty="0"/>
        </a:p>
      </dgm:t>
    </dgm:pt>
    <dgm:pt modelId="{493A8E2A-CFEF-44E7-AB69-D5CB80467D1E}" type="parTrans" cxnId="{B319BAC5-1B2E-43AE-B2E7-7EE0B3A1D54B}">
      <dgm:prSet/>
      <dgm:spPr/>
      <dgm:t>
        <a:bodyPr/>
        <a:lstStyle/>
        <a:p>
          <a:endParaRPr lang="en-US"/>
        </a:p>
      </dgm:t>
    </dgm:pt>
    <dgm:pt modelId="{5BB69597-E790-4DB5-9A25-C079D539B603}" type="sibTrans" cxnId="{B319BAC5-1B2E-43AE-B2E7-7EE0B3A1D54B}">
      <dgm:prSet/>
      <dgm:spPr/>
      <dgm:t>
        <a:bodyPr/>
        <a:lstStyle/>
        <a:p>
          <a:endParaRPr lang="en-US"/>
        </a:p>
      </dgm:t>
    </dgm:pt>
    <dgm:pt modelId="{452935F1-9D69-4E90-A5D4-8956E2FC7796}">
      <dgm:prSet phldrT="[Text]"/>
      <dgm:spPr>
        <a:solidFill>
          <a:srgbClr val="FFC000">
            <a:alpha val="90000"/>
          </a:srgbClr>
        </a:solidFill>
      </dgm:spPr>
      <dgm:t>
        <a:bodyPr/>
        <a:lstStyle/>
        <a:p>
          <a:r>
            <a:rPr lang="en-US" dirty="0" smtClean="0"/>
            <a:t>Employee</a:t>
          </a:r>
          <a:endParaRPr lang="en-US" dirty="0"/>
        </a:p>
      </dgm:t>
    </dgm:pt>
    <dgm:pt modelId="{F1561609-ED82-472F-B2B7-6F09D0871B86}" type="parTrans" cxnId="{FA97BFE6-827F-4C44-A525-2A2AB989464A}">
      <dgm:prSet/>
      <dgm:spPr/>
      <dgm:t>
        <a:bodyPr/>
        <a:lstStyle/>
        <a:p>
          <a:endParaRPr lang="en-US"/>
        </a:p>
      </dgm:t>
    </dgm:pt>
    <dgm:pt modelId="{33195F6F-6921-43FE-AA4B-6A43929E2389}" type="sibTrans" cxnId="{FA97BFE6-827F-4C44-A525-2A2AB989464A}">
      <dgm:prSet/>
      <dgm:spPr/>
      <dgm:t>
        <a:bodyPr/>
        <a:lstStyle/>
        <a:p>
          <a:endParaRPr lang="en-US"/>
        </a:p>
      </dgm:t>
    </dgm:pt>
    <dgm:pt modelId="{678D488B-0350-40D8-9A00-4A574E84D710}">
      <dgm:prSet phldrT="[Text]"/>
      <dgm:spPr>
        <a:solidFill>
          <a:srgbClr val="FFC000">
            <a:alpha val="90000"/>
          </a:srgbClr>
        </a:solidFill>
      </dgm:spPr>
      <dgm:t>
        <a:bodyPr/>
        <a:lstStyle/>
        <a:p>
          <a:r>
            <a:rPr lang="en-US" dirty="0" smtClean="0"/>
            <a:t>Customer</a:t>
          </a:r>
          <a:endParaRPr lang="en-US" dirty="0"/>
        </a:p>
      </dgm:t>
    </dgm:pt>
    <dgm:pt modelId="{8E7B59E0-A21A-4A26-84FF-4F57A489E2BA}" type="parTrans" cxnId="{8A1DC6BD-1294-4A8B-9E11-3D974C3A747F}">
      <dgm:prSet/>
      <dgm:spPr/>
      <dgm:t>
        <a:bodyPr/>
        <a:lstStyle/>
        <a:p>
          <a:endParaRPr lang="en-US"/>
        </a:p>
      </dgm:t>
    </dgm:pt>
    <dgm:pt modelId="{ABD81837-5754-405A-87F5-0467EE293DAF}" type="sibTrans" cxnId="{8A1DC6BD-1294-4A8B-9E11-3D974C3A747F}">
      <dgm:prSet/>
      <dgm:spPr/>
      <dgm:t>
        <a:bodyPr/>
        <a:lstStyle/>
        <a:p>
          <a:endParaRPr lang="en-US"/>
        </a:p>
      </dgm:t>
    </dgm:pt>
    <dgm:pt modelId="{10A4601C-B407-4BFB-8C1D-E1ABC254B0F0}">
      <dgm:prSet phldrT="[Text]"/>
      <dgm:spPr>
        <a:solidFill>
          <a:srgbClr val="FFC000">
            <a:alpha val="90000"/>
          </a:srgbClr>
        </a:solidFill>
      </dgm:spPr>
      <dgm:t>
        <a:bodyPr/>
        <a:lstStyle/>
        <a:p>
          <a:r>
            <a:rPr lang="en-US" dirty="0" smtClean="0"/>
            <a:t>Pilot</a:t>
          </a:r>
          <a:endParaRPr lang="en-US" dirty="0"/>
        </a:p>
      </dgm:t>
    </dgm:pt>
    <dgm:pt modelId="{E442DE4F-B8B2-4355-9DB8-284CD2C13A17}" type="parTrans" cxnId="{3970E15C-13A5-48BA-84E5-396DE8A92A55}">
      <dgm:prSet/>
      <dgm:spPr/>
      <dgm:t>
        <a:bodyPr/>
        <a:lstStyle/>
        <a:p>
          <a:endParaRPr lang="en-US"/>
        </a:p>
      </dgm:t>
    </dgm:pt>
    <dgm:pt modelId="{D332CDE8-C3AA-4F9A-A87D-D39BD2714C6B}" type="sibTrans" cxnId="{3970E15C-13A5-48BA-84E5-396DE8A92A55}">
      <dgm:prSet/>
      <dgm:spPr/>
      <dgm:t>
        <a:bodyPr/>
        <a:lstStyle/>
        <a:p>
          <a:endParaRPr lang="en-US"/>
        </a:p>
      </dgm:t>
    </dgm:pt>
    <dgm:pt modelId="{E91B6F1B-A101-4E52-B28C-C80566E75880}">
      <dgm:prSet phldrT="[Text]"/>
      <dgm:spPr>
        <a:solidFill>
          <a:srgbClr val="FFC000">
            <a:alpha val="90000"/>
          </a:srgbClr>
        </a:solidFill>
      </dgm:spPr>
      <dgm:t>
        <a:bodyPr/>
        <a:lstStyle/>
        <a:p>
          <a:r>
            <a:rPr lang="en-US" dirty="0" smtClean="0"/>
            <a:t>Employment</a:t>
          </a:r>
          <a:endParaRPr lang="en-US" dirty="0"/>
        </a:p>
      </dgm:t>
    </dgm:pt>
    <dgm:pt modelId="{F97E2D66-D1C2-4857-80F8-69F450054555}" type="parTrans" cxnId="{02C3320B-B7AF-46FD-AF9B-2627BDE6DBA5}">
      <dgm:prSet/>
      <dgm:spPr/>
      <dgm:t>
        <a:bodyPr/>
        <a:lstStyle/>
        <a:p>
          <a:endParaRPr lang="en-US"/>
        </a:p>
      </dgm:t>
    </dgm:pt>
    <dgm:pt modelId="{E79711EC-B59D-4D7C-A970-1F365BA318DF}" type="sibTrans" cxnId="{02C3320B-B7AF-46FD-AF9B-2627BDE6DBA5}">
      <dgm:prSet/>
      <dgm:spPr/>
      <dgm:t>
        <a:bodyPr/>
        <a:lstStyle/>
        <a:p>
          <a:endParaRPr lang="en-US"/>
        </a:p>
      </dgm:t>
    </dgm:pt>
    <dgm:pt modelId="{BB23910A-79B3-49EB-B3D0-5D169641EB09}">
      <dgm:prSet phldrT="[Text]"/>
      <dgm:spPr>
        <a:solidFill>
          <a:srgbClr val="FFC000">
            <a:alpha val="90000"/>
          </a:srgbClr>
        </a:solidFill>
      </dgm:spPr>
      <dgm:t>
        <a:bodyPr/>
        <a:lstStyle/>
        <a:p>
          <a:r>
            <a:rPr lang="en-US" dirty="0" smtClean="0"/>
            <a:t>Sales</a:t>
          </a:r>
          <a:endParaRPr lang="en-US" dirty="0"/>
        </a:p>
      </dgm:t>
    </dgm:pt>
    <dgm:pt modelId="{858291E7-A264-458D-902E-CA860909CC58}" type="parTrans" cxnId="{82EA9AC4-11DF-4885-AE78-FB0208E1F7CE}">
      <dgm:prSet/>
      <dgm:spPr/>
      <dgm:t>
        <a:bodyPr/>
        <a:lstStyle/>
        <a:p>
          <a:endParaRPr lang="en-US"/>
        </a:p>
      </dgm:t>
    </dgm:pt>
    <dgm:pt modelId="{6ACFCB9E-45A1-49B4-9B6C-F9605E340414}" type="sibTrans" cxnId="{82EA9AC4-11DF-4885-AE78-FB0208E1F7CE}">
      <dgm:prSet/>
      <dgm:spPr/>
      <dgm:t>
        <a:bodyPr/>
        <a:lstStyle/>
        <a:p>
          <a:endParaRPr lang="en-US"/>
        </a:p>
      </dgm:t>
    </dgm:pt>
    <dgm:pt modelId="{FEDB4E64-5F2C-462A-B9A9-5C8271ACB295}">
      <dgm:prSet phldrT="[Text]"/>
      <dgm:spPr>
        <a:solidFill>
          <a:srgbClr val="FFC000">
            <a:alpha val="90000"/>
          </a:srgbClr>
        </a:solidFill>
      </dgm:spPr>
      <dgm:t>
        <a:bodyPr/>
        <a:lstStyle/>
        <a:p>
          <a:r>
            <a:rPr lang="en-US" dirty="0" smtClean="0"/>
            <a:t>Aviation</a:t>
          </a:r>
          <a:endParaRPr lang="en-US" dirty="0"/>
        </a:p>
      </dgm:t>
    </dgm:pt>
    <dgm:pt modelId="{DB1AD7C7-1A2A-4934-804D-4D7013254900}" type="parTrans" cxnId="{9CFA002E-299B-428B-802F-3D051E85989E}">
      <dgm:prSet/>
      <dgm:spPr/>
      <dgm:t>
        <a:bodyPr/>
        <a:lstStyle/>
        <a:p>
          <a:endParaRPr lang="en-US"/>
        </a:p>
      </dgm:t>
    </dgm:pt>
    <dgm:pt modelId="{0E87BAE2-B43D-4B9B-BE84-BB69A49B7668}" type="sibTrans" cxnId="{9CFA002E-299B-428B-802F-3D051E85989E}">
      <dgm:prSet/>
      <dgm:spPr/>
      <dgm:t>
        <a:bodyPr/>
        <a:lstStyle/>
        <a:p>
          <a:endParaRPr lang="en-US"/>
        </a:p>
      </dgm:t>
    </dgm:pt>
    <dgm:pt modelId="{4ECA65F2-A0FF-484A-830F-ECACDEBB9A78}" type="pres">
      <dgm:prSet presAssocID="{E83F6F70-825E-4EEF-88D0-7104648B8F19}" presName="hierChild1" presStyleCnt="0">
        <dgm:presLayoutVars>
          <dgm:chPref val="1"/>
          <dgm:dir/>
          <dgm:animOne val="branch"/>
          <dgm:animLvl val="lvl"/>
          <dgm:resizeHandles/>
        </dgm:presLayoutVars>
      </dgm:prSet>
      <dgm:spPr/>
      <dgm:t>
        <a:bodyPr/>
        <a:lstStyle/>
        <a:p>
          <a:endParaRPr lang="en-US"/>
        </a:p>
      </dgm:t>
    </dgm:pt>
    <dgm:pt modelId="{C0D1D638-E841-482C-BFAC-20C3785583FA}" type="pres">
      <dgm:prSet presAssocID="{F10BC23F-A4D8-4C97-AFF5-75E20AFFBB6E}" presName="hierRoot1" presStyleCnt="0"/>
      <dgm:spPr/>
    </dgm:pt>
    <dgm:pt modelId="{7F6FDDB5-C192-4BD8-945D-8007900D0568}" type="pres">
      <dgm:prSet presAssocID="{F10BC23F-A4D8-4C97-AFF5-75E20AFFBB6E}" presName="composite" presStyleCnt="0"/>
      <dgm:spPr/>
    </dgm:pt>
    <dgm:pt modelId="{367A69E7-EFE0-4506-9F66-571760393C04}" type="pres">
      <dgm:prSet presAssocID="{F10BC23F-A4D8-4C97-AFF5-75E20AFFBB6E}" presName="background" presStyleLbl="node0" presStyleIdx="0" presStyleCnt="1"/>
      <dgm:spPr/>
    </dgm:pt>
    <dgm:pt modelId="{246B0693-B89D-4D23-88AF-942DA68A0616}" type="pres">
      <dgm:prSet presAssocID="{F10BC23F-A4D8-4C97-AFF5-75E20AFFBB6E}" presName="text" presStyleLbl="fgAcc0" presStyleIdx="0" presStyleCnt="1" custScaleX="231526" custLinFactNeighborX="-8626" custLinFactNeighborY="-48893">
        <dgm:presLayoutVars>
          <dgm:chPref val="3"/>
        </dgm:presLayoutVars>
      </dgm:prSet>
      <dgm:spPr/>
      <dgm:t>
        <a:bodyPr/>
        <a:lstStyle/>
        <a:p>
          <a:endParaRPr lang="en-US"/>
        </a:p>
      </dgm:t>
    </dgm:pt>
    <dgm:pt modelId="{22BC967F-3AB5-494E-BBDA-01E9B2CCEBBE}" type="pres">
      <dgm:prSet presAssocID="{F10BC23F-A4D8-4C97-AFF5-75E20AFFBB6E}" presName="hierChild2" presStyleCnt="0"/>
      <dgm:spPr/>
    </dgm:pt>
    <dgm:pt modelId="{54552971-00F0-4747-B90E-B34F07A6B514}" type="pres">
      <dgm:prSet presAssocID="{1EB0A9E1-B104-4584-9939-A38075377F14}" presName="Name10" presStyleLbl="parChTrans1D2" presStyleIdx="0" presStyleCnt="3"/>
      <dgm:spPr/>
      <dgm:t>
        <a:bodyPr/>
        <a:lstStyle/>
        <a:p>
          <a:endParaRPr lang="en-US"/>
        </a:p>
      </dgm:t>
    </dgm:pt>
    <dgm:pt modelId="{F4F6DC00-0967-47AF-8BEF-C381C8CC0240}" type="pres">
      <dgm:prSet presAssocID="{670C641F-50FD-4F39-9340-56B8571F51AF}" presName="hierRoot2" presStyleCnt="0"/>
      <dgm:spPr/>
    </dgm:pt>
    <dgm:pt modelId="{D6DB521F-1D69-418F-8297-49E967EECBE4}" type="pres">
      <dgm:prSet presAssocID="{670C641F-50FD-4F39-9340-56B8571F51AF}" presName="composite2" presStyleCnt="0"/>
      <dgm:spPr/>
    </dgm:pt>
    <dgm:pt modelId="{372F9824-F7CA-4C73-93A3-1CDE09E23BDA}" type="pres">
      <dgm:prSet presAssocID="{670C641F-50FD-4F39-9340-56B8571F51AF}" presName="background2" presStyleLbl="node2" presStyleIdx="0" presStyleCnt="3"/>
      <dgm:spPr/>
    </dgm:pt>
    <dgm:pt modelId="{98AA11D2-C4AE-45C2-97B5-7CD0B7DEE22D}" type="pres">
      <dgm:prSet presAssocID="{670C641F-50FD-4F39-9340-56B8571F51AF}" presName="text2" presStyleLbl="fgAcc2" presStyleIdx="0" presStyleCnt="3" custLinFactNeighborX="8778">
        <dgm:presLayoutVars>
          <dgm:chPref val="3"/>
        </dgm:presLayoutVars>
      </dgm:prSet>
      <dgm:spPr/>
      <dgm:t>
        <a:bodyPr/>
        <a:lstStyle/>
        <a:p>
          <a:endParaRPr lang="en-US"/>
        </a:p>
      </dgm:t>
    </dgm:pt>
    <dgm:pt modelId="{6E447739-62F8-40FD-805C-0566653A303E}" type="pres">
      <dgm:prSet presAssocID="{670C641F-50FD-4F39-9340-56B8571F51AF}" presName="hierChild3" presStyleCnt="0"/>
      <dgm:spPr/>
    </dgm:pt>
    <dgm:pt modelId="{2E71253B-7344-489A-BC99-2FC17041BC4A}" type="pres">
      <dgm:prSet presAssocID="{493A8E2A-CFEF-44E7-AB69-D5CB80467D1E}" presName="Name17" presStyleLbl="parChTrans1D3" presStyleIdx="0" presStyleCnt="7"/>
      <dgm:spPr/>
      <dgm:t>
        <a:bodyPr/>
        <a:lstStyle/>
        <a:p>
          <a:endParaRPr lang="en-US"/>
        </a:p>
      </dgm:t>
    </dgm:pt>
    <dgm:pt modelId="{D1B015DC-F068-4C32-BDBB-77E84F6684E5}" type="pres">
      <dgm:prSet presAssocID="{E286932E-00E7-4029-9D3F-0B7DDF34D483}" presName="hierRoot3" presStyleCnt="0"/>
      <dgm:spPr/>
    </dgm:pt>
    <dgm:pt modelId="{D8995DCE-95F4-4D18-8A25-D4561B97DCC6}" type="pres">
      <dgm:prSet presAssocID="{E286932E-00E7-4029-9D3F-0B7DDF34D483}" presName="composite3" presStyleCnt="0"/>
      <dgm:spPr/>
    </dgm:pt>
    <dgm:pt modelId="{A574415C-3B5E-4244-884C-76C589795628}" type="pres">
      <dgm:prSet presAssocID="{E286932E-00E7-4029-9D3F-0B7DDF34D483}" presName="background3" presStyleLbl="node3" presStyleIdx="0" presStyleCnt="7"/>
      <dgm:spPr/>
    </dgm:pt>
    <dgm:pt modelId="{977DA6CA-A357-4E01-94BB-0C01DECA9AC3}" type="pres">
      <dgm:prSet presAssocID="{E286932E-00E7-4029-9D3F-0B7DDF34D483}" presName="text3" presStyleLbl="fgAcc3" presStyleIdx="0" presStyleCnt="7">
        <dgm:presLayoutVars>
          <dgm:chPref val="3"/>
        </dgm:presLayoutVars>
      </dgm:prSet>
      <dgm:spPr/>
      <dgm:t>
        <a:bodyPr/>
        <a:lstStyle/>
        <a:p>
          <a:endParaRPr lang="en-US"/>
        </a:p>
      </dgm:t>
    </dgm:pt>
    <dgm:pt modelId="{3E16C55E-3E53-4BB1-A01C-2680F3D568C3}" type="pres">
      <dgm:prSet presAssocID="{E286932E-00E7-4029-9D3F-0B7DDF34D483}" presName="hierChild4" presStyleCnt="0"/>
      <dgm:spPr/>
    </dgm:pt>
    <dgm:pt modelId="{153009DF-4DB5-4E44-A88B-7D5FB59A5969}" type="pres">
      <dgm:prSet presAssocID="{511CEEDD-8A03-41FF-985A-58F97D783AA7}" presName="Name10" presStyleLbl="parChTrans1D2" presStyleIdx="1" presStyleCnt="3"/>
      <dgm:spPr/>
      <dgm:t>
        <a:bodyPr/>
        <a:lstStyle/>
        <a:p>
          <a:endParaRPr lang="en-US"/>
        </a:p>
      </dgm:t>
    </dgm:pt>
    <dgm:pt modelId="{6A2C8C8F-FA10-430B-AD80-75505F3B5F5E}" type="pres">
      <dgm:prSet presAssocID="{15B09DB5-99AB-4BF7-B241-3C64B28AA0C8}" presName="hierRoot2" presStyleCnt="0"/>
      <dgm:spPr/>
    </dgm:pt>
    <dgm:pt modelId="{6DF3BD66-1D85-4E00-B96A-9C3ECD5EF682}" type="pres">
      <dgm:prSet presAssocID="{15B09DB5-99AB-4BF7-B241-3C64B28AA0C8}" presName="composite2" presStyleCnt="0"/>
      <dgm:spPr/>
    </dgm:pt>
    <dgm:pt modelId="{A636F543-02BC-4D79-BEE4-174F87AD8872}" type="pres">
      <dgm:prSet presAssocID="{15B09DB5-99AB-4BF7-B241-3C64B28AA0C8}" presName="background2" presStyleLbl="node2" presStyleIdx="1" presStyleCnt="3"/>
      <dgm:spPr/>
      <dgm:t>
        <a:bodyPr/>
        <a:lstStyle/>
        <a:p>
          <a:endParaRPr lang="en-US"/>
        </a:p>
      </dgm:t>
    </dgm:pt>
    <dgm:pt modelId="{1C574C71-37B7-4BB8-94FD-22D9121FB9EB}" type="pres">
      <dgm:prSet presAssocID="{15B09DB5-99AB-4BF7-B241-3C64B28AA0C8}" presName="text2" presStyleLbl="fgAcc2" presStyleIdx="1" presStyleCnt="3" custLinFactNeighborX="-7407">
        <dgm:presLayoutVars>
          <dgm:chPref val="3"/>
        </dgm:presLayoutVars>
      </dgm:prSet>
      <dgm:spPr/>
      <dgm:t>
        <a:bodyPr/>
        <a:lstStyle/>
        <a:p>
          <a:endParaRPr lang="en-US"/>
        </a:p>
      </dgm:t>
    </dgm:pt>
    <dgm:pt modelId="{99518A87-2FF4-407C-83F1-C03E3DC7F711}" type="pres">
      <dgm:prSet presAssocID="{15B09DB5-99AB-4BF7-B241-3C64B28AA0C8}" presName="hierChild3" presStyleCnt="0"/>
      <dgm:spPr/>
    </dgm:pt>
    <dgm:pt modelId="{1306AB55-9E86-4B5D-BEB1-EA224AB2857F}" type="pres">
      <dgm:prSet presAssocID="{F1561609-ED82-472F-B2B7-6F09D0871B86}" presName="Name17" presStyleLbl="parChTrans1D3" presStyleIdx="1" presStyleCnt="7"/>
      <dgm:spPr/>
      <dgm:t>
        <a:bodyPr/>
        <a:lstStyle/>
        <a:p>
          <a:endParaRPr lang="en-US"/>
        </a:p>
      </dgm:t>
    </dgm:pt>
    <dgm:pt modelId="{1200E106-3DC0-4755-A6E4-3C0121127F17}" type="pres">
      <dgm:prSet presAssocID="{452935F1-9D69-4E90-A5D4-8956E2FC7796}" presName="hierRoot3" presStyleCnt="0"/>
      <dgm:spPr/>
    </dgm:pt>
    <dgm:pt modelId="{BD525909-368B-4ED4-9024-6052B644D48F}" type="pres">
      <dgm:prSet presAssocID="{452935F1-9D69-4E90-A5D4-8956E2FC7796}" presName="composite3" presStyleCnt="0"/>
      <dgm:spPr/>
    </dgm:pt>
    <dgm:pt modelId="{5F4A9457-C680-48DB-80A0-61A608F5AD82}" type="pres">
      <dgm:prSet presAssocID="{452935F1-9D69-4E90-A5D4-8956E2FC7796}" presName="background3" presStyleLbl="node3" presStyleIdx="1" presStyleCnt="7"/>
      <dgm:spPr/>
    </dgm:pt>
    <dgm:pt modelId="{2B5C1F27-235F-4D3D-8CC7-9DCFA7E0DFBE}" type="pres">
      <dgm:prSet presAssocID="{452935F1-9D69-4E90-A5D4-8956E2FC7796}" presName="text3" presStyleLbl="fgAcc3" presStyleIdx="1" presStyleCnt="7">
        <dgm:presLayoutVars>
          <dgm:chPref val="3"/>
        </dgm:presLayoutVars>
      </dgm:prSet>
      <dgm:spPr/>
      <dgm:t>
        <a:bodyPr/>
        <a:lstStyle/>
        <a:p>
          <a:endParaRPr lang="en-US"/>
        </a:p>
      </dgm:t>
    </dgm:pt>
    <dgm:pt modelId="{186C3711-D79B-4580-A592-EC65781472AB}" type="pres">
      <dgm:prSet presAssocID="{452935F1-9D69-4E90-A5D4-8956E2FC7796}" presName="hierChild4" presStyleCnt="0"/>
      <dgm:spPr/>
    </dgm:pt>
    <dgm:pt modelId="{66B659EE-A721-48F7-9F68-4606F9D5A5BA}" type="pres">
      <dgm:prSet presAssocID="{8E7B59E0-A21A-4A26-84FF-4F57A489E2BA}" presName="Name17" presStyleLbl="parChTrans1D3" presStyleIdx="2" presStyleCnt="7"/>
      <dgm:spPr/>
      <dgm:t>
        <a:bodyPr/>
        <a:lstStyle/>
        <a:p>
          <a:endParaRPr lang="en-US"/>
        </a:p>
      </dgm:t>
    </dgm:pt>
    <dgm:pt modelId="{26A786CC-A86D-4AB4-97D7-E0D0106A2492}" type="pres">
      <dgm:prSet presAssocID="{678D488B-0350-40D8-9A00-4A574E84D710}" presName="hierRoot3" presStyleCnt="0"/>
      <dgm:spPr/>
    </dgm:pt>
    <dgm:pt modelId="{84AFBBD2-3502-4FB6-A616-1FC841B0EE7E}" type="pres">
      <dgm:prSet presAssocID="{678D488B-0350-40D8-9A00-4A574E84D710}" presName="composite3" presStyleCnt="0"/>
      <dgm:spPr/>
    </dgm:pt>
    <dgm:pt modelId="{FF5173DD-C5A5-4C9A-8BA8-F614FD2A4CBC}" type="pres">
      <dgm:prSet presAssocID="{678D488B-0350-40D8-9A00-4A574E84D710}" presName="background3" presStyleLbl="node3" presStyleIdx="2" presStyleCnt="7"/>
      <dgm:spPr/>
    </dgm:pt>
    <dgm:pt modelId="{5CBD2128-5154-4B64-80F7-8BC205F43CBF}" type="pres">
      <dgm:prSet presAssocID="{678D488B-0350-40D8-9A00-4A574E84D710}" presName="text3" presStyleLbl="fgAcc3" presStyleIdx="2" presStyleCnt="7">
        <dgm:presLayoutVars>
          <dgm:chPref val="3"/>
        </dgm:presLayoutVars>
      </dgm:prSet>
      <dgm:spPr/>
      <dgm:t>
        <a:bodyPr/>
        <a:lstStyle/>
        <a:p>
          <a:endParaRPr lang="en-US"/>
        </a:p>
      </dgm:t>
    </dgm:pt>
    <dgm:pt modelId="{9C8A3CF7-5255-499D-8773-8A9C98B86C27}" type="pres">
      <dgm:prSet presAssocID="{678D488B-0350-40D8-9A00-4A574E84D710}" presName="hierChild4" presStyleCnt="0"/>
      <dgm:spPr/>
    </dgm:pt>
    <dgm:pt modelId="{59B5B3CD-7C1D-427A-8606-474C3B286977}" type="pres">
      <dgm:prSet presAssocID="{E442DE4F-B8B2-4355-9DB8-284CD2C13A17}" presName="Name17" presStyleLbl="parChTrans1D3" presStyleIdx="3" presStyleCnt="7"/>
      <dgm:spPr/>
      <dgm:t>
        <a:bodyPr/>
        <a:lstStyle/>
        <a:p>
          <a:endParaRPr lang="en-US"/>
        </a:p>
      </dgm:t>
    </dgm:pt>
    <dgm:pt modelId="{C0D914C5-A9A9-4C19-BDCE-121623498D39}" type="pres">
      <dgm:prSet presAssocID="{10A4601C-B407-4BFB-8C1D-E1ABC254B0F0}" presName="hierRoot3" presStyleCnt="0"/>
      <dgm:spPr/>
    </dgm:pt>
    <dgm:pt modelId="{970CED2A-50BB-46E5-A2E6-B7AA1FB6A352}" type="pres">
      <dgm:prSet presAssocID="{10A4601C-B407-4BFB-8C1D-E1ABC254B0F0}" presName="composite3" presStyleCnt="0"/>
      <dgm:spPr/>
    </dgm:pt>
    <dgm:pt modelId="{24714D24-9526-4E10-9BF5-398B99854F0E}" type="pres">
      <dgm:prSet presAssocID="{10A4601C-B407-4BFB-8C1D-E1ABC254B0F0}" presName="background3" presStyleLbl="node3" presStyleIdx="3" presStyleCnt="7"/>
      <dgm:spPr/>
    </dgm:pt>
    <dgm:pt modelId="{297BFF4A-C4B3-4F22-8037-58344BB37DEB}" type="pres">
      <dgm:prSet presAssocID="{10A4601C-B407-4BFB-8C1D-E1ABC254B0F0}" presName="text3" presStyleLbl="fgAcc3" presStyleIdx="3" presStyleCnt="7">
        <dgm:presLayoutVars>
          <dgm:chPref val="3"/>
        </dgm:presLayoutVars>
      </dgm:prSet>
      <dgm:spPr/>
      <dgm:t>
        <a:bodyPr/>
        <a:lstStyle/>
        <a:p>
          <a:endParaRPr lang="en-US"/>
        </a:p>
      </dgm:t>
    </dgm:pt>
    <dgm:pt modelId="{0CDC9D62-3511-40BC-B48C-C35F45791C6E}" type="pres">
      <dgm:prSet presAssocID="{10A4601C-B407-4BFB-8C1D-E1ABC254B0F0}" presName="hierChild4" presStyleCnt="0"/>
      <dgm:spPr/>
    </dgm:pt>
    <dgm:pt modelId="{5790F34D-90F4-413E-92C1-008C4AFB1C8E}" type="pres">
      <dgm:prSet presAssocID="{EC084C5B-C32C-415C-97E4-A06940AC7893}" presName="Name10" presStyleLbl="parChTrans1D2" presStyleIdx="2" presStyleCnt="3"/>
      <dgm:spPr/>
      <dgm:t>
        <a:bodyPr/>
        <a:lstStyle/>
        <a:p>
          <a:endParaRPr lang="en-US"/>
        </a:p>
      </dgm:t>
    </dgm:pt>
    <dgm:pt modelId="{C36823AC-B62D-4511-A837-53EF6EFE94D2}" type="pres">
      <dgm:prSet presAssocID="{712F47B5-BE93-4907-A429-C66A06951102}" presName="hierRoot2" presStyleCnt="0"/>
      <dgm:spPr/>
    </dgm:pt>
    <dgm:pt modelId="{E40FAC3B-7D2C-4B48-915D-77C0D2A94FE6}" type="pres">
      <dgm:prSet presAssocID="{712F47B5-BE93-4907-A429-C66A06951102}" presName="composite2" presStyleCnt="0"/>
      <dgm:spPr/>
    </dgm:pt>
    <dgm:pt modelId="{7075A6CD-F5D1-4367-8D63-D018EE5A871B}" type="pres">
      <dgm:prSet presAssocID="{712F47B5-BE93-4907-A429-C66A06951102}" presName="background2" presStyleLbl="node2" presStyleIdx="2" presStyleCnt="3"/>
      <dgm:spPr/>
    </dgm:pt>
    <dgm:pt modelId="{82F51091-20AE-4EC3-B4C1-0F4E11736A9E}" type="pres">
      <dgm:prSet presAssocID="{712F47B5-BE93-4907-A429-C66A06951102}" presName="text2" presStyleLbl="fgAcc2" presStyleIdx="2" presStyleCnt="3" custLinFactNeighborX="11447">
        <dgm:presLayoutVars>
          <dgm:chPref val="3"/>
        </dgm:presLayoutVars>
      </dgm:prSet>
      <dgm:spPr/>
      <dgm:t>
        <a:bodyPr/>
        <a:lstStyle/>
        <a:p>
          <a:endParaRPr lang="en-US"/>
        </a:p>
      </dgm:t>
    </dgm:pt>
    <dgm:pt modelId="{A06A5CAC-2158-40B4-9A1D-0E12781E857B}" type="pres">
      <dgm:prSet presAssocID="{712F47B5-BE93-4907-A429-C66A06951102}" presName="hierChild3" presStyleCnt="0"/>
      <dgm:spPr/>
    </dgm:pt>
    <dgm:pt modelId="{A820B42F-893C-4F20-934D-8A2E0B0EAC70}" type="pres">
      <dgm:prSet presAssocID="{F97E2D66-D1C2-4857-80F8-69F450054555}" presName="Name17" presStyleLbl="parChTrans1D3" presStyleIdx="4" presStyleCnt="7"/>
      <dgm:spPr/>
      <dgm:t>
        <a:bodyPr/>
        <a:lstStyle/>
        <a:p>
          <a:endParaRPr lang="en-US"/>
        </a:p>
      </dgm:t>
    </dgm:pt>
    <dgm:pt modelId="{7ED8DF73-AB29-43BA-8328-8E4A31FDCBC1}" type="pres">
      <dgm:prSet presAssocID="{E91B6F1B-A101-4E52-B28C-C80566E75880}" presName="hierRoot3" presStyleCnt="0"/>
      <dgm:spPr/>
    </dgm:pt>
    <dgm:pt modelId="{25828F65-8281-4CD0-A697-E27A97719A50}" type="pres">
      <dgm:prSet presAssocID="{E91B6F1B-A101-4E52-B28C-C80566E75880}" presName="composite3" presStyleCnt="0"/>
      <dgm:spPr/>
    </dgm:pt>
    <dgm:pt modelId="{BC80B754-947C-4DEF-8FC9-D4339418869D}" type="pres">
      <dgm:prSet presAssocID="{E91B6F1B-A101-4E52-B28C-C80566E75880}" presName="background3" presStyleLbl="node3" presStyleIdx="4" presStyleCnt="7"/>
      <dgm:spPr/>
    </dgm:pt>
    <dgm:pt modelId="{5346C151-852D-41CA-81BB-B069201A4A7E}" type="pres">
      <dgm:prSet presAssocID="{E91B6F1B-A101-4E52-B28C-C80566E75880}" presName="text3" presStyleLbl="fgAcc3" presStyleIdx="4" presStyleCnt="7">
        <dgm:presLayoutVars>
          <dgm:chPref val="3"/>
        </dgm:presLayoutVars>
      </dgm:prSet>
      <dgm:spPr/>
      <dgm:t>
        <a:bodyPr/>
        <a:lstStyle/>
        <a:p>
          <a:endParaRPr lang="en-US"/>
        </a:p>
      </dgm:t>
    </dgm:pt>
    <dgm:pt modelId="{103F6FB5-36E3-4DBD-8F83-E669010A29CC}" type="pres">
      <dgm:prSet presAssocID="{E91B6F1B-A101-4E52-B28C-C80566E75880}" presName="hierChild4" presStyleCnt="0"/>
      <dgm:spPr/>
    </dgm:pt>
    <dgm:pt modelId="{AAFA42C3-AC22-434E-A009-B4D5E2AC6A32}" type="pres">
      <dgm:prSet presAssocID="{858291E7-A264-458D-902E-CA860909CC58}" presName="Name17" presStyleLbl="parChTrans1D3" presStyleIdx="5" presStyleCnt="7"/>
      <dgm:spPr/>
      <dgm:t>
        <a:bodyPr/>
        <a:lstStyle/>
        <a:p>
          <a:endParaRPr lang="en-US"/>
        </a:p>
      </dgm:t>
    </dgm:pt>
    <dgm:pt modelId="{EAF66C20-CA94-48BC-8F7D-8DD6E939EA5C}" type="pres">
      <dgm:prSet presAssocID="{BB23910A-79B3-49EB-B3D0-5D169641EB09}" presName="hierRoot3" presStyleCnt="0"/>
      <dgm:spPr/>
    </dgm:pt>
    <dgm:pt modelId="{31A25277-2B28-4B7F-804A-8A84A7E9D168}" type="pres">
      <dgm:prSet presAssocID="{BB23910A-79B3-49EB-B3D0-5D169641EB09}" presName="composite3" presStyleCnt="0"/>
      <dgm:spPr/>
    </dgm:pt>
    <dgm:pt modelId="{A0905EF1-F2EC-442A-8464-31601F8A525A}" type="pres">
      <dgm:prSet presAssocID="{BB23910A-79B3-49EB-B3D0-5D169641EB09}" presName="background3" presStyleLbl="node3" presStyleIdx="5" presStyleCnt="7"/>
      <dgm:spPr/>
    </dgm:pt>
    <dgm:pt modelId="{A489317E-9379-4814-B69E-145773BA47CF}" type="pres">
      <dgm:prSet presAssocID="{BB23910A-79B3-49EB-B3D0-5D169641EB09}" presName="text3" presStyleLbl="fgAcc3" presStyleIdx="5" presStyleCnt="7">
        <dgm:presLayoutVars>
          <dgm:chPref val="3"/>
        </dgm:presLayoutVars>
      </dgm:prSet>
      <dgm:spPr/>
      <dgm:t>
        <a:bodyPr/>
        <a:lstStyle/>
        <a:p>
          <a:endParaRPr lang="en-US"/>
        </a:p>
      </dgm:t>
    </dgm:pt>
    <dgm:pt modelId="{9B6F50A2-F960-4CA8-82E7-D65DEA931A13}" type="pres">
      <dgm:prSet presAssocID="{BB23910A-79B3-49EB-B3D0-5D169641EB09}" presName="hierChild4" presStyleCnt="0"/>
      <dgm:spPr/>
    </dgm:pt>
    <dgm:pt modelId="{D64E5817-808F-44E8-BB7D-47D1398D3599}" type="pres">
      <dgm:prSet presAssocID="{DB1AD7C7-1A2A-4934-804D-4D7013254900}" presName="Name17" presStyleLbl="parChTrans1D3" presStyleIdx="6" presStyleCnt="7"/>
      <dgm:spPr/>
      <dgm:t>
        <a:bodyPr/>
        <a:lstStyle/>
        <a:p>
          <a:endParaRPr lang="en-US"/>
        </a:p>
      </dgm:t>
    </dgm:pt>
    <dgm:pt modelId="{7505BFC1-BEE3-41A6-9221-10DFC9861B7A}" type="pres">
      <dgm:prSet presAssocID="{FEDB4E64-5F2C-462A-B9A9-5C8271ACB295}" presName="hierRoot3" presStyleCnt="0"/>
      <dgm:spPr/>
    </dgm:pt>
    <dgm:pt modelId="{08A55EC8-A4D2-4DBE-A0A9-EF11CCAF6389}" type="pres">
      <dgm:prSet presAssocID="{FEDB4E64-5F2C-462A-B9A9-5C8271ACB295}" presName="composite3" presStyleCnt="0"/>
      <dgm:spPr/>
    </dgm:pt>
    <dgm:pt modelId="{CDC6DD8D-06A4-4D8A-A557-6813D73B1700}" type="pres">
      <dgm:prSet presAssocID="{FEDB4E64-5F2C-462A-B9A9-5C8271ACB295}" presName="background3" presStyleLbl="node3" presStyleIdx="6" presStyleCnt="7"/>
      <dgm:spPr/>
    </dgm:pt>
    <dgm:pt modelId="{503639B4-7D7A-459E-8BEE-2ED9DFE47443}" type="pres">
      <dgm:prSet presAssocID="{FEDB4E64-5F2C-462A-B9A9-5C8271ACB295}" presName="text3" presStyleLbl="fgAcc3" presStyleIdx="6" presStyleCnt="7">
        <dgm:presLayoutVars>
          <dgm:chPref val="3"/>
        </dgm:presLayoutVars>
      </dgm:prSet>
      <dgm:spPr/>
      <dgm:t>
        <a:bodyPr/>
        <a:lstStyle/>
        <a:p>
          <a:endParaRPr lang="en-US"/>
        </a:p>
      </dgm:t>
    </dgm:pt>
    <dgm:pt modelId="{02D0A4FA-14F8-42B8-8A47-7D2DA7BE0F49}" type="pres">
      <dgm:prSet presAssocID="{FEDB4E64-5F2C-462A-B9A9-5C8271ACB295}" presName="hierChild4" presStyleCnt="0"/>
      <dgm:spPr/>
    </dgm:pt>
  </dgm:ptLst>
  <dgm:cxnLst>
    <dgm:cxn modelId="{601493BD-AC8D-412B-A421-1052825A7A3E}" type="presOf" srcId="{712F47B5-BE93-4907-A429-C66A06951102}" destId="{82F51091-20AE-4EC3-B4C1-0F4E11736A9E}" srcOrd="0" destOrd="0" presId="urn:microsoft.com/office/officeart/2005/8/layout/hierarchy1"/>
    <dgm:cxn modelId="{3970E15C-13A5-48BA-84E5-396DE8A92A55}" srcId="{15B09DB5-99AB-4BF7-B241-3C64B28AA0C8}" destId="{10A4601C-B407-4BFB-8C1D-E1ABC254B0F0}" srcOrd="2" destOrd="0" parTransId="{E442DE4F-B8B2-4355-9DB8-284CD2C13A17}" sibTransId="{D332CDE8-C3AA-4F9A-A87D-D39BD2714C6B}"/>
    <dgm:cxn modelId="{66404BCA-F626-43B5-9EDF-3A1339B7637C}" type="presOf" srcId="{10A4601C-B407-4BFB-8C1D-E1ABC254B0F0}" destId="{297BFF4A-C4B3-4F22-8037-58344BB37DEB}" srcOrd="0" destOrd="0" presId="urn:microsoft.com/office/officeart/2005/8/layout/hierarchy1"/>
    <dgm:cxn modelId="{A82212DF-9E1E-44F4-A338-D11DF936559D}" type="presOf" srcId="{FEDB4E64-5F2C-462A-B9A9-5C8271ACB295}" destId="{503639B4-7D7A-459E-8BEE-2ED9DFE47443}" srcOrd="0" destOrd="0" presId="urn:microsoft.com/office/officeart/2005/8/layout/hierarchy1"/>
    <dgm:cxn modelId="{B319BAC5-1B2E-43AE-B2E7-7EE0B3A1D54B}" srcId="{670C641F-50FD-4F39-9340-56B8571F51AF}" destId="{E286932E-00E7-4029-9D3F-0B7DDF34D483}" srcOrd="0" destOrd="0" parTransId="{493A8E2A-CFEF-44E7-AB69-D5CB80467D1E}" sibTransId="{5BB69597-E790-4DB5-9A25-C079D539B603}"/>
    <dgm:cxn modelId="{0E8077DF-6A67-4362-A83C-3627E44A1690}" type="presOf" srcId="{F1561609-ED82-472F-B2B7-6F09D0871B86}" destId="{1306AB55-9E86-4B5D-BEB1-EA224AB2857F}" srcOrd="0" destOrd="0" presId="urn:microsoft.com/office/officeart/2005/8/layout/hierarchy1"/>
    <dgm:cxn modelId="{4A8BA87E-8C54-468C-A5BA-B9CED2854680}" type="presOf" srcId="{858291E7-A264-458D-902E-CA860909CC58}" destId="{AAFA42C3-AC22-434E-A009-B4D5E2AC6A32}" srcOrd="0" destOrd="0" presId="urn:microsoft.com/office/officeart/2005/8/layout/hierarchy1"/>
    <dgm:cxn modelId="{2533D8DF-E954-4FEF-B79D-73451B405AAD}" type="presOf" srcId="{493A8E2A-CFEF-44E7-AB69-D5CB80467D1E}" destId="{2E71253B-7344-489A-BC99-2FC17041BC4A}" srcOrd="0" destOrd="0" presId="urn:microsoft.com/office/officeart/2005/8/layout/hierarchy1"/>
    <dgm:cxn modelId="{1E5E6A20-EB42-4EB9-8823-DA1F80AD6EA7}" type="presOf" srcId="{E83F6F70-825E-4EEF-88D0-7104648B8F19}" destId="{4ECA65F2-A0FF-484A-830F-ECACDEBB9A78}" srcOrd="0" destOrd="0" presId="urn:microsoft.com/office/officeart/2005/8/layout/hierarchy1"/>
    <dgm:cxn modelId="{29A71DE4-2FCC-45A5-8805-88B04B1204F4}" type="presOf" srcId="{1EB0A9E1-B104-4584-9939-A38075377F14}" destId="{54552971-00F0-4747-B90E-B34F07A6B514}" srcOrd="0" destOrd="0" presId="urn:microsoft.com/office/officeart/2005/8/layout/hierarchy1"/>
    <dgm:cxn modelId="{82EA9AC4-11DF-4885-AE78-FB0208E1F7CE}" srcId="{712F47B5-BE93-4907-A429-C66A06951102}" destId="{BB23910A-79B3-49EB-B3D0-5D169641EB09}" srcOrd="1" destOrd="0" parTransId="{858291E7-A264-458D-902E-CA860909CC58}" sibTransId="{6ACFCB9E-45A1-49B4-9B6C-F9605E340414}"/>
    <dgm:cxn modelId="{02C3320B-B7AF-46FD-AF9B-2627BDE6DBA5}" srcId="{712F47B5-BE93-4907-A429-C66A06951102}" destId="{E91B6F1B-A101-4E52-B28C-C80566E75880}" srcOrd="0" destOrd="0" parTransId="{F97E2D66-D1C2-4857-80F8-69F450054555}" sibTransId="{E79711EC-B59D-4D7C-A970-1F365BA318DF}"/>
    <dgm:cxn modelId="{2C899214-8D9A-4A4E-B445-7E592D5A761D}" srcId="{F10BC23F-A4D8-4C97-AFF5-75E20AFFBB6E}" destId="{712F47B5-BE93-4907-A429-C66A06951102}" srcOrd="2" destOrd="0" parTransId="{EC084C5B-C32C-415C-97E4-A06940AC7893}" sibTransId="{439D0B6C-E0DB-4C88-8711-3F48E7CB06A9}"/>
    <dgm:cxn modelId="{9D2E3CD0-DDFC-4F15-A890-0DA2396B3857}" type="presOf" srcId="{678D488B-0350-40D8-9A00-4A574E84D710}" destId="{5CBD2128-5154-4B64-80F7-8BC205F43CBF}" srcOrd="0" destOrd="0" presId="urn:microsoft.com/office/officeart/2005/8/layout/hierarchy1"/>
    <dgm:cxn modelId="{C7658C84-1AF2-41B4-826D-150F23F7F087}" type="presOf" srcId="{15B09DB5-99AB-4BF7-B241-3C64B28AA0C8}" destId="{1C574C71-37B7-4BB8-94FD-22D9121FB9EB}" srcOrd="0" destOrd="0" presId="urn:microsoft.com/office/officeart/2005/8/layout/hierarchy1"/>
    <dgm:cxn modelId="{38BAF21C-0F83-485A-AACE-D3097AD7D9E7}" srcId="{E83F6F70-825E-4EEF-88D0-7104648B8F19}" destId="{F10BC23F-A4D8-4C97-AFF5-75E20AFFBB6E}" srcOrd="0" destOrd="0" parTransId="{6D9B8CFD-73A2-4E20-B1AC-B60E8C481474}" sibTransId="{1E0211F5-5EA0-4761-9F1A-24AFBD74357F}"/>
    <dgm:cxn modelId="{48EA095E-A75E-487A-B75E-06B9CCA230D4}" type="presOf" srcId="{8E7B59E0-A21A-4A26-84FF-4F57A489E2BA}" destId="{66B659EE-A721-48F7-9F68-4606F9D5A5BA}" srcOrd="0" destOrd="0" presId="urn:microsoft.com/office/officeart/2005/8/layout/hierarchy1"/>
    <dgm:cxn modelId="{7B73F9EA-B73D-401E-87A2-2445B08951EC}" srcId="{F10BC23F-A4D8-4C97-AFF5-75E20AFFBB6E}" destId="{15B09DB5-99AB-4BF7-B241-3C64B28AA0C8}" srcOrd="1" destOrd="0" parTransId="{511CEEDD-8A03-41FF-985A-58F97D783AA7}" sibTransId="{82AD9F80-078E-48A5-A632-34B1A22755E0}"/>
    <dgm:cxn modelId="{98608E47-0BA8-481B-A2F3-3A84EF4DB747}" type="presOf" srcId="{511CEEDD-8A03-41FF-985A-58F97D783AA7}" destId="{153009DF-4DB5-4E44-A88B-7D5FB59A5969}" srcOrd="0" destOrd="0" presId="urn:microsoft.com/office/officeart/2005/8/layout/hierarchy1"/>
    <dgm:cxn modelId="{8A1DC6BD-1294-4A8B-9E11-3D974C3A747F}" srcId="{15B09DB5-99AB-4BF7-B241-3C64B28AA0C8}" destId="{678D488B-0350-40D8-9A00-4A574E84D710}" srcOrd="1" destOrd="0" parTransId="{8E7B59E0-A21A-4A26-84FF-4F57A489E2BA}" sibTransId="{ABD81837-5754-405A-87F5-0467EE293DAF}"/>
    <dgm:cxn modelId="{A7FFFCF6-8668-4FB2-9C4C-CFA8CE43E1ED}" type="presOf" srcId="{E442DE4F-B8B2-4355-9DB8-284CD2C13A17}" destId="{59B5B3CD-7C1D-427A-8606-474C3B286977}" srcOrd="0" destOrd="0" presId="urn:microsoft.com/office/officeart/2005/8/layout/hierarchy1"/>
    <dgm:cxn modelId="{B53E2E6C-55E2-437E-A1DF-4903CF8492F6}" type="presOf" srcId="{DB1AD7C7-1A2A-4934-804D-4D7013254900}" destId="{D64E5817-808F-44E8-BB7D-47D1398D3599}" srcOrd="0" destOrd="0" presId="urn:microsoft.com/office/officeart/2005/8/layout/hierarchy1"/>
    <dgm:cxn modelId="{01D16452-2286-4681-8AD8-4B0A43CD3AE9}" type="presOf" srcId="{EC084C5B-C32C-415C-97E4-A06940AC7893}" destId="{5790F34D-90F4-413E-92C1-008C4AFB1C8E}" srcOrd="0" destOrd="0" presId="urn:microsoft.com/office/officeart/2005/8/layout/hierarchy1"/>
    <dgm:cxn modelId="{DFABC3DB-23E9-444F-B69A-9D25DBE5953F}" type="presOf" srcId="{E286932E-00E7-4029-9D3F-0B7DDF34D483}" destId="{977DA6CA-A357-4E01-94BB-0C01DECA9AC3}" srcOrd="0" destOrd="0" presId="urn:microsoft.com/office/officeart/2005/8/layout/hierarchy1"/>
    <dgm:cxn modelId="{9CFA002E-299B-428B-802F-3D051E85989E}" srcId="{712F47B5-BE93-4907-A429-C66A06951102}" destId="{FEDB4E64-5F2C-462A-B9A9-5C8271ACB295}" srcOrd="2" destOrd="0" parTransId="{DB1AD7C7-1A2A-4934-804D-4D7013254900}" sibTransId="{0E87BAE2-B43D-4B9B-BE84-BB69A49B7668}"/>
    <dgm:cxn modelId="{A5A5697C-2AAB-4F8E-B634-FE23783A6E22}" type="presOf" srcId="{670C641F-50FD-4F39-9340-56B8571F51AF}" destId="{98AA11D2-C4AE-45C2-97B5-7CD0B7DEE22D}" srcOrd="0" destOrd="0" presId="urn:microsoft.com/office/officeart/2005/8/layout/hierarchy1"/>
    <dgm:cxn modelId="{FA97BFE6-827F-4C44-A525-2A2AB989464A}" srcId="{15B09DB5-99AB-4BF7-B241-3C64B28AA0C8}" destId="{452935F1-9D69-4E90-A5D4-8956E2FC7796}" srcOrd="0" destOrd="0" parTransId="{F1561609-ED82-472F-B2B7-6F09D0871B86}" sibTransId="{33195F6F-6921-43FE-AA4B-6A43929E2389}"/>
    <dgm:cxn modelId="{0878E9CB-435D-46FB-9916-E85128103FD6}" type="presOf" srcId="{BB23910A-79B3-49EB-B3D0-5D169641EB09}" destId="{A489317E-9379-4814-B69E-145773BA47CF}" srcOrd="0" destOrd="0" presId="urn:microsoft.com/office/officeart/2005/8/layout/hierarchy1"/>
    <dgm:cxn modelId="{CE17F21C-1CCA-4FE2-AC6D-AF09ACC6D40A}" type="presOf" srcId="{F97E2D66-D1C2-4857-80F8-69F450054555}" destId="{A820B42F-893C-4F20-934D-8A2E0B0EAC70}" srcOrd="0" destOrd="0" presId="urn:microsoft.com/office/officeart/2005/8/layout/hierarchy1"/>
    <dgm:cxn modelId="{C5BF512C-4BE3-4070-8F6C-57AB0A1C9296}" type="presOf" srcId="{E91B6F1B-A101-4E52-B28C-C80566E75880}" destId="{5346C151-852D-41CA-81BB-B069201A4A7E}" srcOrd="0" destOrd="0" presId="urn:microsoft.com/office/officeart/2005/8/layout/hierarchy1"/>
    <dgm:cxn modelId="{30DD8F56-6A4E-4D85-8970-B75CB5379230}" type="presOf" srcId="{452935F1-9D69-4E90-A5D4-8956E2FC7796}" destId="{2B5C1F27-235F-4D3D-8CC7-9DCFA7E0DFBE}" srcOrd="0" destOrd="0" presId="urn:microsoft.com/office/officeart/2005/8/layout/hierarchy1"/>
    <dgm:cxn modelId="{E648F1C7-BF7C-4D61-9391-DAAEDF17AF00}" type="presOf" srcId="{F10BC23F-A4D8-4C97-AFF5-75E20AFFBB6E}" destId="{246B0693-B89D-4D23-88AF-942DA68A0616}" srcOrd="0" destOrd="0" presId="urn:microsoft.com/office/officeart/2005/8/layout/hierarchy1"/>
    <dgm:cxn modelId="{8F3E6E5C-D67A-48F9-8C08-FADEB51197B6}" srcId="{F10BC23F-A4D8-4C97-AFF5-75E20AFFBB6E}" destId="{670C641F-50FD-4F39-9340-56B8571F51AF}" srcOrd="0" destOrd="0" parTransId="{1EB0A9E1-B104-4584-9939-A38075377F14}" sibTransId="{D39F44B0-4E61-4C12-B98A-5D76CA212E9A}"/>
    <dgm:cxn modelId="{B6B2C699-BC59-4689-A235-0D22C9BDB55A}" type="presParOf" srcId="{4ECA65F2-A0FF-484A-830F-ECACDEBB9A78}" destId="{C0D1D638-E841-482C-BFAC-20C3785583FA}" srcOrd="0" destOrd="0" presId="urn:microsoft.com/office/officeart/2005/8/layout/hierarchy1"/>
    <dgm:cxn modelId="{CCAF9EDA-C485-493B-9C8C-517D93CC91F8}" type="presParOf" srcId="{C0D1D638-E841-482C-BFAC-20C3785583FA}" destId="{7F6FDDB5-C192-4BD8-945D-8007900D0568}" srcOrd="0" destOrd="0" presId="urn:microsoft.com/office/officeart/2005/8/layout/hierarchy1"/>
    <dgm:cxn modelId="{7B27435E-A97F-43C5-A2DE-E7B87A453A3E}" type="presParOf" srcId="{7F6FDDB5-C192-4BD8-945D-8007900D0568}" destId="{367A69E7-EFE0-4506-9F66-571760393C04}" srcOrd="0" destOrd="0" presId="urn:microsoft.com/office/officeart/2005/8/layout/hierarchy1"/>
    <dgm:cxn modelId="{B2B1D1BD-B50E-4AD0-ACFE-F4EFE3A0CAEF}" type="presParOf" srcId="{7F6FDDB5-C192-4BD8-945D-8007900D0568}" destId="{246B0693-B89D-4D23-88AF-942DA68A0616}" srcOrd="1" destOrd="0" presId="urn:microsoft.com/office/officeart/2005/8/layout/hierarchy1"/>
    <dgm:cxn modelId="{4309B4E6-49D8-4BAD-BC03-E18A78E3EE3F}" type="presParOf" srcId="{C0D1D638-E841-482C-BFAC-20C3785583FA}" destId="{22BC967F-3AB5-494E-BBDA-01E9B2CCEBBE}" srcOrd="1" destOrd="0" presId="urn:microsoft.com/office/officeart/2005/8/layout/hierarchy1"/>
    <dgm:cxn modelId="{D0A362E8-C6A5-473C-86DA-D22C9BBFEB5B}" type="presParOf" srcId="{22BC967F-3AB5-494E-BBDA-01E9B2CCEBBE}" destId="{54552971-00F0-4747-B90E-B34F07A6B514}" srcOrd="0" destOrd="0" presId="urn:microsoft.com/office/officeart/2005/8/layout/hierarchy1"/>
    <dgm:cxn modelId="{581CF0FE-3BB1-4DC2-942D-ED8CF150FB93}" type="presParOf" srcId="{22BC967F-3AB5-494E-BBDA-01E9B2CCEBBE}" destId="{F4F6DC00-0967-47AF-8BEF-C381C8CC0240}" srcOrd="1" destOrd="0" presId="urn:microsoft.com/office/officeart/2005/8/layout/hierarchy1"/>
    <dgm:cxn modelId="{C962323F-34F5-4640-84CD-C0A2F33A20D2}" type="presParOf" srcId="{F4F6DC00-0967-47AF-8BEF-C381C8CC0240}" destId="{D6DB521F-1D69-418F-8297-49E967EECBE4}" srcOrd="0" destOrd="0" presId="urn:microsoft.com/office/officeart/2005/8/layout/hierarchy1"/>
    <dgm:cxn modelId="{41DD5388-A8C9-435E-9ED3-3944EF4CE841}" type="presParOf" srcId="{D6DB521F-1D69-418F-8297-49E967EECBE4}" destId="{372F9824-F7CA-4C73-93A3-1CDE09E23BDA}" srcOrd="0" destOrd="0" presId="urn:microsoft.com/office/officeart/2005/8/layout/hierarchy1"/>
    <dgm:cxn modelId="{AD3A1528-9B61-4F6F-ACA4-03675BF7262B}" type="presParOf" srcId="{D6DB521F-1D69-418F-8297-49E967EECBE4}" destId="{98AA11D2-C4AE-45C2-97B5-7CD0B7DEE22D}" srcOrd="1" destOrd="0" presId="urn:microsoft.com/office/officeart/2005/8/layout/hierarchy1"/>
    <dgm:cxn modelId="{51B38F53-041A-4284-B486-97B737121DE9}" type="presParOf" srcId="{F4F6DC00-0967-47AF-8BEF-C381C8CC0240}" destId="{6E447739-62F8-40FD-805C-0566653A303E}" srcOrd="1" destOrd="0" presId="urn:microsoft.com/office/officeart/2005/8/layout/hierarchy1"/>
    <dgm:cxn modelId="{42A01BB7-F02B-4091-B33C-9524A9ABDF95}" type="presParOf" srcId="{6E447739-62F8-40FD-805C-0566653A303E}" destId="{2E71253B-7344-489A-BC99-2FC17041BC4A}" srcOrd="0" destOrd="0" presId="urn:microsoft.com/office/officeart/2005/8/layout/hierarchy1"/>
    <dgm:cxn modelId="{0EE6150B-B4F7-434E-AFBB-696E12D19B47}" type="presParOf" srcId="{6E447739-62F8-40FD-805C-0566653A303E}" destId="{D1B015DC-F068-4C32-BDBB-77E84F6684E5}" srcOrd="1" destOrd="0" presId="urn:microsoft.com/office/officeart/2005/8/layout/hierarchy1"/>
    <dgm:cxn modelId="{D38FE629-393D-4855-BF7C-48DEED11D354}" type="presParOf" srcId="{D1B015DC-F068-4C32-BDBB-77E84F6684E5}" destId="{D8995DCE-95F4-4D18-8A25-D4561B97DCC6}" srcOrd="0" destOrd="0" presId="urn:microsoft.com/office/officeart/2005/8/layout/hierarchy1"/>
    <dgm:cxn modelId="{8FDC4C2C-A62F-45C9-B83E-BA2E8B8CAC98}" type="presParOf" srcId="{D8995DCE-95F4-4D18-8A25-D4561B97DCC6}" destId="{A574415C-3B5E-4244-884C-76C589795628}" srcOrd="0" destOrd="0" presId="urn:microsoft.com/office/officeart/2005/8/layout/hierarchy1"/>
    <dgm:cxn modelId="{3637A594-04C6-4A63-B483-4112C7EB2A2C}" type="presParOf" srcId="{D8995DCE-95F4-4D18-8A25-D4561B97DCC6}" destId="{977DA6CA-A357-4E01-94BB-0C01DECA9AC3}" srcOrd="1" destOrd="0" presId="urn:microsoft.com/office/officeart/2005/8/layout/hierarchy1"/>
    <dgm:cxn modelId="{0FE6F6C9-6F2A-42FA-8E89-1D0AA2861766}" type="presParOf" srcId="{D1B015DC-F068-4C32-BDBB-77E84F6684E5}" destId="{3E16C55E-3E53-4BB1-A01C-2680F3D568C3}" srcOrd="1" destOrd="0" presId="urn:microsoft.com/office/officeart/2005/8/layout/hierarchy1"/>
    <dgm:cxn modelId="{E1454B61-0B86-4181-AA6F-5E5D2F996EFC}" type="presParOf" srcId="{22BC967F-3AB5-494E-BBDA-01E9B2CCEBBE}" destId="{153009DF-4DB5-4E44-A88B-7D5FB59A5969}" srcOrd="2" destOrd="0" presId="urn:microsoft.com/office/officeart/2005/8/layout/hierarchy1"/>
    <dgm:cxn modelId="{7DFB29D7-D879-4C83-807C-B5A945F8EE51}" type="presParOf" srcId="{22BC967F-3AB5-494E-BBDA-01E9B2CCEBBE}" destId="{6A2C8C8F-FA10-430B-AD80-75505F3B5F5E}" srcOrd="3" destOrd="0" presId="urn:microsoft.com/office/officeart/2005/8/layout/hierarchy1"/>
    <dgm:cxn modelId="{D54C74AC-8FD4-494E-97F2-53790B2648BC}" type="presParOf" srcId="{6A2C8C8F-FA10-430B-AD80-75505F3B5F5E}" destId="{6DF3BD66-1D85-4E00-B96A-9C3ECD5EF682}" srcOrd="0" destOrd="0" presId="urn:microsoft.com/office/officeart/2005/8/layout/hierarchy1"/>
    <dgm:cxn modelId="{7BFAB426-3EAC-4D2D-B7D3-FFE4647728D4}" type="presParOf" srcId="{6DF3BD66-1D85-4E00-B96A-9C3ECD5EF682}" destId="{A636F543-02BC-4D79-BEE4-174F87AD8872}" srcOrd="0" destOrd="0" presId="urn:microsoft.com/office/officeart/2005/8/layout/hierarchy1"/>
    <dgm:cxn modelId="{D09B962B-FD85-4A73-8C8E-834DCC74812B}" type="presParOf" srcId="{6DF3BD66-1D85-4E00-B96A-9C3ECD5EF682}" destId="{1C574C71-37B7-4BB8-94FD-22D9121FB9EB}" srcOrd="1" destOrd="0" presId="urn:microsoft.com/office/officeart/2005/8/layout/hierarchy1"/>
    <dgm:cxn modelId="{0BE86EA8-73AE-4C26-B059-897C2B1DF726}" type="presParOf" srcId="{6A2C8C8F-FA10-430B-AD80-75505F3B5F5E}" destId="{99518A87-2FF4-407C-83F1-C03E3DC7F711}" srcOrd="1" destOrd="0" presId="urn:microsoft.com/office/officeart/2005/8/layout/hierarchy1"/>
    <dgm:cxn modelId="{CEE40461-5F9A-47E7-B020-BF753F4CE043}" type="presParOf" srcId="{99518A87-2FF4-407C-83F1-C03E3DC7F711}" destId="{1306AB55-9E86-4B5D-BEB1-EA224AB2857F}" srcOrd="0" destOrd="0" presId="urn:microsoft.com/office/officeart/2005/8/layout/hierarchy1"/>
    <dgm:cxn modelId="{21639B01-7638-49B7-A137-53ECC4F740BD}" type="presParOf" srcId="{99518A87-2FF4-407C-83F1-C03E3DC7F711}" destId="{1200E106-3DC0-4755-A6E4-3C0121127F17}" srcOrd="1" destOrd="0" presId="urn:microsoft.com/office/officeart/2005/8/layout/hierarchy1"/>
    <dgm:cxn modelId="{05985463-FDF0-43C5-B467-8CDBBD5B79D5}" type="presParOf" srcId="{1200E106-3DC0-4755-A6E4-3C0121127F17}" destId="{BD525909-368B-4ED4-9024-6052B644D48F}" srcOrd="0" destOrd="0" presId="urn:microsoft.com/office/officeart/2005/8/layout/hierarchy1"/>
    <dgm:cxn modelId="{2E7B3705-509D-4288-AB56-A0CBAE64ADA0}" type="presParOf" srcId="{BD525909-368B-4ED4-9024-6052B644D48F}" destId="{5F4A9457-C680-48DB-80A0-61A608F5AD82}" srcOrd="0" destOrd="0" presId="urn:microsoft.com/office/officeart/2005/8/layout/hierarchy1"/>
    <dgm:cxn modelId="{5FF6FEC8-40B6-4890-B72C-4D49CCCE2A28}" type="presParOf" srcId="{BD525909-368B-4ED4-9024-6052B644D48F}" destId="{2B5C1F27-235F-4D3D-8CC7-9DCFA7E0DFBE}" srcOrd="1" destOrd="0" presId="urn:microsoft.com/office/officeart/2005/8/layout/hierarchy1"/>
    <dgm:cxn modelId="{54A8FBDD-9B91-4B63-9284-EABDF8DE75E8}" type="presParOf" srcId="{1200E106-3DC0-4755-A6E4-3C0121127F17}" destId="{186C3711-D79B-4580-A592-EC65781472AB}" srcOrd="1" destOrd="0" presId="urn:microsoft.com/office/officeart/2005/8/layout/hierarchy1"/>
    <dgm:cxn modelId="{49F563CF-6094-4199-9A5F-027DBBDF1E33}" type="presParOf" srcId="{99518A87-2FF4-407C-83F1-C03E3DC7F711}" destId="{66B659EE-A721-48F7-9F68-4606F9D5A5BA}" srcOrd="2" destOrd="0" presId="urn:microsoft.com/office/officeart/2005/8/layout/hierarchy1"/>
    <dgm:cxn modelId="{843A93F1-A725-474B-9FB4-E899B6F9754F}" type="presParOf" srcId="{99518A87-2FF4-407C-83F1-C03E3DC7F711}" destId="{26A786CC-A86D-4AB4-97D7-E0D0106A2492}" srcOrd="3" destOrd="0" presId="urn:microsoft.com/office/officeart/2005/8/layout/hierarchy1"/>
    <dgm:cxn modelId="{77EDD952-CBE7-4020-9905-CCC128D4F4AE}" type="presParOf" srcId="{26A786CC-A86D-4AB4-97D7-E0D0106A2492}" destId="{84AFBBD2-3502-4FB6-A616-1FC841B0EE7E}" srcOrd="0" destOrd="0" presId="urn:microsoft.com/office/officeart/2005/8/layout/hierarchy1"/>
    <dgm:cxn modelId="{BB2FA738-E28B-4ACC-8FE9-378EAFEF46DC}" type="presParOf" srcId="{84AFBBD2-3502-4FB6-A616-1FC841B0EE7E}" destId="{FF5173DD-C5A5-4C9A-8BA8-F614FD2A4CBC}" srcOrd="0" destOrd="0" presId="urn:microsoft.com/office/officeart/2005/8/layout/hierarchy1"/>
    <dgm:cxn modelId="{04B326EC-0AD1-4C86-94BD-6C72939407A9}" type="presParOf" srcId="{84AFBBD2-3502-4FB6-A616-1FC841B0EE7E}" destId="{5CBD2128-5154-4B64-80F7-8BC205F43CBF}" srcOrd="1" destOrd="0" presId="urn:microsoft.com/office/officeart/2005/8/layout/hierarchy1"/>
    <dgm:cxn modelId="{1CE237F8-FB61-47F3-B435-1B3B9E2178F5}" type="presParOf" srcId="{26A786CC-A86D-4AB4-97D7-E0D0106A2492}" destId="{9C8A3CF7-5255-499D-8773-8A9C98B86C27}" srcOrd="1" destOrd="0" presId="urn:microsoft.com/office/officeart/2005/8/layout/hierarchy1"/>
    <dgm:cxn modelId="{A3ADF43C-1558-402C-A10A-100D3E640DAD}" type="presParOf" srcId="{99518A87-2FF4-407C-83F1-C03E3DC7F711}" destId="{59B5B3CD-7C1D-427A-8606-474C3B286977}" srcOrd="4" destOrd="0" presId="urn:microsoft.com/office/officeart/2005/8/layout/hierarchy1"/>
    <dgm:cxn modelId="{B923FEAB-1E0F-400C-82BC-9FB57A507D2E}" type="presParOf" srcId="{99518A87-2FF4-407C-83F1-C03E3DC7F711}" destId="{C0D914C5-A9A9-4C19-BDCE-121623498D39}" srcOrd="5" destOrd="0" presId="urn:microsoft.com/office/officeart/2005/8/layout/hierarchy1"/>
    <dgm:cxn modelId="{F4304643-8092-4DD8-A322-3E0E831D6E99}" type="presParOf" srcId="{C0D914C5-A9A9-4C19-BDCE-121623498D39}" destId="{970CED2A-50BB-46E5-A2E6-B7AA1FB6A352}" srcOrd="0" destOrd="0" presId="urn:microsoft.com/office/officeart/2005/8/layout/hierarchy1"/>
    <dgm:cxn modelId="{B3AF11AE-B9B3-4EB8-B507-2C946F746EE0}" type="presParOf" srcId="{970CED2A-50BB-46E5-A2E6-B7AA1FB6A352}" destId="{24714D24-9526-4E10-9BF5-398B99854F0E}" srcOrd="0" destOrd="0" presId="urn:microsoft.com/office/officeart/2005/8/layout/hierarchy1"/>
    <dgm:cxn modelId="{5546CE1E-4170-4CE7-8C14-B6835BBA305B}" type="presParOf" srcId="{970CED2A-50BB-46E5-A2E6-B7AA1FB6A352}" destId="{297BFF4A-C4B3-4F22-8037-58344BB37DEB}" srcOrd="1" destOrd="0" presId="urn:microsoft.com/office/officeart/2005/8/layout/hierarchy1"/>
    <dgm:cxn modelId="{100DACFB-CBEE-4D65-A069-20C5152DA79F}" type="presParOf" srcId="{C0D914C5-A9A9-4C19-BDCE-121623498D39}" destId="{0CDC9D62-3511-40BC-B48C-C35F45791C6E}" srcOrd="1" destOrd="0" presId="urn:microsoft.com/office/officeart/2005/8/layout/hierarchy1"/>
    <dgm:cxn modelId="{1B82E449-4CC1-45D5-9AC8-0F2965ECFA11}" type="presParOf" srcId="{22BC967F-3AB5-494E-BBDA-01E9B2CCEBBE}" destId="{5790F34D-90F4-413E-92C1-008C4AFB1C8E}" srcOrd="4" destOrd="0" presId="urn:microsoft.com/office/officeart/2005/8/layout/hierarchy1"/>
    <dgm:cxn modelId="{0BF10BD7-CDA2-4948-B322-3683C2C79B28}" type="presParOf" srcId="{22BC967F-3AB5-494E-BBDA-01E9B2CCEBBE}" destId="{C36823AC-B62D-4511-A837-53EF6EFE94D2}" srcOrd="5" destOrd="0" presId="urn:microsoft.com/office/officeart/2005/8/layout/hierarchy1"/>
    <dgm:cxn modelId="{C85BEEA2-4836-4852-971C-53A84B02237F}" type="presParOf" srcId="{C36823AC-B62D-4511-A837-53EF6EFE94D2}" destId="{E40FAC3B-7D2C-4B48-915D-77C0D2A94FE6}" srcOrd="0" destOrd="0" presId="urn:microsoft.com/office/officeart/2005/8/layout/hierarchy1"/>
    <dgm:cxn modelId="{B4AA042B-42E0-464F-A6C0-2120CC657D94}" type="presParOf" srcId="{E40FAC3B-7D2C-4B48-915D-77C0D2A94FE6}" destId="{7075A6CD-F5D1-4367-8D63-D018EE5A871B}" srcOrd="0" destOrd="0" presId="urn:microsoft.com/office/officeart/2005/8/layout/hierarchy1"/>
    <dgm:cxn modelId="{F6325AE4-291B-4AB1-B985-530FF15E2336}" type="presParOf" srcId="{E40FAC3B-7D2C-4B48-915D-77C0D2A94FE6}" destId="{82F51091-20AE-4EC3-B4C1-0F4E11736A9E}" srcOrd="1" destOrd="0" presId="urn:microsoft.com/office/officeart/2005/8/layout/hierarchy1"/>
    <dgm:cxn modelId="{D0A669BA-BD67-4582-8981-C58003D7CB17}" type="presParOf" srcId="{C36823AC-B62D-4511-A837-53EF6EFE94D2}" destId="{A06A5CAC-2158-40B4-9A1D-0E12781E857B}" srcOrd="1" destOrd="0" presId="urn:microsoft.com/office/officeart/2005/8/layout/hierarchy1"/>
    <dgm:cxn modelId="{8640C8C2-A293-4AC3-BECE-4F3FB49C3DC8}" type="presParOf" srcId="{A06A5CAC-2158-40B4-9A1D-0E12781E857B}" destId="{A820B42F-893C-4F20-934D-8A2E0B0EAC70}" srcOrd="0" destOrd="0" presId="urn:microsoft.com/office/officeart/2005/8/layout/hierarchy1"/>
    <dgm:cxn modelId="{F3CF7633-C214-4DEA-A13D-ACAFC291BC89}" type="presParOf" srcId="{A06A5CAC-2158-40B4-9A1D-0E12781E857B}" destId="{7ED8DF73-AB29-43BA-8328-8E4A31FDCBC1}" srcOrd="1" destOrd="0" presId="urn:microsoft.com/office/officeart/2005/8/layout/hierarchy1"/>
    <dgm:cxn modelId="{A81E04A6-1CA7-411F-B987-5708C2F24DDF}" type="presParOf" srcId="{7ED8DF73-AB29-43BA-8328-8E4A31FDCBC1}" destId="{25828F65-8281-4CD0-A697-E27A97719A50}" srcOrd="0" destOrd="0" presId="urn:microsoft.com/office/officeart/2005/8/layout/hierarchy1"/>
    <dgm:cxn modelId="{9C6621F1-3340-4EF8-9751-B59A76F97DC6}" type="presParOf" srcId="{25828F65-8281-4CD0-A697-E27A97719A50}" destId="{BC80B754-947C-4DEF-8FC9-D4339418869D}" srcOrd="0" destOrd="0" presId="urn:microsoft.com/office/officeart/2005/8/layout/hierarchy1"/>
    <dgm:cxn modelId="{B565CEA9-F81C-4661-826E-8D92AF38D972}" type="presParOf" srcId="{25828F65-8281-4CD0-A697-E27A97719A50}" destId="{5346C151-852D-41CA-81BB-B069201A4A7E}" srcOrd="1" destOrd="0" presId="urn:microsoft.com/office/officeart/2005/8/layout/hierarchy1"/>
    <dgm:cxn modelId="{8B348565-2031-4B1B-B3E8-BFEB0293EDD8}" type="presParOf" srcId="{7ED8DF73-AB29-43BA-8328-8E4A31FDCBC1}" destId="{103F6FB5-36E3-4DBD-8F83-E669010A29CC}" srcOrd="1" destOrd="0" presId="urn:microsoft.com/office/officeart/2005/8/layout/hierarchy1"/>
    <dgm:cxn modelId="{36C08719-7840-4A38-B8BF-7AE4B6A5AB44}" type="presParOf" srcId="{A06A5CAC-2158-40B4-9A1D-0E12781E857B}" destId="{AAFA42C3-AC22-434E-A009-B4D5E2AC6A32}" srcOrd="2" destOrd="0" presId="urn:microsoft.com/office/officeart/2005/8/layout/hierarchy1"/>
    <dgm:cxn modelId="{D97A829E-7593-4604-91E0-851A9BFE241E}" type="presParOf" srcId="{A06A5CAC-2158-40B4-9A1D-0E12781E857B}" destId="{EAF66C20-CA94-48BC-8F7D-8DD6E939EA5C}" srcOrd="3" destOrd="0" presId="urn:microsoft.com/office/officeart/2005/8/layout/hierarchy1"/>
    <dgm:cxn modelId="{C57A8B90-0217-48C1-BDAA-2AD36251A131}" type="presParOf" srcId="{EAF66C20-CA94-48BC-8F7D-8DD6E939EA5C}" destId="{31A25277-2B28-4B7F-804A-8A84A7E9D168}" srcOrd="0" destOrd="0" presId="urn:microsoft.com/office/officeart/2005/8/layout/hierarchy1"/>
    <dgm:cxn modelId="{019DB2C3-C60F-4F68-BA23-7455BC244995}" type="presParOf" srcId="{31A25277-2B28-4B7F-804A-8A84A7E9D168}" destId="{A0905EF1-F2EC-442A-8464-31601F8A525A}" srcOrd="0" destOrd="0" presId="urn:microsoft.com/office/officeart/2005/8/layout/hierarchy1"/>
    <dgm:cxn modelId="{8D3065A9-FC6E-461B-84FB-250425384D49}" type="presParOf" srcId="{31A25277-2B28-4B7F-804A-8A84A7E9D168}" destId="{A489317E-9379-4814-B69E-145773BA47CF}" srcOrd="1" destOrd="0" presId="urn:microsoft.com/office/officeart/2005/8/layout/hierarchy1"/>
    <dgm:cxn modelId="{A0C47F2E-026B-44B7-BDD5-8DF0320C662E}" type="presParOf" srcId="{EAF66C20-CA94-48BC-8F7D-8DD6E939EA5C}" destId="{9B6F50A2-F960-4CA8-82E7-D65DEA931A13}" srcOrd="1" destOrd="0" presId="urn:microsoft.com/office/officeart/2005/8/layout/hierarchy1"/>
    <dgm:cxn modelId="{C85835DE-A0B0-4F3B-AF1A-DA58E767E649}" type="presParOf" srcId="{A06A5CAC-2158-40B4-9A1D-0E12781E857B}" destId="{D64E5817-808F-44E8-BB7D-47D1398D3599}" srcOrd="4" destOrd="0" presId="urn:microsoft.com/office/officeart/2005/8/layout/hierarchy1"/>
    <dgm:cxn modelId="{1F337446-93FC-47D3-8021-4EDA245D9253}" type="presParOf" srcId="{A06A5CAC-2158-40B4-9A1D-0E12781E857B}" destId="{7505BFC1-BEE3-41A6-9221-10DFC9861B7A}" srcOrd="5" destOrd="0" presId="urn:microsoft.com/office/officeart/2005/8/layout/hierarchy1"/>
    <dgm:cxn modelId="{8020DED8-214C-49C4-B5F8-79EE906433D5}" type="presParOf" srcId="{7505BFC1-BEE3-41A6-9221-10DFC9861B7A}" destId="{08A55EC8-A4D2-4DBE-A0A9-EF11CCAF6389}" srcOrd="0" destOrd="0" presId="urn:microsoft.com/office/officeart/2005/8/layout/hierarchy1"/>
    <dgm:cxn modelId="{32A31682-DA22-4B43-A9A0-82FB15801F33}" type="presParOf" srcId="{08A55EC8-A4D2-4DBE-A0A9-EF11CCAF6389}" destId="{CDC6DD8D-06A4-4D8A-A557-6813D73B1700}" srcOrd="0" destOrd="0" presId="urn:microsoft.com/office/officeart/2005/8/layout/hierarchy1"/>
    <dgm:cxn modelId="{BE8B15D3-017F-4542-B9B1-3B14F5DADDE5}" type="presParOf" srcId="{08A55EC8-A4D2-4DBE-A0A9-EF11CCAF6389}" destId="{503639B4-7D7A-459E-8BEE-2ED9DFE47443}" srcOrd="1" destOrd="0" presId="urn:microsoft.com/office/officeart/2005/8/layout/hierarchy1"/>
    <dgm:cxn modelId="{1D435F63-04CB-4FA1-BF0C-5B8A96819EDE}" type="presParOf" srcId="{7505BFC1-BEE3-41A6-9221-10DFC9861B7A}" destId="{02D0A4FA-14F8-42B8-8A47-7D2DA7BE0F4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E83F6F70-825E-4EEF-88D0-7104648B8F19}" type="doc">
      <dgm:prSet loTypeId="urn:microsoft.com/office/officeart/2005/8/layout/hierarchy1" loCatId="hierarchy" qsTypeId="urn:microsoft.com/office/officeart/2005/8/quickstyle/3d4" qsCatId="3D" csTypeId="urn:microsoft.com/office/officeart/2005/8/colors/accent2_1" csCatId="accent2" phldr="1"/>
      <dgm:spPr/>
      <dgm:t>
        <a:bodyPr/>
        <a:lstStyle/>
        <a:p>
          <a:endParaRPr lang="en-US"/>
        </a:p>
      </dgm:t>
    </dgm:pt>
    <dgm:pt modelId="{F10BC23F-A4D8-4C97-AFF5-75E20AFFBB6E}">
      <dgm:prSet phldrT="[Text]" custT="1"/>
      <dgm:spPr>
        <a:solidFill>
          <a:srgbClr val="FFC000">
            <a:alpha val="90000"/>
          </a:srgbClr>
        </a:solidFill>
      </dgm:spPr>
      <dgm:t>
        <a:bodyPr/>
        <a:lstStyle/>
        <a:p>
          <a:r>
            <a:rPr lang="en-US" sz="1600" dirty="0" smtClean="0"/>
            <a:t>Thing</a:t>
          </a:r>
          <a:endParaRPr lang="en-US" sz="1300" dirty="0"/>
        </a:p>
      </dgm:t>
    </dgm:pt>
    <dgm:pt modelId="{6D9B8CFD-73A2-4E20-B1AC-B60E8C481474}" type="parTrans" cxnId="{38BAF21C-0F83-485A-AACE-D3097AD7D9E7}">
      <dgm:prSet/>
      <dgm:spPr/>
      <dgm:t>
        <a:bodyPr/>
        <a:lstStyle/>
        <a:p>
          <a:endParaRPr lang="en-US"/>
        </a:p>
      </dgm:t>
    </dgm:pt>
    <dgm:pt modelId="{1E0211F5-5EA0-4761-9F1A-24AFBD74357F}" type="sibTrans" cxnId="{38BAF21C-0F83-485A-AACE-D3097AD7D9E7}">
      <dgm:prSet/>
      <dgm:spPr/>
      <dgm:t>
        <a:bodyPr/>
        <a:lstStyle/>
        <a:p>
          <a:endParaRPr lang="en-US"/>
        </a:p>
      </dgm:t>
    </dgm:pt>
    <dgm:pt modelId="{670C641F-50FD-4F39-9340-56B8571F51AF}">
      <dgm:prSet phldrT="[Text]"/>
      <dgm:spPr>
        <a:solidFill>
          <a:srgbClr val="FFC000">
            <a:alpha val="90000"/>
          </a:srgbClr>
        </a:solidFill>
      </dgm:spPr>
      <dgm:t>
        <a:bodyPr/>
        <a:lstStyle/>
        <a:p>
          <a:r>
            <a:rPr lang="en-US" dirty="0" smtClean="0"/>
            <a:t>Independent Thing</a:t>
          </a:r>
          <a:endParaRPr lang="en-US" dirty="0"/>
        </a:p>
      </dgm:t>
    </dgm:pt>
    <dgm:pt modelId="{1EB0A9E1-B104-4584-9939-A38075377F14}" type="parTrans" cxnId="{8F3E6E5C-D67A-48F9-8C08-FADEB51197B6}">
      <dgm:prSet/>
      <dgm:spPr/>
      <dgm:t>
        <a:bodyPr/>
        <a:lstStyle/>
        <a:p>
          <a:endParaRPr lang="en-US"/>
        </a:p>
      </dgm:t>
    </dgm:pt>
    <dgm:pt modelId="{D39F44B0-4E61-4C12-B98A-5D76CA212E9A}" type="sibTrans" cxnId="{8F3E6E5C-D67A-48F9-8C08-FADEB51197B6}">
      <dgm:prSet/>
      <dgm:spPr/>
      <dgm:t>
        <a:bodyPr/>
        <a:lstStyle/>
        <a:p>
          <a:endParaRPr lang="en-US"/>
        </a:p>
      </dgm:t>
    </dgm:pt>
    <dgm:pt modelId="{15B09DB5-99AB-4BF7-B241-3C64B28AA0C8}">
      <dgm:prSet phldrT="[Text]"/>
      <dgm:spPr>
        <a:solidFill>
          <a:srgbClr val="FFC000">
            <a:alpha val="90000"/>
          </a:srgbClr>
        </a:solidFill>
      </dgm:spPr>
      <dgm:t>
        <a:bodyPr/>
        <a:lstStyle/>
        <a:p>
          <a:r>
            <a:rPr lang="en-US" dirty="0" smtClean="0"/>
            <a:t>Relative Thing</a:t>
          </a:r>
          <a:endParaRPr lang="en-US" dirty="0"/>
        </a:p>
      </dgm:t>
    </dgm:pt>
    <dgm:pt modelId="{511CEEDD-8A03-41FF-985A-58F97D783AA7}" type="parTrans" cxnId="{7B73F9EA-B73D-401E-87A2-2445B08951EC}">
      <dgm:prSet/>
      <dgm:spPr/>
      <dgm:t>
        <a:bodyPr/>
        <a:lstStyle/>
        <a:p>
          <a:endParaRPr lang="en-US"/>
        </a:p>
      </dgm:t>
    </dgm:pt>
    <dgm:pt modelId="{82AD9F80-078E-48A5-A632-34B1A22755E0}" type="sibTrans" cxnId="{7B73F9EA-B73D-401E-87A2-2445B08951EC}">
      <dgm:prSet/>
      <dgm:spPr/>
      <dgm:t>
        <a:bodyPr/>
        <a:lstStyle/>
        <a:p>
          <a:endParaRPr lang="en-US"/>
        </a:p>
      </dgm:t>
    </dgm:pt>
    <dgm:pt modelId="{712F47B5-BE93-4907-A429-C66A06951102}">
      <dgm:prSet phldrT="[Text]"/>
      <dgm:spPr>
        <a:solidFill>
          <a:srgbClr val="FFC000">
            <a:alpha val="90000"/>
          </a:srgbClr>
        </a:solidFill>
      </dgm:spPr>
      <dgm:t>
        <a:bodyPr/>
        <a:lstStyle/>
        <a:p>
          <a:r>
            <a:rPr lang="en-US" dirty="0" smtClean="0"/>
            <a:t>Mediating Thing (context)</a:t>
          </a:r>
          <a:endParaRPr lang="en-US" dirty="0"/>
        </a:p>
      </dgm:t>
    </dgm:pt>
    <dgm:pt modelId="{EC084C5B-C32C-415C-97E4-A06940AC7893}" type="parTrans" cxnId="{2C899214-8D9A-4A4E-B445-7E592D5A761D}">
      <dgm:prSet/>
      <dgm:spPr/>
      <dgm:t>
        <a:bodyPr/>
        <a:lstStyle/>
        <a:p>
          <a:endParaRPr lang="en-US"/>
        </a:p>
      </dgm:t>
    </dgm:pt>
    <dgm:pt modelId="{439D0B6C-E0DB-4C88-8711-3F48E7CB06A9}" type="sibTrans" cxnId="{2C899214-8D9A-4A4E-B445-7E592D5A761D}">
      <dgm:prSet/>
      <dgm:spPr/>
      <dgm:t>
        <a:bodyPr/>
        <a:lstStyle/>
        <a:p>
          <a:endParaRPr lang="en-US"/>
        </a:p>
      </dgm:t>
    </dgm:pt>
    <dgm:pt modelId="{E286932E-00E7-4029-9D3F-0B7DDF34D483}">
      <dgm:prSet phldrT="[Text]"/>
      <dgm:spPr>
        <a:solidFill>
          <a:srgbClr val="FFC000">
            <a:alpha val="90000"/>
          </a:srgbClr>
        </a:solidFill>
      </dgm:spPr>
      <dgm:t>
        <a:bodyPr/>
        <a:lstStyle/>
        <a:p>
          <a:r>
            <a:rPr lang="en-US" dirty="0" smtClean="0"/>
            <a:t>Person</a:t>
          </a:r>
          <a:endParaRPr lang="en-US" dirty="0"/>
        </a:p>
      </dgm:t>
    </dgm:pt>
    <dgm:pt modelId="{493A8E2A-CFEF-44E7-AB69-D5CB80467D1E}" type="parTrans" cxnId="{B319BAC5-1B2E-43AE-B2E7-7EE0B3A1D54B}">
      <dgm:prSet/>
      <dgm:spPr/>
      <dgm:t>
        <a:bodyPr/>
        <a:lstStyle/>
        <a:p>
          <a:endParaRPr lang="en-US"/>
        </a:p>
      </dgm:t>
    </dgm:pt>
    <dgm:pt modelId="{5BB69597-E790-4DB5-9A25-C079D539B603}" type="sibTrans" cxnId="{B319BAC5-1B2E-43AE-B2E7-7EE0B3A1D54B}">
      <dgm:prSet/>
      <dgm:spPr/>
      <dgm:t>
        <a:bodyPr/>
        <a:lstStyle/>
        <a:p>
          <a:endParaRPr lang="en-US"/>
        </a:p>
      </dgm:t>
    </dgm:pt>
    <dgm:pt modelId="{452935F1-9D69-4E90-A5D4-8956E2FC7796}">
      <dgm:prSet phldrT="[Text]"/>
      <dgm:spPr>
        <a:solidFill>
          <a:srgbClr val="FFC000">
            <a:alpha val="90000"/>
          </a:srgbClr>
        </a:solidFill>
      </dgm:spPr>
      <dgm:t>
        <a:bodyPr/>
        <a:lstStyle/>
        <a:p>
          <a:r>
            <a:rPr lang="en-US" dirty="0" smtClean="0"/>
            <a:t>Employee</a:t>
          </a:r>
          <a:endParaRPr lang="en-US" dirty="0"/>
        </a:p>
      </dgm:t>
    </dgm:pt>
    <dgm:pt modelId="{F1561609-ED82-472F-B2B7-6F09D0871B86}" type="parTrans" cxnId="{FA97BFE6-827F-4C44-A525-2A2AB989464A}">
      <dgm:prSet/>
      <dgm:spPr/>
      <dgm:t>
        <a:bodyPr/>
        <a:lstStyle/>
        <a:p>
          <a:endParaRPr lang="en-US"/>
        </a:p>
      </dgm:t>
    </dgm:pt>
    <dgm:pt modelId="{33195F6F-6921-43FE-AA4B-6A43929E2389}" type="sibTrans" cxnId="{FA97BFE6-827F-4C44-A525-2A2AB989464A}">
      <dgm:prSet/>
      <dgm:spPr/>
      <dgm:t>
        <a:bodyPr/>
        <a:lstStyle/>
        <a:p>
          <a:endParaRPr lang="en-US"/>
        </a:p>
      </dgm:t>
    </dgm:pt>
    <dgm:pt modelId="{678D488B-0350-40D8-9A00-4A574E84D710}">
      <dgm:prSet phldrT="[Text]"/>
      <dgm:spPr>
        <a:solidFill>
          <a:srgbClr val="FFC000">
            <a:alpha val="90000"/>
          </a:srgbClr>
        </a:solidFill>
      </dgm:spPr>
      <dgm:t>
        <a:bodyPr/>
        <a:lstStyle/>
        <a:p>
          <a:r>
            <a:rPr lang="en-US" dirty="0" smtClean="0"/>
            <a:t>Customer</a:t>
          </a:r>
          <a:endParaRPr lang="en-US" dirty="0"/>
        </a:p>
      </dgm:t>
    </dgm:pt>
    <dgm:pt modelId="{8E7B59E0-A21A-4A26-84FF-4F57A489E2BA}" type="parTrans" cxnId="{8A1DC6BD-1294-4A8B-9E11-3D974C3A747F}">
      <dgm:prSet/>
      <dgm:spPr/>
      <dgm:t>
        <a:bodyPr/>
        <a:lstStyle/>
        <a:p>
          <a:endParaRPr lang="en-US"/>
        </a:p>
      </dgm:t>
    </dgm:pt>
    <dgm:pt modelId="{ABD81837-5754-405A-87F5-0467EE293DAF}" type="sibTrans" cxnId="{8A1DC6BD-1294-4A8B-9E11-3D974C3A747F}">
      <dgm:prSet/>
      <dgm:spPr/>
      <dgm:t>
        <a:bodyPr/>
        <a:lstStyle/>
        <a:p>
          <a:endParaRPr lang="en-US"/>
        </a:p>
      </dgm:t>
    </dgm:pt>
    <dgm:pt modelId="{10A4601C-B407-4BFB-8C1D-E1ABC254B0F0}">
      <dgm:prSet phldrT="[Text]"/>
      <dgm:spPr>
        <a:solidFill>
          <a:srgbClr val="FFC000">
            <a:alpha val="90000"/>
          </a:srgbClr>
        </a:solidFill>
      </dgm:spPr>
      <dgm:t>
        <a:bodyPr/>
        <a:lstStyle/>
        <a:p>
          <a:r>
            <a:rPr lang="en-US" dirty="0" smtClean="0"/>
            <a:t>Pilot</a:t>
          </a:r>
          <a:endParaRPr lang="en-US" dirty="0"/>
        </a:p>
      </dgm:t>
    </dgm:pt>
    <dgm:pt modelId="{E442DE4F-B8B2-4355-9DB8-284CD2C13A17}" type="parTrans" cxnId="{3970E15C-13A5-48BA-84E5-396DE8A92A55}">
      <dgm:prSet/>
      <dgm:spPr/>
      <dgm:t>
        <a:bodyPr/>
        <a:lstStyle/>
        <a:p>
          <a:endParaRPr lang="en-US"/>
        </a:p>
      </dgm:t>
    </dgm:pt>
    <dgm:pt modelId="{D332CDE8-C3AA-4F9A-A87D-D39BD2714C6B}" type="sibTrans" cxnId="{3970E15C-13A5-48BA-84E5-396DE8A92A55}">
      <dgm:prSet/>
      <dgm:spPr/>
      <dgm:t>
        <a:bodyPr/>
        <a:lstStyle/>
        <a:p>
          <a:endParaRPr lang="en-US"/>
        </a:p>
      </dgm:t>
    </dgm:pt>
    <dgm:pt modelId="{E91B6F1B-A101-4E52-B28C-C80566E75880}">
      <dgm:prSet phldrT="[Text]"/>
      <dgm:spPr>
        <a:solidFill>
          <a:srgbClr val="FFC000">
            <a:alpha val="90000"/>
          </a:srgbClr>
        </a:solidFill>
      </dgm:spPr>
      <dgm:t>
        <a:bodyPr/>
        <a:lstStyle/>
        <a:p>
          <a:r>
            <a:rPr lang="en-US" dirty="0" smtClean="0"/>
            <a:t>Employment</a:t>
          </a:r>
          <a:endParaRPr lang="en-US" dirty="0"/>
        </a:p>
      </dgm:t>
    </dgm:pt>
    <dgm:pt modelId="{F97E2D66-D1C2-4857-80F8-69F450054555}" type="parTrans" cxnId="{02C3320B-B7AF-46FD-AF9B-2627BDE6DBA5}">
      <dgm:prSet/>
      <dgm:spPr/>
      <dgm:t>
        <a:bodyPr/>
        <a:lstStyle/>
        <a:p>
          <a:endParaRPr lang="en-US"/>
        </a:p>
      </dgm:t>
    </dgm:pt>
    <dgm:pt modelId="{E79711EC-B59D-4D7C-A970-1F365BA318DF}" type="sibTrans" cxnId="{02C3320B-B7AF-46FD-AF9B-2627BDE6DBA5}">
      <dgm:prSet/>
      <dgm:spPr/>
      <dgm:t>
        <a:bodyPr/>
        <a:lstStyle/>
        <a:p>
          <a:endParaRPr lang="en-US"/>
        </a:p>
      </dgm:t>
    </dgm:pt>
    <dgm:pt modelId="{BB23910A-79B3-49EB-B3D0-5D169641EB09}">
      <dgm:prSet phldrT="[Text]"/>
      <dgm:spPr>
        <a:solidFill>
          <a:srgbClr val="FFC000">
            <a:alpha val="90000"/>
          </a:srgbClr>
        </a:solidFill>
      </dgm:spPr>
      <dgm:t>
        <a:bodyPr/>
        <a:lstStyle/>
        <a:p>
          <a:r>
            <a:rPr lang="en-US" dirty="0" smtClean="0"/>
            <a:t>Sales</a:t>
          </a:r>
          <a:endParaRPr lang="en-US" dirty="0"/>
        </a:p>
      </dgm:t>
    </dgm:pt>
    <dgm:pt modelId="{858291E7-A264-458D-902E-CA860909CC58}" type="parTrans" cxnId="{82EA9AC4-11DF-4885-AE78-FB0208E1F7CE}">
      <dgm:prSet/>
      <dgm:spPr/>
      <dgm:t>
        <a:bodyPr/>
        <a:lstStyle/>
        <a:p>
          <a:endParaRPr lang="en-US"/>
        </a:p>
      </dgm:t>
    </dgm:pt>
    <dgm:pt modelId="{6ACFCB9E-45A1-49B4-9B6C-F9605E340414}" type="sibTrans" cxnId="{82EA9AC4-11DF-4885-AE78-FB0208E1F7CE}">
      <dgm:prSet/>
      <dgm:spPr/>
      <dgm:t>
        <a:bodyPr/>
        <a:lstStyle/>
        <a:p>
          <a:endParaRPr lang="en-US"/>
        </a:p>
      </dgm:t>
    </dgm:pt>
    <dgm:pt modelId="{FEDB4E64-5F2C-462A-B9A9-5C8271ACB295}">
      <dgm:prSet phldrT="[Text]"/>
      <dgm:spPr>
        <a:solidFill>
          <a:srgbClr val="FFC000">
            <a:alpha val="90000"/>
          </a:srgbClr>
        </a:solidFill>
      </dgm:spPr>
      <dgm:t>
        <a:bodyPr/>
        <a:lstStyle/>
        <a:p>
          <a:r>
            <a:rPr lang="en-US" dirty="0" smtClean="0"/>
            <a:t>Aviation</a:t>
          </a:r>
          <a:endParaRPr lang="en-US" dirty="0"/>
        </a:p>
      </dgm:t>
    </dgm:pt>
    <dgm:pt modelId="{DB1AD7C7-1A2A-4934-804D-4D7013254900}" type="parTrans" cxnId="{9CFA002E-299B-428B-802F-3D051E85989E}">
      <dgm:prSet/>
      <dgm:spPr/>
      <dgm:t>
        <a:bodyPr/>
        <a:lstStyle/>
        <a:p>
          <a:endParaRPr lang="en-US"/>
        </a:p>
      </dgm:t>
    </dgm:pt>
    <dgm:pt modelId="{0E87BAE2-B43D-4B9B-BE84-BB69A49B7668}" type="sibTrans" cxnId="{9CFA002E-299B-428B-802F-3D051E85989E}">
      <dgm:prSet/>
      <dgm:spPr/>
      <dgm:t>
        <a:bodyPr/>
        <a:lstStyle/>
        <a:p>
          <a:endParaRPr lang="en-US"/>
        </a:p>
      </dgm:t>
    </dgm:pt>
    <dgm:pt modelId="{4ECA65F2-A0FF-484A-830F-ECACDEBB9A78}" type="pres">
      <dgm:prSet presAssocID="{E83F6F70-825E-4EEF-88D0-7104648B8F19}" presName="hierChild1" presStyleCnt="0">
        <dgm:presLayoutVars>
          <dgm:chPref val="1"/>
          <dgm:dir/>
          <dgm:animOne val="branch"/>
          <dgm:animLvl val="lvl"/>
          <dgm:resizeHandles/>
        </dgm:presLayoutVars>
      </dgm:prSet>
      <dgm:spPr/>
      <dgm:t>
        <a:bodyPr/>
        <a:lstStyle/>
        <a:p>
          <a:endParaRPr lang="en-US"/>
        </a:p>
      </dgm:t>
    </dgm:pt>
    <dgm:pt modelId="{C0D1D638-E841-482C-BFAC-20C3785583FA}" type="pres">
      <dgm:prSet presAssocID="{F10BC23F-A4D8-4C97-AFF5-75E20AFFBB6E}" presName="hierRoot1" presStyleCnt="0"/>
      <dgm:spPr/>
    </dgm:pt>
    <dgm:pt modelId="{7F6FDDB5-C192-4BD8-945D-8007900D0568}" type="pres">
      <dgm:prSet presAssocID="{F10BC23F-A4D8-4C97-AFF5-75E20AFFBB6E}" presName="composite" presStyleCnt="0"/>
      <dgm:spPr/>
    </dgm:pt>
    <dgm:pt modelId="{367A69E7-EFE0-4506-9F66-571760393C04}" type="pres">
      <dgm:prSet presAssocID="{F10BC23F-A4D8-4C97-AFF5-75E20AFFBB6E}" presName="background" presStyleLbl="node0" presStyleIdx="0" presStyleCnt="1"/>
      <dgm:spPr/>
    </dgm:pt>
    <dgm:pt modelId="{246B0693-B89D-4D23-88AF-942DA68A0616}" type="pres">
      <dgm:prSet presAssocID="{F10BC23F-A4D8-4C97-AFF5-75E20AFFBB6E}" presName="text" presStyleLbl="fgAcc0" presStyleIdx="0" presStyleCnt="1" custScaleX="231526" custLinFactNeighborX="-8626" custLinFactNeighborY="-48893">
        <dgm:presLayoutVars>
          <dgm:chPref val="3"/>
        </dgm:presLayoutVars>
      </dgm:prSet>
      <dgm:spPr/>
      <dgm:t>
        <a:bodyPr/>
        <a:lstStyle/>
        <a:p>
          <a:endParaRPr lang="en-US"/>
        </a:p>
      </dgm:t>
    </dgm:pt>
    <dgm:pt modelId="{22BC967F-3AB5-494E-BBDA-01E9B2CCEBBE}" type="pres">
      <dgm:prSet presAssocID="{F10BC23F-A4D8-4C97-AFF5-75E20AFFBB6E}" presName="hierChild2" presStyleCnt="0"/>
      <dgm:spPr/>
    </dgm:pt>
    <dgm:pt modelId="{54552971-00F0-4747-B90E-B34F07A6B514}" type="pres">
      <dgm:prSet presAssocID="{1EB0A9E1-B104-4584-9939-A38075377F14}" presName="Name10" presStyleLbl="parChTrans1D2" presStyleIdx="0" presStyleCnt="3"/>
      <dgm:spPr/>
      <dgm:t>
        <a:bodyPr/>
        <a:lstStyle/>
        <a:p>
          <a:endParaRPr lang="en-US"/>
        </a:p>
      </dgm:t>
    </dgm:pt>
    <dgm:pt modelId="{F4F6DC00-0967-47AF-8BEF-C381C8CC0240}" type="pres">
      <dgm:prSet presAssocID="{670C641F-50FD-4F39-9340-56B8571F51AF}" presName="hierRoot2" presStyleCnt="0"/>
      <dgm:spPr/>
    </dgm:pt>
    <dgm:pt modelId="{D6DB521F-1D69-418F-8297-49E967EECBE4}" type="pres">
      <dgm:prSet presAssocID="{670C641F-50FD-4F39-9340-56B8571F51AF}" presName="composite2" presStyleCnt="0"/>
      <dgm:spPr/>
    </dgm:pt>
    <dgm:pt modelId="{372F9824-F7CA-4C73-93A3-1CDE09E23BDA}" type="pres">
      <dgm:prSet presAssocID="{670C641F-50FD-4F39-9340-56B8571F51AF}" presName="background2" presStyleLbl="node2" presStyleIdx="0" presStyleCnt="3"/>
      <dgm:spPr/>
    </dgm:pt>
    <dgm:pt modelId="{98AA11D2-C4AE-45C2-97B5-7CD0B7DEE22D}" type="pres">
      <dgm:prSet presAssocID="{670C641F-50FD-4F39-9340-56B8571F51AF}" presName="text2" presStyleLbl="fgAcc2" presStyleIdx="0" presStyleCnt="3" custLinFactNeighborX="8778">
        <dgm:presLayoutVars>
          <dgm:chPref val="3"/>
        </dgm:presLayoutVars>
      </dgm:prSet>
      <dgm:spPr/>
      <dgm:t>
        <a:bodyPr/>
        <a:lstStyle/>
        <a:p>
          <a:endParaRPr lang="en-US"/>
        </a:p>
      </dgm:t>
    </dgm:pt>
    <dgm:pt modelId="{6E447739-62F8-40FD-805C-0566653A303E}" type="pres">
      <dgm:prSet presAssocID="{670C641F-50FD-4F39-9340-56B8571F51AF}" presName="hierChild3" presStyleCnt="0"/>
      <dgm:spPr/>
    </dgm:pt>
    <dgm:pt modelId="{2E71253B-7344-489A-BC99-2FC17041BC4A}" type="pres">
      <dgm:prSet presAssocID="{493A8E2A-CFEF-44E7-AB69-D5CB80467D1E}" presName="Name17" presStyleLbl="parChTrans1D3" presStyleIdx="0" presStyleCnt="7"/>
      <dgm:spPr/>
      <dgm:t>
        <a:bodyPr/>
        <a:lstStyle/>
        <a:p>
          <a:endParaRPr lang="en-US"/>
        </a:p>
      </dgm:t>
    </dgm:pt>
    <dgm:pt modelId="{D1B015DC-F068-4C32-BDBB-77E84F6684E5}" type="pres">
      <dgm:prSet presAssocID="{E286932E-00E7-4029-9D3F-0B7DDF34D483}" presName="hierRoot3" presStyleCnt="0"/>
      <dgm:spPr/>
    </dgm:pt>
    <dgm:pt modelId="{D8995DCE-95F4-4D18-8A25-D4561B97DCC6}" type="pres">
      <dgm:prSet presAssocID="{E286932E-00E7-4029-9D3F-0B7DDF34D483}" presName="composite3" presStyleCnt="0"/>
      <dgm:spPr/>
    </dgm:pt>
    <dgm:pt modelId="{A574415C-3B5E-4244-884C-76C589795628}" type="pres">
      <dgm:prSet presAssocID="{E286932E-00E7-4029-9D3F-0B7DDF34D483}" presName="background3" presStyleLbl="node3" presStyleIdx="0" presStyleCnt="7"/>
      <dgm:spPr/>
    </dgm:pt>
    <dgm:pt modelId="{977DA6CA-A357-4E01-94BB-0C01DECA9AC3}" type="pres">
      <dgm:prSet presAssocID="{E286932E-00E7-4029-9D3F-0B7DDF34D483}" presName="text3" presStyleLbl="fgAcc3" presStyleIdx="0" presStyleCnt="7">
        <dgm:presLayoutVars>
          <dgm:chPref val="3"/>
        </dgm:presLayoutVars>
      </dgm:prSet>
      <dgm:spPr/>
      <dgm:t>
        <a:bodyPr/>
        <a:lstStyle/>
        <a:p>
          <a:endParaRPr lang="en-US"/>
        </a:p>
      </dgm:t>
    </dgm:pt>
    <dgm:pt modelId="{3E16C55E-3E53-4BB1-A01C-2680F3D568C3}" type="pres">
      <dgm:prSet presAssocID="{E286932E-00E7-4029-9D3F-0B7DDF34D483}" presName="hierChild4" presStyleCnt="0"/>
      <dgm:spPr/>
    </dgm:pt>
    <dgm:pt modelId="{153009DF-4DB5-4E44-A88B-7D5FB59A5969}" type="pres">
      <dgm:prSet presAssocID="{511CEEDD-8A03-41FF-985A-58F97D783AA7}" presName="Name10" presStyleLbl="parChTrans1D2" presStyleIdx="1" presStyleCnt="3"/>
      <dgm:spPr/>
      <dgm:t>
        <a:bodyPr/>
        <a:lstStyle/>
        <a:p>
          <a:endParaRPr lang="en-US"/>
        </a:p>
      </dgm:t>
    </dgm:pt>
    <dgm:pt modelId="{6A2C8C8F-FA10-430B-AD80-75505F3B5F5E}" type="pres">
      <dgm:prSet presAssocID="{15B09DB5-99AB-4BF7-B241-3C64B28AA0C8}" presName="hierRoot2" presStyleCnt="0"/>
      <dgm:spPr/>
    </dgm:pt>
    <dgm:pt modelId="{6DF3BD66-1D85-4E00-B96A-9C3ECD5EF682}" type="pres">
      <dgm:prSet presAssocID="{15B09DB5-99AB-4BF7-B241-3C64B28AA0C8}" presName="composite2" presStyleCnt="0"/>
      <dgm:spPr/>
    </dgm:pt>
    <dgm:pt modelId="{A636F543-02BC-4D79-BEE4-174F87AD8872}" type="pres">
      <dgm:prSet presAssocID="{15B09DB5-99AB-4BF7-B241-3C64B28AA0C8}" presName="background2" presStyleLbl="node2" presStyleIdx="1" presStyleCnt="3"/>
      <dgm:spPr/>
      <dgm:t>
        <a:bodyPr/>
        <a:lstStyle/>
        <a:p>
          <a:endParaRPr lang="en-US"/>
        </a:p>
      </dgm:t>
    </dgm:pt>
    <dgm:pt modelId="{1C574C71-37B7-4BB8-94FD-22D9121FB9EB}" type="pres">
      <dgm:prSet presAssocID="{15B09DB5-99AB-4BF7-B241-3C64B28AA0C8}" presName="text2" presStyleLbl="fgAcc2" presStyleIdx="1" presStyleCnt="3" custLinFactNeighborX="-7407">
        <dgm:presLayoutVars>
          <dgm:chPref val="3"/>
        </dgm:presLayoutVars>
      </dgm:prSet>
      <dgm:spPr/>
      <dgm:t>
        <a:bodyPr/>
        <a:lstStyle/>
        <a:p>
          <a:endParaRPr lang="en-US"/>
        </a:p>
      </dgm:t>
    </dgm:pt>
    <dgm:pt modelId="{99518A87-2FF4-407C-83F1-C03E3DC7F711}" type="pres">
      <dgm:prSet presAssocID="{15B09DB5-99AB-4BF7-B241-3C64B28AA0C8}" presName="hierChild3" presStyleCnt="0"/>
      <dgm:spPr/>
    </dgm:pt>
    <dgm:pt modelId="{1306AB55-9E86-4B5D-BEB1-EA224AB2857F}" type="pres">
      <dgm:prSet presAssocID="{F1561609-ED82-472F-B2B7-6F09D0871B86}" presName="Name17" presStyleLbl="parChTrans1D3" presStyleIdx="1" presStyleCnt="7"/>
      <dgm:spPr/>
      <dgm:t>
        <a:bodyPr/>
        <a:lstStyle/>
        <a:p>
          <a:endParaRPr lang="en-US"/>
        </a:p>
      </dgm:t>
    </dgm:pt>
    <dgm:pt modelId="{1200E106-3DC0-4755-A6E4-3C0121127F17}" type="pres">
      <dgm:prSet presAssocID="{452935F1-9D69-4E90-A5D4-8956E2FC7796}" presName="hierRoot3" presStyleCnt="0"/>
      <dgm:spPr/>
    </dgm:pt>
    <dgm:pt modelId="{BD525909-368B-4ED4-9024-6052B644D48F}" type="pres">
      <dgm:prSet presAssocID="{452935F1-9D69-4E90-A5D4-8956E2FC7796}" presName="composite3" presStyleCnt="0"/>
      <dgm:spPr/>
    </dgm:pt>
    <dgm:pt modelId="{5F4A9457-C680-48DB-80A0-61A608F5AD82}" type="pres">
      <dgm:prSet presAssocID="{452935F1-9D69-4E90-A5D4-8956E2FC7796}" presName="background3" presStyleLbl="node3" presStyleIdx="1" presStyleCnt="7"/>
      <dgm:spPr/>
    </dgm:pt>
    <dgm:pt modelId="{2B5C1F27-235F-4D3D-8CC7-9DCFA7E0DFBE}" type="pres">
      <dgm:prSet presAssocID="{452935F1-9D69-4E90-A5D4-8956E2FC7796}" presName="text3" presStyleLbl="fgAcc3" presStyleIdx="1" presStyleCnt="7">
        <dgm:presLayoutVars>
          <dgm:chPref val="3"/>
        </dgm:presLayoutVars>
      </dgm:prSet>
      <dgm:spPr/>
      <dgm:t>
        <a:bodyPr/>
        <a:lstStyle/>
        <a:p>
          <a:endParaRPr lang="en-US"/>
        </a:p>
      </dgm:t>
    </dgm:pt>
    <dgm:pt modelId="{186C3711-D79B-4580-A592-EC65781472AB}" type="pres">
      <dgm:prSet presAssocID="{452935F1-9D69-4E90-A5D4-8956E2FC7796}" presName="hierChild4" presStyleCnt="0"/>
      <dgm:spPr/>
    </dgm:pt>
    <dgm:pt modelId="{66B659EE-A721-48F7-9F68-4606F9D5A5BA}" type="pres">
      <dgm:prSet presAssocID="{8E7B59E0-A21A-4A26-84FF-4F57A489E2BA}" presName="Name17" presStyleLbl="parChTrans1D3" presStyleIdx="2" presStyleCnt="7"/>
      <dgm:spPr/>
      <dgm:t>
        <a:bodyPr/>
        <a:lstStyle/>
        <a:p>
          <a:endParaRPr lang="en-US"/>
        </a:p>
      </dgm:t>
    </dgm:pt>
    <dgm:pt modelId="{26A786CC-A86D-4AB4-97D7-E0D0106A2492}" type="pres">
      <dgm:prSet presAssocID="{678D488B-0350-40D8-9A00-4A574E84D710}" presName="hierRoot3" presStyleCnt="0"/>
      <dgm:spPr/>
    </dgm:pt>
    <dgm:pt modelId="{84AFBBD2-3502-4FB6-A616-1FC841B0EE7E}" type="pres">
      <dgm:prSet presAssocID="{678D488B-0350-40D8-9A00-4A574E84D710}" presName="composite3" presStyleCnt="0"/>
      <dgm:spPr/>
    </dgm:pt>
    <dgm:pt modelId="{FF5173DD-C5A5-4C9A-8BA8-F614FD2A4CBC}" type="pres">
      <dgm:prSet presAssocID="{678D488B-0350-40D8-9A00-4A574E84D710}" presName="background3" presStyleLbl="node3" presStyleIdx="2" presStyleCnt="7"/>
      <dgm:spPr/>
    </dgm:pt>
    <dgm:pt modelId="{5CBD2128-5154-4B64-80F7-8BC205F43CBF}" type="pres">
      <dgm:prSet presAssocID="{678D488B-0350-40D8-9A00-4A574E84D710}" presName="text3" presStyleLbl="fgAcc3" presStyleIdx="2" presStyleCnt="7">
        <dgm:presLayoutVars>
          <dgm:chPref val="3"/>
        </dgm:presLayoutVars>
      </dgm:prSet>
      <dgm:spPr/>
      <dgm:t>
        <a:bodyPr/>
        <a:lstStyle/>
        <a:p>
          <a:endParaRPr lang="en-US"/>
        </a:p>
      </dgm:t>
    </dgm:pt>
    <dgm:pt modelId="{9C8A3CF7-5255-499D-8773-8A9C98B86C27}" type="pres">
      <dgm:prSet presAssocID="{678D488B-0350-40D8-9A00-4A574E84D710}" presName="hierChild4" presStyleCnt="0"/>
      <dgm:spPr/>
    </dgm:pt>
    <dgm:pt modelId="{59B5B3CD-7C1D-427A-8606-474C3B286977}" type="pres">
      <dgm:prSet presAssocID="{E442DE4F-B8B2-4355-9DB8-284CD2C13A17}" presName="Name17" presStyleLbl="parChTrans1D3" presStyleIdx="3" presStyleCnt="7"/>
      <dgm:spPr/>
      <dgm:t>
        <a:bodyPr/>
        <a:lstStyle/>
        <a:p>
          <a:endParaRPr lang="en-US"/>
        </a:p>
      </dgm:t>
    </dgm:pt>
    <dgm:pt modelId="{C0D914C5-A9A9-4C19-BDCE-121623498D39}" type="pres">
      <dgm:prSet presAssocID="{10A4601C-B407-4BFB-8C1D-E1ABC254B0F0}" presName="hierRoot3" presStyleCnt="0"/>
      <dgm:spPr/>
    </dgm:pt>
    <dgm:pt modelId="{970CED2A-50BB-46E5-A2E6-B7AA1FB6A352}" type="pres">
      <dgm:prSet presAssocID="{10A4601C-B407-4BFB-8C1D-E1ABC254B0F0}" presName="composite3" presStyleCnt="0"/>
      <dgm:spPr/>
    </dgm:pt>
    <dgm:pt modelId="{24714D24-9526-4E10-9BF5-398B99854F0E}" type="pres">
      <dgm:prSet presAssocID="{10A4601C-B407-4BFB-8C1D-E1ABC254B0F0}" presName="background3" presStyleLbl="node3" presStyleIdx="3" presStyleCnt="7"/>
      <dgm:spPr/>
    </dgm:pt>
    <dgm:pt modelId="{297BFF4A-C4B3-4F22-8037-58344BB37DEB}" type="pres">
      <dgm:prSet presAssocID="{10A4601C-B407-4BFB-8C1D-E1ABC254B0F0}" presName="text3" presStyleLbl="fgAcc3" presStyleIdx="3" presStyleCnt="7">
        <dgm:presLayoutVars>
          <dgm:chPref val="3"/>
        </dgm:presLayoutVars>
      </dgm:prSet>
      <dgm:spPr/>
      <dgm:t>
        <a:bodyPr/>
        <a:lstStyle/>
        <a:p>
          <a:endParaRPr lang="en-US"/>
        </a:p>
      </dgm:t>
    </dgm:pt>
    <dgm:pt modelId="{0CDC9D62-3511-40BC-B48C-C35F45791C6E}" type="pres">
      <dgm:prSet presAssocID="{10A4601C-B407-4BFB-8C1D-E1ABC254B0F0}" presName="hierChild4" presStyleCnt="0"/>
      <dgm:spPr/>
    </dgm:pt>
    <dgm:pt modelId="{5790F34D-90F4-413E-92C1-008C4AFB1C8E}" type="pres">
      <dgm:prSet presAssocID="{EC084C5B-C32C-415C-97E4-A06940AC7893}" presName="Name10" presStyleLbl="parChTrans1D2" presStyleIdx="2" presStyleCnt="3"/>
      <dgm:spPr/>
      <dgm:t>
        <a:bodyPr/>
        <a:lstStyle/>
        <a:p>
          <a:endParaRPr lang="en-US"/>
        </a:p>
      </dgm:t>
    </dgm:pt>
    <dgm:pt modelId="{C36823AC-B62D-4511-A837-53EF6EFE94D2}" type="pres">
      <dgm:prSet presAssocID="{712F47B5-BE93-4907-A429-C66A06951102}" presName="hierRoot2" presStyleCnt="0"/>
      <dgm:spPr/>
    </dgm:pt>
    <dgm:pt modelId="{E40FAC3B-7D2C-4B48-915D-77C0D2A94FE6}" type="pres">
      <dgm:prSet presAssocID="{712F47B5-BE93-4907-A429-C66A06951102}" presName="composite2" presStyleCnt="0"/>
      <dgm:spPr/>
    </dgm:pt>
    <dgm:pt modelId="{7075A6CD-F5D1-4367-8D63-D018EE5A871B}" type="pres">
      <dgm:prSet presAssocID="{712F47B5-BE93-4907-A429-C66A06951102}" presName="background2" presStyleLbl="node2" presStyleIdx="2" presStyleCnt="3"/>
      <dgm:spPr/>
    </dgm:pt>
    <dgm:pt modelId="{82F51091-20AE-4EC3-B4C1-0F4E11736A9E}" type="pres">
      <dgm:prSet presAssocID="{712F47B5-BE93-4907-A429-C66A06951102}" presName="text2" presStyleLbl="fgAcc2" presStyleIdx="2" presStyleCnt="3" custLinFactNeighborX="11447">
        <dgm:presLayoutVars>
          <dgm:chPref val="3"/>
        </dgm:presLayoutVars>
      </dgm:prSet>
      <dgm:spPr/>
      <dgm:t>
        <a:bodyPr/>
        <a:lstStyle/>
        <a:p>
          <a:endParaRPr lang="en-US"/>
        </a:p>
      </dgm:t>
    </dgm:pt>
    <dgm:pt modelId="{A06A5CAC-2158-40B4-9A1D-0E12781E857B}" type="pres">
      <dgm:prSet presAssocID="{712F47B5-BE93-4907-A429-C66A06951102}" presName="hierChild3" presStyleCnt="0"/>
      <dgm:spPr/>
    </dgm:pt>
    <dgm:pt modelId="{A820B42F-893C-4F20-934D-8A2E0B0EAC70}" type="pres">
      <dgm:prSet presAssocID="{F97E2D66-D1C2-4857-80F8-69F450054555}" presName="Name17" presStyleLbl="parChTrans1D3" presStyleIdx="4" presStyleCnt="7"/>
      <dgm:spPr/>
      <dgm:t>
        <a:bodyPr/>
        <a:lstStyle/>
        <a:p>
          <a:endParaRPr lang="en-US"/>
        </a:p>
      </dgm:t>
    </dgm:pt>
    <dgm:pt modelId="{7ED8DF73-AB29-43BA-8328-8E4A31FDCBC1}" type="pres">
      <dgm:prSet presAssocID="{E91B6F1B-A101-4E52-B28C-C80566E75880}" presName="hierRoot3" presStyleCnt="0"/>
      <dgm:spPr/>
    </dgm:pt>
    <dgm:pt modelId="{25828F65-8281-4CD0-A697-E27A97719A50}" type="pres">
      <dgm:prSet presAssocID="{E91B6F1B-A101-4E52-B28C-C80566E75880}" presName="composite3" presStyleCnt="0"/>
      <dgm:spPr/>
    </dgm:pt>
    <dgm:pt modelId="{BC80B754-947C-4DEF-8FC9-D4339418869D}" type="pres">
      <dgm:prSet presAssocID="{E91B6F1B-A101-4E52-B28C-C80566E75880}" presName="background3" presStyleLbl="node3" presStyleIdx="4" presStyleCnt="7"/>
      <dgm:spPr/>
    </dgm:pt>
    <dgm:pt modelId="{5346C151-852D-41CA-81BB-B069201A4A7E}" type="pres">
      <dgm:prSet presAssocID="{E91B6F1B-A101-4E52-B28C-C80566E75880}" presName="text3" presStyleLbl="fgAcc3" presStyleIdx="4" presStyleCnt="7">
        <dgm:presLayoutVars>
          <dgm:chPref val="3"/>
        </dgm:presLayoutVars>
      </dgm:prSet>
      <dgm:spPr/>
      <dgm:t>
        <a:bodyPr/>
        <a:lstStyle/>
        <a:p>
          <a:endParaRPr lang="en-US"/>
        </a:p>
      </dgm:t>
    </dgm:pt>
    <dgm:pt modelId="{103F6FB5-36E3-4DBD-8F83-E669010A29CC}" type="pres">
      <dgm:prSet presAssocID="{E91B6F1B-A101-4E52-B28C-C80566E75880}" presName="hierChild4" presStyleCnt="0"/>
      <dgm:spPr/>
    </dgm:pt>
    <dgm:pt modelId="{AAFA42C3-AC22-434E-A009-B4D5E2AC6A32}" type="pres">
      <dgm:prSet presAssocID="{858291E7-A264-458D-902E-CA860909CC58}" presName="Name17" presStyleLbl="parChTrans1D3" presStyleIdx="5" presStyleCnt="7"/>
      <dgm:spPr/>
      <dgm:t>
        <a:bodyPr/>
        <a:lstStyle/>
        <a:p>
          <a:endParaRPr lang="en-US"/>
        </a:p>
      </dgm:t>
    </dgm:pt>
    <dgm:pt modelId="{EAF66C20-CA94-48BC-8F7D-8DD6E939EA5C}" type="pres">
      <dgm:prSet presAssocID="{BB23910A-79B3-49EB-B3D0-5D169641EB09}" presName="hierRoot3" presStyleCnt="0"/>
      <dgm:spPr/>
    </dgm:pt>
    <dgm:pt modelId="{31A25277-2B28-4B7F-804A-8A84A7E9D168}" type="pres">
      <dgm:prSet presAssocID="{BB23910A-79B3-49EB-B3D0-5D169641EB09}" presName="composite3" presStyleCnt="0"/>
      <dgm:spPr/>
    </dgm:pt>
    <dgm:pt modelId="{A0905EF1-F2EC-442A-8464-31601F8A525A}" type="pres">
      <dgm:prSet presAssocID="{BB23910A-79B3-49EB-B3D0-5D169641EB09}" presName="background3" presStyleLbl="node3" presStyleIdx="5" presStyleCnt="7"/>
      <dgm:spPr/>
    </dgm:pt>
    <dgm:pt modelId="{A489317E-9379-4814-B69E-145773BA47CF}" type="pres">
      <dgm:prSet presAssocID="{BB23910A-79B3-49EB-B3D0-5D169641EB09}" presName="text3" presStyleLbl="fgAcc3" presStyleIdx="5" presStyleCnt="7">
        <dgm:presLayoutVars>
          <dgm:chPref val="3"/>
        </dgm:presLayoutVars>
      </dgm:prSet>
      <dgm:spPr/>
      <dgm:t>
        <a:bodyPr/>
        <a:lstStyle/>
        <a:p>
          <a:endParaRPr lang="en-US"/>
        </a:p>
      </dgm:t>
    </dgm:pt>
    <dgm:pt modelId="{9B6F50A2-F960-4CA8-82E7-D65DEA931A13}" type="pres">
      <dgm:prSet presAssocID="{BB23910A-79B3-49EB-B3D0-5D169641EB09}" presName="hierChild4" presStyleCnt="0"/>
      <dgm:spPr/>
    </dgm:pt>
    <dgm:pt modelId="{D64E5817-808F-44E8-BB7D-47D1398D3599}" type="pres">
      <dgm:prSet presAssocID="{DB1AD7C7-1A2A-4934-804D-4D7013254900}" presName="Name17" presStyleLbl="parChTrans1D3" presStyleIdx="6" presStyleCnt="7"/>
      <dgm:spPr/>
      <dgm:t>
        <a:bodyPr/>
        <a:lstStyle/>
        <a:p>
          <a:endParaRPr lang="en-US"/>
        </a:p>
      </dgm:t>
    </dgm:pt>
    <dgm:pt modelId="{7505BFC1-BEE3-41A6-9221-10DFC9861B7A}" type="pres">
      <dgm:prSet presAssocID="{FEDB4E64-5F2C-462A-B9A9-5C8271ACB295}" presName="hierRoot3" presStyleCnt="0"/>
      <dgm:spPr/>
    </dgm:pt>
    <dgm:pt modelId="{08A55EC8-A4D2-4DBE-A0A9-EF11CCAF6389}" type="pres">
      <dgm:prSet presAssocID="{FEDB4E64-5F2C-462A-B9A9-5C8271ACB295}" presName="composite3" presStyleCnt="0"/>
      <dgm:spPr/>
    </dgm:pt>
    <dgm:pt modelId="{CDC6DD8D-06A4-4D8A-A557-6813D73B1700}" type="pres">
      <dgm:prSet presAssocID="{FEDB4E64-5F2C-462A-B9A9-5C8271ACB295}" presName="background3" presStyleLbl="node3" presStyleIdx="6" presStyleCnt="7"/>
      <dgm:spPr/>
    </dgm:pt>
    <dgm:pt modelId="{503639B4-7D7A-459E-8BEE-2ED9DFE47443}" type="pres">
      <dgm:prSet presAssocID="{FEDB4E64-5F2C-462A-B9A9-5C8271ACB295}" presName="text3" presStyleLbl="fgAcc3" presStyleIdx="6" presStyleCnt="7">
        <dgm:presLayoutVars>
          <dgm:chPref val="3"/>
        </dgm:presLayoutVars>
      </dgm:prSet>
      <dgm:spPr/>
      <dgm:t>
        <a:bodyPr/>
        <a:lstStyle/>
        <a:p>
          <a:endParaRPr lang="en-US"/>
        </a:p>
      </dgm:t>
    </dgm:pt>
    <dgm:pt modelId="{02D0A4FA-14F8-42B8-8A47-7D2DA7BE0F49}" type="pres">
      <dgm:prSet presAssocID="{FEDB4E64-5F2C-462A-B9A9-5C8271ACB295}" presName="hierChild4" presStyleCnt="0"/>
      <dgm:spPr/>
    </dgm:pt>
  </dgm:ptLst>
  <dgm:cxnLst>
    <dgm:cxn modelId="{D9A4FA1F-ACEB-48A1-A1F6-C17C99B1DEC7}" type="presOf" srcId="{BB23910A-79B3-49EB-B3D0-5D169641EB09}" destId="{A489317E-9379-4814-B69E-145773BA47CF}" srcOrd="0" destOrd="0" presId="urn:microsoft.com/office/officeart/2005/8/layout/hierarchy1"/>
    <dgm:cxn modelId="{FA97BFE6-827F-4C44-A525-2A2AB989464A}" srcId="{15B09DB5-99AB-4BF7-B241-3C64B28AA0C8}" destId="{452935F1-9D69-4E90-A5D4-8956E2FC7796}" srcOrd="0" destOrd="0" parTransId="{F1561609-ED82-472F-B2B7-6F09D0871B86}" sibTransId="{33195F6F-6921-43FE-AA4B-6A43929E2389}"/>
    <dgm:cxn modelId="{8B26CF29-BCD3-4540-A2B5-4FE55AD0AEAD}" type="presOf" srcId="{1EB0A9E1-B104-4584-9939-A38075377F14}" destId="{54552971-00F0-4747-B90E-B34F07A6B514}" srcOrd="0" destOrd="0" presId="urn:microsoft.com/office/officeart/2005/8/layout/hierarchy1"/>
    <dgm:cxn modelId="{EB7B75C1-B3C1-49DE-95CF-B80C81C41413}" type="presOf" srcId="{511CEEDD-8A03-41FF-985A-58F97D783AA7}" destId="{153009DF-4DB5-4E44-A88B-7D5FB59A5969}" srcOrd="0" destOrd="0" presId="urn:microsoft.com/office/officeart/2005/8/layout/hierarchy1"/>
    <dgm:cxn modelId="{02C3320B-B7AF-46FD-AF9B-2627BDE6DBA5}" srcId="{712F47B5-BE93-4907-A429-C66A06951102}" destId="{E91B6F1B-A101-4E52-B28C-C80566E75880}" srcOrd="0" destOrd="0" parTransId="{F97E2D66-D1C2-4857-80F8-69F450054555}" sibTransId="{E79711EC-B59D-4D7C-A970-1F365BA318DF}"/>
    <dgm:cxn modelId="{08390B6A-0583-4014-9B81-41EED7FAC5A6}" type="presOf" srcId="{F10BC23F-A4D8-4C97-AFF5-75E20AFFBB6E}" destId="{246B0693-B89D-4D23-88AF-942DA68A0616}" srcOrd="0" destOrd="0" presId="urn:microsoft.com/office/officeart/2005/8/layout/hierarchy1"/>
    <dgm:cxn modelId="{8A1DC6BD-1294-4A8B-9E11-3D974C3A747F}" srcId="{15B09DB5-99AB-4BF7-B241-3C64B28AA0C8}" destId="{678D488B-0350-40D8-9A00-4A574E84D710}" srcOrd="1" destOrd="0" parTransId="{8E7B59E0-A21A-4A26-84FF-4F57A489E2BA}" sibTransId="{ABD81837-5754-405A-87F5-0467EE293DAF}"/>
    <dgm:cxn modelId="{7B73F9EA-B73D-401E-87A2-2445B08951EC}" srcId="{F10BC23F-A4D8-4C97-AFF5-75E20AFFBB6E}" destId="{15B09DB5-99AB-4BF7-B241-3C64B28AA0C8}" srcOrd="1" destOrd="0" parTransId="{511CEEDD-8A03-41FF-985A-58F97D783AA7}" sibTransId="{82AD9F80-078E-48A5-A632-34B1A22755E0}"/>
    <dgm:cxn modelId="{82EA9AC4-11DF-4885-AE78-FB0208E1F7CE}" srcId="{712F47B5-BE93-4907-A429-C66A06951102}" destId="{BB23910A-79B3-49EB-B3D0-5D169641EB09}" srcOrd="1" destOrd="0" parTransId="{858291E7-A264-458D-902E-CA860909CC58}" sibTransId="{6ACFCB9E-45A1-49B4-9B6C-F9605E340414}"/>
    <dgm:cxn modelId="{FF9BABFF-E65C-4AC8-B6B3-A5EA951DFECC}" type="presOf" srcId="{858291E7-A264-458D-902E-CA860909CC58}" destId="{AAFA42C3-AC22-434E-A009-B4D5E2AC6A32}" srcOrd="0" destOrd="0" presId="urn:microsoft.com/office/officeart/2005/8/layout/hierarchy1"/>
    <dgm:cxn modelId="{94267268-A3C4-40DF-9A13-147CAB0B0804}" type="presOf" srcId="{E286932E-00E7-4029-9D3F-0B7DDF34D483}" destId="{977DA6CA-A357-4E01-94BB-0C01DECA9AC3}" srcOrd="0" destOrd="0" presId="urn:microsoft.com/office/officeart/2005/8/layout/hierarchy1"/>
    <dgm:cxn modelId="{0EB8C837-0CDE-4948-80D6-6CE458A3EC22}" type="presOf" srcId="{10A4601C-B407-4BFB-8C1D-E1ABC254B0F0}" destId="{297BFF4A-C4B3-4F22-8037-58344BB37DEB}" srcOrd="0" destOrd="0" presId="urn:microsoft.com/office/officeart/2005/8/layout/hierarchy1"/>
    <dgm:cxn modelId="{B4ABC994-8A40-4739-B83C-9FCCF97C103F}" type="presOf" srcId="{15B09DB5-99AB-4BF7-B241-3C64B28AA0C8}" destId="{1C574C71-37B7-4BB8-94FD-22D9121FB9EB}" srcOrd="0" destOrd="0" presId="urn:microsoft.com/office/officeart/2005/8/layout/hierarchy1"/>
    <dgm:cxn modelId="{D820817F-DFA7-4313-8F51-CA0107ED0640}" type="presOf" srcId="{678D488B-0350-40D8-9A00-4A574E84D710}" destId="{5CBD2128-5154-4B64-80F7-8BC205F43CBF}" srcOrd="0" destOrd="0" presId="urn:microsoft.com/office/officeart/2005/8/layout/hierarchy1"/>
    <dgm:cxn modelId="{2DA82457-C7DE-4883-842A-F4246BC3B2C3}" type="presOf" srcId="{452935F1-9D69-4E90-A5D4-8956E2FC7796}" destId="{2B5C1F27-235F-4D3D-8CC7-9DCFA7E0DFBE}" srcOrd="0" destOrd="0" presId="urn:microsoft.com/office/officeart/2005/8/layout/hierarchy1"/>
    <dgm:cxn modelId="{F363030C-886F-4695-9D2B-181439B4AFEE}" type="presOf" srcId="{F1561609-ED82-472F-B2B7-6F09D0871B86}" destId="{1306AB55-9E86-4B5D-BEB1-EA224AB2857F}" srcOrd="0" destOrd="0" presId="urn:microsoft.com/office/officeart/2005/8/layout/hierarchy1"/>
    <dgm:cxn modelId="{420D7808-EF89-4627-BF60-62058EDDAB5A}" type="presOf" srcId="{FEDB4E64-5F2C-462A-B9A9-5C8271ACB295}" destId="{503639B4-7D7A-459E-8BEE-2ED9DFE47443}" srcOrd="0" destOrd="0" presId="urn:microsoft.com/office/officeart/2005/8/layout/hierarchy1"/>
    <dgm:cxn modelId="{2DB766E9-0407-46DB-A045-701E0795CA0A}" type="presOf" srcId="{E91B6F1B-A101-4E52-B28C-C80566E75880}" destId="{5346C151-852D-41CA-81BB-B069201A4A7E}" srcOrd="0" destOrd="0" presId="urn:microsoft.com/office/officeart/2005/8/layout/hierarchy1"/>
    <dgm:cxn modelId="{F3FCF6B3-F208-489F-8017-3E46BCB202D8}" type="presOf" srcId="{493A8E2A-CFEF-44E7-AB69-D5CB80467D1E}" destId="{2E71253B-7344-489A-BC99-2FC17041BC4A}" srcOrd="0" destOrd="0" presId="urn:microsoft.com/office/officeart/2005/8/layout/hierarchy1"/>
    <dgm:cxn modelId="{9CFA002E-299B-428B-802F-3D051E85989E}" srcId="{712F47B5-BE93-4907-A429-C66A06951102}" destId="{FEDB4E64-5F2C-462A-B9A9-5C8271ACB295}" srcOrd="2" destOrd="0" parTransId="{DB1AD7C7-1A2A-4934-804D-4D7013254900}" sibTransId="{0E87BAE2-B43D-4B9B-BE84-BB69A49B7668}"/>
    <dgm:cxn modelId="{CF71E922-03A6-4CB1-89A0-87DC2BAE2C70}" type="presOf" srcId="{8E7B59E0-A21A-4A26-84FF-4F57A489E2BA}" destId="{66B659EE-A721-48F7-9F68-4606F9D5A5BA}" srcOrd="0" destOrd="0" presId="urn:microsoft.com/office/officeart/2005/8/layout/hierarchy1"/>
    <dgm:cxn modelId="{FBF7B9F8-D253-4DB0-954C-8E758219CB26}" type="presOf" srcId="{670C641F-50FD-4F39-9340-56B8571F51AF}" destId="{98AA11D2-C4AE-45C2-97B5-7CD0B7DEE22D}" srcOrd="0" destOrd="0" presId="urn:microsoft.com/office/officeart/2005/8/layout/hierarchy1"/>
    <dgm:cxn modelId="{2C899214-8D9A-4A4E-B445-7E592D5A761D}" srcId="{F10BC23F-A4D8-4C97-AFF5-75E20AFFBB6E}" destId="{712F47B5-BE93-4907-A429-C66A06951102}" srcOrd="2" destOrd="0" parTransId="{EC084C5B-C32C-415C-97E4-A06940AC7893}" sibTransId="{439D0B6C-E0DB-4C88-8711-3F48E7CB06A9}"/>
    <dgm:cxn modelId="{CA52DD05-B249-4248-B546-84BC34B55ABC}" type="presOf" srcId="{EC084C5B-C32C-415C-97E4-A06940AC7893}" destId="{5790F34D-90F4-413E-92C1-008C4AFB1C8E}" srcOrd="0" destOrd="0" presId="urn:microsoft.com/office/officeart/2005/8/layout/hierarchy1"/>
    <dgm:cxn modelId="{35328DC6-7D9D-4126-B401-37A0E9202E68}" type="presOf" srcId="{E442DE4F-B8B2-4355-9DB8-284CD2C13A17}" destId="{59B5B3CD-7C1D-427A-8606-474C3B286977}" srcOrd="0" destOrd="0" presId="urn:microsoft.com/office/officeart/2005/8/layout/hierarchy1"/>
    <dgm:cxn modelId="{8F3E6E5C-D67A-48F9-8C08-FADEB51197B6}" srcId="{F10BC23F-A4D8-4C97-AFF5-75E20AFFBB6E}" destId="{670C641F-50FD-4F39-9340-56B8571F51AF}" srcOrd="0" destOrd="0" parTransId="{1EB0A9E1-B104-4584-9939-A38075377F14}" sibTransId="{D39F44B0-4E61-4C12-B98A-5D76CA212E9A}"/>
    <dgm:cxn modelId="{80828394-F0CE-40E6-B240-4EC822F1BCF4}" type="presOf" srcId="{E83F6F70-825E-4EEF-88D0-7104648B8F19}" destId="{4ECA65F2-A0FF-484A-830F-ECACDEBB9A78}" srcOrd="0" destOrd="0" presId="urn:microsoft.com/office/officeart/2005/8/layout/hierarchy1"/>
    <dgm:cxn modelId="{38BAF21C-0F83-485A-AACE-D3097AD7D9E7}" srcId="{E83F6F70-825E-4EEF-88D0-7104648B8F19}" destId="{F10BC23F-A4D8-4C97-AFF5-75E20AFFBB6E}" srcOrd="0" destOrd="0" parTransId="{6D9B8CFD-73A2-4E20-B1AC-B60E8C481474}" sibTransId="{1E0211F5-5EA0-4761-9F1A-24AFBD74357F}"/>
    <dgm:cxn modelId="{3970E15C-13A5-48BA-84E5-396DE8A92A55}" srcId="{15B09DB5-99AB-4BF7-B241-3C64B28AA0C8}" destId="{10A4601C-B407-4BFB-8C1D-E1ABC254B0F0}" srcOrd="2" destOrd="0" parTransId="{E442DE4F-B8B2-4355-9DB8-284CD2C13A17}" sibTransId="{D332CDE8-C3AA-4F9A-A87D-D39BD2714C6B}"/>
    <dgm:cxn modelId="{7B4CC7DB-D58C-4496-B95D-10DAC10FD086}" type="presOf" srcId="{712F47B5-BE93-4907-A429-C66A06951102}" destId="{82F51091-20AE-4EC3-B4C1-0F4E11736A9E}" srcOrd="0" destOrd="0" presId="urn:microsoft.com/office/officeart/2005/8/layout/hierarchy1"/>
    <dgm:cxn modelId="{B319BAC5-1B2E-43AE-B2E7-7EE0B3A1D54B}" srcId="{670C641F-50FD-4F39-9340-56B8571F51AF}" destId="{E286932E-00E7-4029-9D3F-0B7DDF34D483}" srcOrd="0" destOrd="0" parTransId="{493A8E2A-CFEF-44E7-AB69-D5CB80467D1E}" sibTransId="{5BB69597-E790-4DB5-9A25-C079D539B603}"/>
    <dgm:cxn modelId="{6CD2883C-D3C1-42E2-98E4-1716DA326FAA}" type="presOf" srcId="{F97E2D66-D1C2-4857-80F8-69F450054555}" destId="{A820B42F-893C-4F20-934D-8A2E0B0EAC70}" srcOrd="0" destOrd="0" presId="urn:microsoft.com/office/officeart/2005/8/layout/hierarchy1"/>
    <dgm:cxn modelId="{35D77CB6-48CC-4155-B433-4226D17F3F78}" type="presOf" srcId="{DB1AD7C7-1A2A-4934-804D-4D7013254900}" destId="{D64E5817-808F-44E8-BB7D-47D1398D3599}" srcOrd="0" destOrd="0" presId="urn:microsoft.com/office/officeart/2005/8/layout/hierarchy1"/>
    <dgm:cxn modelId="{41D3DD79-6836-44F8-8CBB-C19E6E37A8B2}" type="presParOf" srcId="{4ECA65F2-A0FF-484A-830F-ECACDEBB9A78}" destId="{C0D1D638-E841-482C-BFAC-20C3785583FA}" srcOrd="0" destOrd="0" presId="urn:microsoft.com/office/officeart/2005/8/layout/hierarchy1"/>
    <dgm:cxn modelId="{BF307655-6E77-4505-A272-01E5CC4CF067}" type="presParOf" srcId="{C0D1D638-E841-482C-BFAC-20C3785583FA}" destId="{7F6FDDB5-C192-4BD8-945D-8007900D0568}" srcOrd="0" destOrd="0" presId="urn:microsoft.com/office/officeart/2005/8/layout/hierarchy1"/>
    <dgm:cxn modelId="{17E78D44-1065-4AE5-8447-853F8539D873}" type="presParOf" srcId="{7F6FDDB5-C192-4BD8-945D-8007900D0568}" destId="{367A69E7-EFE0-4506-9F66-571760393C04}" srcOrd="0" destOrd="0" presId="urn:microsoft.com/office/officeart/2005/8/layout/hierarchy1"/>
    <dgm:cxn modelId="{AE13683A-8355-4C7C-B355-9117B930AB27}" type="presParOf" srcId="{7F6FDDB5-C192-4BD8-945D-8007900D0568}" destId="{246B0693-B89D-4D23-88AF-942DA68A0616}" srcOrd="1" destOrd="0" presId="urn:microsoft.com/office/officeart/2005/8/layout/hierarchy1"/>
    <dgm:cxn modelId="{52D3E71D-B1B6-4BD3-A68A-46B0211320B2}" type="presParOf" srcId="{C0D1D638-E841-482C-BFAC-20C3785583FA}" destId="{22BC967F-3AB5-494E-BBDA-01E9B2CCEBBE}" srcOrd="1" destOrd="0" presId="urn:microsoft.com/office/officeart/2005/8/layout/hierarchy1"/>
    <dgm:cxn modelId="{74900A1A-7B62-4B1A-BA1B-3865C4B94973}" type="presParOf" srcId="{22BC967F-3AB5-494E-BBDA-01E9B2CCEBBE}" destId="{54552971-00F0-4747-B90E-B34F07A6B514}" srcOrd="0" destOrd="0" presId="urn:microsoft.com/office/officeart/2005/8/layout/hierarchy1"/>
    <dgm:cxn modelId="{079FE44C-C3ED-4262-AAFD-646A088A3603}" type="presParOf" srcId="{22BC967F-3AB5-494E-BBDA-01E9B2CCEBBE}" destId="{F4F6DC00-0967-47AF-8BEF-C381C8CC0240}" srcOrd="1" destOrd="0" presId="urn:microsoft.com/office/officeart/2005/8/layout/hierarchy1"/>
    <dgm:cxn modelId="{DAFDCBBB-5068-45FA-A454-34D52F8F533A}" type="presParOf" srcId="{F4F6DC00-0967-47AF-8BEF-C381C8CC0240}" destId="{D6DB521F-1D69-418F-8297-49E967EECBE4}" srcOrd="0" destOrd="0" presId="urn:microsoft.com/office/officeart/2005/8/layout/hierarchy1"/>
    <dgm:cxn modelId="{CBB1BDB0-B4D4-41A5-A6F2-6EC3E1073257}" type="presParOf" srcId="{D6DB521F-1D69-418F-8297-49E967EECBE4}" destId="{372F9824-F7CA-4C73-93A3-1CDE09E23BDA}" srcOrd="0" destOrd="0" presId="urn:microsoft.com/office/officeart/2005/8/layout/hierarchy1"/>
    <dgm:cxn modelId="{F746E82F-CC0C-4350-BFA4-03384E9D6555}" type="presParOf" srcId="{D6DB521F-1D69-418F-8297-49E967EECBE4}" destId="{98AA11D2-C4AE-45C2-97B5-7CD0B7DEE22D}" srcOrd="1" destOrd="0" presId="urn:microsoft.com/office/officeart/2005/8/layout/hierarchy1"/>
    <dgm:cxn modelId="{974E90DC-BE27-4291-9772-49634031A427}" type="presParOf" srcId="{F4F6DC00-0967-47AF-8BEF-C381C8CC0240}" destId="{6E447739-62F8-40FD-805C-0566653A303E}" srcOrd="1" destOrd="0" presId="urn:microsoft.com/office/officeart/2005/8/layout/hierarchy1"/>
    <dgm:cxn modelId="{63B15CF5-9177-4995-90DE-3CD2C3AEDE89}" type="presParOf" srcId="{6E447739-62F8-40FD-805C-0566653A303E}" destId="{2E71253B-7344-489A-BC99-2FC17041BC4A}" srcOrd="0" destOrd="0" presId="urn:microsoft.com/office/officeart/2005/8/layout/hierarchy1"/>
    <dgm:cxn modelId="{A55BE750-5C53-48D6-8AE9-E105A2FC0C76}" type="presParOf" srcId="{6E447739-62F8-40FD-805C-0566653A303E}" destId="{D1B015DC-F068-4C32-BDBB-77E84F6684E5}" srcOrd="1" destOrd="0" presId="urn:microsoft.com/office/officeart/2005/8/layout/hierarchy1"/>
    <dgm:cxn modelId="{AB0DDF6C-0B35-40CE-8945-0AD675216414}" type="presParOf" srcId="{D1B015DC-F068-4C32-BDBB-77E84F6684E5}" destId="{D8995DCE-95F4-4D18-8A25-D4561B97DCC6}" srcOrd="0" destOrd="0" presId="urn:microsoft.com/office/officeart/2005/8/layout/hierarchy1"/>
    <dgm:cxn modelId="{BB5BCC7C-16A8-43D9-A6D4-E328083599DD}" type="presParOf" srcId="{D8995DCE-95F4-4D18-8A25-D4561B97DCC6}" destId="{A574415C-3B5E-4244-884C-76C589795628}" srcOrd="0" destOrd="0" presId="urn:microsoft.com/office/officeart/2005/8/layout/hierarchy1"/>
    <dgm:cxn modelId="{EC2EE801-6FD1-4ABD-8D2F-2FE7357727FD}" type="presParOf" srcId="{D8995DCE-95F4-4D18-8A25-D4561B97DCC6}" destId="{977DA6CA-A357-4E01-94BB-0C01DECA9AC3}" srcOrd="1" destOrd="0" presId="urn:microsoft.com/office/officeart/2005/8/layout/hierarchy1"/>
    <dgm:cxn modelId="{ECB051A5-DF14-4A4C-ABC4-8F4C941A725D}" type="presParOf" srcId="{D1B015DC-F068-4C32-BDBB-77E84F6684E5}" destId="{3E16C55E-3E53-4BB1-A01C-2680F3D568C3}" srcOrd="1" destOrd="0" presId="urn:microsoft.com/office/officeart/2005/8/layout/hierarchy1"/>
    <dgm:cxn modelId="{2F21B7E6-7356-4E31-AE34-533BFC349AC7}" type="presParOf" srcId="{22BC967F-3AB5-494E-BBDA-01E9B2CCEBBE}" destId="{153009DF-4DB5-4E44-A88B-7D5FB59A5969}" srcOrd="2" destOrd="0" presId="urn:microsoft.com/office/officeart/2005/8/layout/hierarchy1"/>
    <dgm:cxn modelId="{6CA967D2-8D3E-4089-AE9B-883B3E562D72}" type="presParOf" srcId="{22BC967F-3AB5-494E-BBDA-01E9B2CCEBBE}" destId="{6A2C8C8F-FA10-430B-AD80-75505F3B5F5E}" srcOrd="3" destOrd="0" presId="urn:microsoft.com/office/officeart/2005/8/layout/hierarchy1"/>
    <dgm:cxn modelId="{60CDE2B0-F3EB-4239-877B-6CA7A9155A19}" type="presParOf" srcId="{6A2C8C8F-FA10-430B-AD80-75505F3B5F5E}" destId="{6DF3BD66-1D85-4E00-B96A-9C3ECD5EF682}" srcOrd="0" destOrd="0" presId="urn:microsoft.com/office/officeart/2005/8/layout/hierarchy1"/>
    <dgm:cxn modelId="{20A0C8BB-DE18-4CCA-8002-95549798DFD0}" type="presParOf" srcId="{6DF3BD66-1D85-4E00-B96A-9C3ECD5EF682}" destId="{A636F543-02BC-4D79-BEE4-174F87AD8872}" srcOrd="0" destOrd="0" presId="urn:microsoft.com/office/officeart/2005/8/layout/hierarchy1"/>
    <dgm:cxn modelId="{9EFCD1AC-642A-4776-919F-48268007740A}" type="presParOf" srcId="{6DF3BD66-1D85-4E00-B96A-9C3ECD5EF682}" destId="{1C574C71-37B7-4BB8-94FD-22D9121FB9EB}" srcOrd="1" destOrd="0" presId="urn:microsoft.com/office/officeart/2005/8/layout/hierarchy1"/>
    <dgm:cxn modelId="{E0CFA522-F637-42D1-B111-9920FACB0DBC}" type="presParOf" srcId="{6A2C8C8F-FA10-430B-AD80-75505F3B5F5E}" destId="{99518A87-2FF4-407C-83F1-C03E3DC7F711}" srcOrd="1" destOrd="0" presId="urn:microsoft.com/office/officeart/2005/8/layout/hierarchy1"/>
    <dgm:cxn modelId="{2B4E4BCC-48ED-42EA-82D6-D18B1183806B}" type="presParOf" srcId="{99518A87-2FF4-407C-83F1-C03E3DC7F711}" destId="{1306AB55-9E86-4B5D-BEB1-EA224AB2857F}" srcOrd="0" destOrd="0" presId="urn:microsoft.com/office/officeart/2005/8/layout/hierarchy1"/>
    <dgm:cxn modelId="{A464B509-8A0F-40B2-9868-8506A2D27FC5}" type="presParOf" srcId="{99518A87-2FF4-407C-83F1-C03E3DC7F711}" destId="{1200E106-3DC0-4755-A6E4-3C0121127F17}" srcOrd="1" destOrd="0" presId="urn:microsoft.com/office/officeart/2005/8/layout/hierarchy1"/>
    <dgm:cxn modelId="{B30F4819-8941-4C36-BCB7-944009FD56CD}" type="presParOf" srcId="{1200E106-3DC0-4755-A6E4-3C0121127F17}" destId="{BD525909-368B-4ED4-9024-6052B644D48F}" srcOrd="0" destOrd="0" presId="urn:microsoft.com/office/officeart/2005/8/layout/hierarchy1"/>
    <dgm:cxn modelId="{0A3406CB-384D-4571-9DBD-9E0F53A2B19F}" type="presParOf" srcId="{BD525909-368B-4ED4-9024-6052B644D48F}" destId="{5F4A9457-C680-48DB-80A0-61A608F5AD82}" srcOrd="0" destOrd="0" presId="urn:microsoft.com/office/officeart/2005/8/layout/hierarchy1"/>
    <dgm:cxn modelId="{6D316FA8-E478-4D9D-B545-32873B1CBA40}" type="presParOf" srcId="{BD525909-368B-4ED4-9024-6052B644D48F}" destId="{2B5C1F27-235F-4D3D-8CC7-9DCFA7E0DFBE}" srcOrd="1" destOrd="0" presId="urn:microsoft.com/office/officeart/2005/8/layout/hierarchy1"/>
    <dgm:cxn modelId="{B102D68D-BFF3-498B-A374-609C271F7DE2}" type="presParOf" srcId="{1200E106-3DC0-4755-A6E4-3C0121127F17}" destId="{186C3711-D79B-4580-A592-EC65781472AB}" srcOrd="1" destOrd="0" presId="urn:microsoft.com/office/officeart/2005/8/layout/hierarchy1"/>
    <dgm:cxn modelId="{BDA2542F-A24E-468B-8652-E0B850E6F0E8}" type="presParOf" srcId="{99518A87-2FF4-407C-83F1-C03E3DC7F711}" destId="{66B659EE-A721-48F7-9F68-4606F9D5A5BA}" srcOrd="2" destOrd="0" presId="urn:microsoft.com/office/officeart/2005/8/layout/hierarchy1"/>
    <dgm:cxn modelId="{36418DCD-9DD8-443E-A837-2616D3D70F98}" type="presParOf" srcId="{99518A87-2FF4-407C-83F1-C03E3DC7F711}" destId="{26A786CC-A86D-4AB4-97D7-E0D0106A2492}" srcOrd="3" destOrd="0" presId="urn:microsoft.com/office/officeart/2005/8/layout/hierarchy1"/>
    <dgm:cxn modelId="{F6D84319-BC27-43EA-9BC4-A0319FD8ABF0}" type="presParOf" srcId="{26A786CC-A86D-4AB4-97D7-E0D0106A2492}" destId="{84AFBBD2-3502-4FB6-A616-1FC841B0EE7E}" srcOrd="0" destOrd="0" presId="urn:microsoft.com/office/officeart/2005/8/layout/hierarchy1"/>
    <dgm:cxn modelId="{78C4E311-CE3C-4CE1-9FE2-434566D8EDB8}" type="presParOf" srcId="{84AFBBD2-3502-4FB6-A616-1FC841B0EE7E}" destId="{FF5173DD-C5A5-4C9A-8BA8-F614FD2A4CBC}" srcOrd="0" destOrd="0" presId="urn:microsoft.com/office/officeart/2005/8/layout/hierarchy1"/>
    <dgm:cxn modelId="{6691CDBB-B78F-4358-A4C6-4F3ADB5C6E2F}" type="presParOf" srcId="{84AFBBD2-3502-4FB6-A616-1FC841B0EE7E}" destId="{5CBD2128-5154-4B64-80F7-8BC205F43CBF}" srcOrd="1" destOrd="0" presId="urn:microsoft.com/office/officeart/2005/8/layout/hierarchy1"/>
    <dgm:cxn modelId="{69B8592D-780B-408C-AB36-0C9D750A2924}" type="presParOf" srcId="{26A786CC-A86D-4AB4-97D7-E0D0106A2492}" destId="{9C8A3CF7-5255-499D-8773-8A9C98B86C27}" srcOrd="1" destOrd="0" presId="urn:microsoft.com/office/officeart/2005/8/layout/hierarchy1"/>
    <dgm:cxn modelId="{0ED36373-C67C-4025-9686-73199D525314}" type="presParOf" srcId="{99518A87-2FF4-407C-83F1-C03E3DC7F711}" destId="{59B5B3CD-7C1D-427A-8606-474C3B286977}" srcOrd="4" destOrd="0" presId="urn:microsoft.com/office/officeart/2005/8/layout/hierarchy1"/>
    <dgm:cxn modelId="{45785DDE-6B43-4D2F-8157-47967270EE19}" type="presParOf" srcId="{99518A87-2FF4-407C-83F1-C03E3DC7F711}" destId="{C0D914C5-A9A9-4C19-BDCE-121623498D39}" srcOrd="5" destOrd="0" presId="urn:microsoft.com/office/officeart/2005/8/layout/hierarchy1"/>
    <dgm:cxn modelId="{9B6715BC-E813-4A73-B005-FBE9151B5396}" type="presParOf" srcId="{C0D914C5-A9A9-4C19-BDCE-121623498D39}" destId="{970CED2A-50BB-46E5-A2E6-B7AA1FB6A352}" srcOrd="0" destOrd="0" presId="urn:microsoft.com/office/officeart/2005/8/layout/hierarchy1"/>
    <dgm:cxn modelId="{B0FEB351-79AD-4B09-AE61-E5EA192E46B3}" type="presParOf" srcId="{970CED2A-50BB-46E5-A2E6-B7AA1FB6A352}" destId="{24714D24-9526-4E10-9BF5-398B99854F0E}" srcOrd="0" destOrd="0" presId="urn:microsoft.com/office/officeart/2005/8/layout/hierarchy1"/>
    <dgm:cxn modelId="{5CB6D50B-5574-4479-8FD3-ED9926537077}" type="presParOf" srcId="{970CED2A-50BB-46E5-A2E6-B7AA1FB6A352}" destId="{297BFF4A-C4B3-4F22-8037-58344BB37DEB}" srcOrd="1" destOrd="0" presId="urn:microsoft.com/office/officeart/2005/8/layout/hierarchy1"/>
    <dgm:cxn modelId="{4F08A611-5C07-4DAE-AE6A-E3C1ADB9443A}" type="presParOf" srcId="{C0D914C5-A9A9-4C19-BDCE-121623498D39}" destId="{0CDC9D62-3511-40BC-B48C-C35F45791C6E}" srcOrd="1" destOrd="0" presId="urn:microsoft.com/office/officeart/2005/8/layout/hierarchy1"/>
    <dgm:cxn modelId="{387D21BA-18C6-4568-B758-DF9D45A7616A}" type="presParOf" srcId="{22BC967F-3AB5-494E-BBDA-01E9B2CCEBBE}" destId="{5790F34D-90F4-413E-92C1-008C4AFB1C8E}" srcOrd="4" destOrd="0" presId="urn:microsoft.com/office/officeart/2005/8/layout/hierarchy1"/>
    <dgm:cxn modelId="{8D8D105C-372F-4443-ADC6-5E5FFA22E755}" type="presParOf" srcId="{22BC967F-3AB5-494E-BBDA-01E9B2CCEBBE}" destId="{C36823AC-B62D-4511-A837-53EF6EFE94D2}" srcOrd="5" destOrd="0" presId="urn:microsoft.com/office/officeart/2005/8/layout/hierarchy1"/>
    <dgm:cxn modelId="{17936D24-C7CC-4F37-9380-948E693894E6}" type="presParOf" srcId="{C36823AC-B62D-4511-A837-53EF6EFE94D2}" destId="{E40FAC3B-7D2C-4B48-915D-77C0D2A94FE6}" srcOrd="0" destOrd="0" presId="urn:microsoft.com/office/officeart/2005/8/layout/hierarchy1"/>
    <dgm:cxn modelId="{B62E6FD7-D729-4BE8-AB86-CC0BE7504806}" type="presParOf" srcId="{E40FAC3B-7D2C-4B48-915D-77C0D2A94FE6}" destId="{7075A6CD-F5D1-4367-8D63-D018EE5A871B}" srcOrd="0" destOrd="0" presId="urn:microsoft.com/office/officeart/2005/8/layout/hierarchy1"/>
    <dgm:cxn modelId="{86E2D296-D42C-4056-8B0E-F1C079BD7CB5}" type="presParOf" srcId="{E40FAC3B-7D2C-4B48-915D-77C0D2A94FE6}" destId="{82F51091-20AE-4EC3-B4C1-0F4E11736A9E}" srcOrd="1" destOrd="0" presId="urn:microsoft.com/office/officeart/2005/8/layout/hierarchy1"/>
    <dgm:cxn modelId="{1A4C42F1-9B8E-4449-BA9D-2EF9B10521EB}" type="presParOf" srcId="{C36823AC-B62D-4511-A837-53EF6EFE94D2}" destId="{A06A5CAC-2158-40B4-9A1D-0E12781E857B}" srcOrd="1" destOrd="0" presId="urn:microsoft.com/office/officeart/2005/8/layout/hierarchy1"/>
    <dgm:cxn modelId="{D346E390-0A59-4DF5-A9B4-C9BB098F4561}" type="presParOf" srcId="{A06A5CAC-2158-40B4-9A1D-0E12781E857B}" destId="{A820B42F-893C-4F20-934D-8A2E0B0EAC70}" srcOrd="0" destOrd="0" presId="urn:microsoft.com/office/officeart/2005/8/layout/hierarchy1"/>
    <dgm:cxn modelId="{F8821F4A-5378-4AE8-8D5B-FFAD5BBCE803}" type="presParOf" srcId="{A06A5CAC-2158-40B4-9A1D-0E12781E857B}" destId="{7ED8DF73-AB29-43BA-8328-8E4A31FDCBC1}" srcOrd="1" destOrd="0" presId="urn:microsoft.com/office/officeart/2005/8/layout/hierarchy1"/>
    <dgm:cxn modelId="{A0BDB2E8-C2C5-481F-8D7C-A1AFA9CAB692}" type="presParOf" srcId="{7ED8DF73-AB29-43BA-8328-8E4A31FDCBC1}" destId="{25828F65-8281-4CD0-A697-E27A97719A50}" srcOrd="0" destOrd="0" presId="urn:microsoft.com/office/officeart/2005/8/layout/hierarchy1"/>
    <dgm:cxn modelId="{868BFCA9-82D3-4AE1-B7A6-67BA35266F3C}" type="presParOf" srcId="{25828F65-8281-4CD0-A697-E27A97719A50}" destId="{BC80B754-947C-4DEF-8FC9-D4339418869D}" srcOrd="0" destOrd="0" presId="urn:microsoft.com/office/officeart/2005/8/layout/hierarchy1"/>
    <dgm:cxn modelId="{39DE6424-BF5E-4514-8515-A45ED01E00CE}" type="presParOf" srcId="{25828F65-8281-4CD0-A697-E27A97719A50}" destId="{5346C151-852D-41CA-81BB-B069201A4A7E}" srcOrd="1" destOrd="0" presId="urn:microsoft.com/office/officeart/2005/8/layout/hierarchy1"/>
    <dgm:cxn modelId="{634FCD7A-077E-466C-88BA-20D6EB70AAA4}" type="presParOf" srcId="{7ED8DF73-AB29-43BA-8328-8E4A31FDCBC1}" destId="{103F6FB5-36E3-4DBD-8F83-E669010A29CC}" srcOrd="1" destOrd="0" presId="urn:microsoft.com/office/officeart/2005/8/layout/hierarchy1"/>
    <dgm:cxn modelId="{A9794EFA-09D8-4250-B849-58ADC3A8C0C4}" type="presParOf" srcId="{A06A5CAC-2158-40B4-9A1D-0E12781E857B}" destId="{AAFA42C3-AC22-434E-A009-B4D5E2AC6A32}" srcOrd="2" destOrd="0" presId="urn:microsoft.com/office/officeart/2005/8/layout/hierarchy1"/>
    <dgm:cxn modelId="{84B8769A-22A9-42E3-A081-D6A915A4EF15}" type="presParOf" srcId="{A06A5CAC-2158-40B4-9A1D-0E12781E857B}" destId="{EAF66C20-CA94-48BC-8F7D-8DD6E939EA5C}" srcOrd="3" destOrd="0" presId="urn:microsoft.com/office/officeart/2005/8/layout/hierarchy1"/>
    <dgm:cxn modelId="{CD3EFC12-57E2-4848-A03A-A10167B6AA35}" type="presParOf" srcId="{EAF66C20-CA94-48BC-8F7D-8DD6E939EA5C}" destId="{31A25277-2B28-4B7F-804A-8A84A7E9D168}" srcOrd="0" destOrd="0" presId="urn:microsoft.com/office/officeart/2005/8/layout/hierarchy1"/>
    <dgm:cxn modelId="{9258DBC7-A4F9-4674-9B0A-100C73C0C20E}" type="presParOf" srcId="{31A25277-2B28-4B7F-804A-8A84A7E9D168}" destId="{A0905EF1-F2EC-442A-8464-31601F8A525A}" srcOrd="0" destOrd="0" presId="urn:microsoft.com/office/officeart/2005/8/layout/hierarchy1"/>
    <dgm:cxn modelId="{0C2442A9-FF42-4BAE-A0BC-E7110FB2DFE9}" type="presParOf" srcId="{31A25277-2B28-4B7F-804A-8A84A7E9D168}" destId="{A489317E-9379-4814-B69E-145773BA47CF}" srcOrd="1" destOrd="0" presId="urn:microsoft.com/office/officeart/2005/8/layout/hierarchy1"/>
    <dgm:cxn modelId="{DA38951B-3DC2-4548-B255-2FC95CF86CF2}" type="presParOf" srcId="{EAF66C20-CA94-48BC-8F7D-8DD6E939EA5C}" destId="{9B6F50A2-F960-4CA8-82E7-D65DEA931A13}" srcOrd="1" destOrd="0" presId="urn:microsoft.com/office/officeart/2005/8/layout/hierarchy1"/>
    <dgm:cxn modelId="{145D4721-7DBD-4797-B9E8-FAA73ED3AEA0}" type="presParOf" srcId="{A06A5CAC-2158-40B4-9A1D-0E12781E857B}" destId="{D64E5817-808F-44E8-BB7D-47D1398D3599}" srcOrd="4" destOrd="0" presId="urn:microsoft.com/office/officeart/2005/8/layout/hierarchy1"/>
    <dgm:cxn modelId="{3A5A6285-49AD-48DA-B94B-E7179361EB55}" type="presParOf" srcId="{A06A5CAC-2158-40B4-9A1D-0E12781E857B}" destId="{7505BFC1-BEE3-41A6-9221-10DFC9861B7A}" srcOrd="5" destOrd="0" presId="urn:microsoft.com/office/officeart/2005/8/layout/hierarchy1"/>
    <dgm:cxn modelId="{A7D4E588-A0E1-4779-BD33-AD49E17D4FC9}" type="presParOf" srcId="{7505BFC1-BEE3-41A6-9221-10DFC9861B7A}" destId="{08A55EC8-A4D2-4DBE-A0A9-EF11CCAF6389}" srcOrd="0" destOrd="0" presId="urn:microsoft.com/office/officeart/2005/8/layout/hierarchy1"/>
    <dgm:cxn modelId="{1B6372FD-8FFA-48ED-ABFF-F87FB19F4480}" type="presParOf" srcId="{08A55EC8-A4D2-4DBE-A0A9-EF11CCAF6389}" destId="{CDC6DD8D-06A4-4D8A-A557-6813D73B1700}" srcOrd="0" destOrd="0" presId="urn:microsoft.com/office/officeart/2005/8/layout/hierarchy1"/>
    <dgm:cxn modelId="{A80469FB-61D3-4827-B90D-21B5EBE34DF3}" type="presParOf" srcId="{08A55EC8-A4D2-4DBE-A0A9-EF11CCAF6389}" destId="{503639B4-7D7A-459E-8BEE-2ED9DFE47443}" srcOrd="1" destOrd="0" presId="urn:microsoft.com/office/officeart/2005/8/layout/hierarchy1"/>
    <dgm:cxn modelId="{D5EE7EF8-3EC4-42F1-9F7C-6D82AAC0CADF}" type="presParOf" srcId="{7505BFC1-BEE3-41A6-9221-10DFC9861B7A}" destId="{02D0A4FA-14F8-42B8-8A47-7D2DA7BE0F4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9.xml><?xml version="1.0" encoding="utf-8"?>
<dgm:dataModel xmlns:dgm="http://schemas.openxmlformats.org/drawingml/2006/diagram" xmlns:a="http://schemas.openxmlformats.org/drawingml/2006/main">
  <dgm:ptLst>
    <dgm:pt modelId="{E83F6F70-825E-4EEF-88D0-7104648B8F19}" type="doc">
      <dgm:prSet loTypeId="urn:microsoft.com/office/officeart/2005/8/layout/hierarchy1" loCatId="hierarchy" qsTypeId="urn:microsoft.com/office/officeart/2005/8/quickstyle/3d4" qsCatId="3D" csTypeId="urn:microsoft.com/office/officeart/2005/8/colors/accent2_1" csCatId="accent2" phldr="1"/>
      <dgm:spPr/>
      <dgm:t>
        <a:bodyPr/>
        <a:lstStyle/>
        <a:p>
          <a:endParaRPr lang="en-US"/>
        </a:p>
      </dgm:t>
    </dgm:pt>
    <dgm:pt modelId="{F10BC23F-A4D8-4C97-AFF5-75E20AFFBB6E}">
      <dgm:prSet phldrT="[Text]" custT="1"/>
      <dgm:spPr>
        <a:solidFill>
          <a:srgbClr val="FFC000">
            <a:alpha val="90000"/>
          </a:srgbClr>
        </a:solidFill>
      </dgm:spPr>
      <dgm:t>
        <a:bodyPr/>
        <a:lstStyle/>
        <a:p>
          <a:r>
            <a:rPr lang="en-US" sz="1600" dirty="0" smtClean="0"/>
            <a:t>Thing</a:t>
          </a:r>
          <a:endParaRPr lang="en-US" sz="1300" dirty="0"/>
        </a:p>
      </dgm:t>
    </dgm:pt>
    <dgm:pt modelId="{6D9B8CFD-73A2-4E20-B1AC-B60E8C481474}" type="parTrans" cxnId="{38BAF21C-0F83-485A-AACE-D3097AD7D9E7}">
      <dgm:prSet/>
      <dgm:spPr/>
      <dgm:t>
        <a:bodyPr/>
        <a:lstStyle/>
        <a:p>
          <a:endParaRPr lang="en-US"/>
        </a:p>
      </dgm:t>
    </dgm:pt>
    <dgm:pt modelId="{1E0211F5-5EA0-4761-9F1A-24AFBD74357F}" type="sibTrans" cxnId="{38BAF21C-0F83-485A-AACE-D3097AD7D9E7}">
      <dgm:prSet/>
      <dgm:spPr/>
      <dgm:t>
        <a:bodyPr/>
        <a:lstStyle/>
        <a:p>
          <a:endParaRPr lang="en-US"/>
        </a:p>
      </dgm:t>
    </dgm:pt>
    <dgm:pt modelId="{670C641F-50FD-4F39-9340-56B8571F51AF}">
      <dgm:prSet phldrT="[Text]"/>
      <dgm:spPr>
        <a:solidFill>
          <a:srgbClr val="FFC000">
            <a:alpha val="90000"/>
          </a:srgbClr>
        </a:solidFill>
      </dgm:spPr>
      <dgm:t>
        <a:bodyPr/>
        <a:lstStyle/>
        <a:p>
          <a:r>
            <a:rPr lang="en-US" dirty="0" smtClean="0"/>
            <a:t>Independent Thing</a:t>
          </a:r>
          <a:endParaRPr lang="en-US" dirty="0"/>
        </a:p>
      </dgm:t>
    </dgm:pt>
    <dgm:pt modelId="{1EB0A9E1-B104-4584-9939-A38075377F14}" type="parTrans" cxnId="{8F3E6E5C-D67A-48F9-8C08-FADEB51197B6}">
      <dgm:prSet/>
      <dgm:spPr/>
      <dgm:t>
        <a:bodyPr/>
        <a:lstStyle/>
        <a:p>
          <a:endParaRPr lang="en-US"/>
        </a:p>
      </dgm:t>
    </dgm:pt>
    <dgm:pt modelId="{D39F44B0-4E61-4C12-B98A-5D76CA212E9A}" type="sibTrans" cxnId="{8F3E6E5C-D67A-48F9-8C08-FADEB51197B6}">
      <dgm:prSet/>
      <dgm:spPr/>
      <dgm:t>
        <a:bodyPr/>
        <a:lstStyle/>
        <a:p>
          <a:endParaRPr lang="en-US"/>
        </a:p>
      </dgm:t>
    </dgm:pt>
    <dgm:pt modelId="{15B09DB5-99AB-4BF7-B241-3C64B28AA0C8}">
      <dgm:prSet phldrT="[Text]"/>
      <dgm:spPr>
        <a:solidFill>
          <a:srgbClr val="FFC000">
            <a:alpha val="90000"/>
          </a:srgbClr>
        </a:solidFill>
      </dgm:spPr>
      <dgm:t>
        <a:bodyPr/>
        <a:lstStyle/>
        <a:p>
          <a:r>
            <a:rPr lang="en-US" dirty="0" smtClean="0"/>
            <a:t>Relative Thing</a:t>
          </a:r>
          <a:endParaRPr lang="en-US" dirty="0"/>
        </a:p>
      </dgm:t>
    </dgm:pt>
    <dgm:pt modelId="{511CEEDD-8A03-41FF-985A-58F97D783AA7}" type="parTrans" cxnId="{7B73F9EA-B73D-401E-87A2-2445B08951EC}">
      <dgm:prSet/>
      <dgm:spPr/>
      <dgm:t>
        <a:bodyPr/>
        <a:lstStyle/>
        <a:p>
          <a:endParaRPr lang="en-US"/>
        </a:p>
      </dgm:t>
    </dgm:pt>
    <dgm:pt modelId="{82AD9F80-078E-48A5-A632-34B1A22755E0}" type="sibTrans" cxnId="{7B73F9EA-B73D-401E-87A2-2445B08951EC}">
      <dgm:prSet/>
      <dgm:spPr/>
      <dgm:t>
        <a:bodyPr/>
        <a:lstStyle/>
        <a:p>
          <a:endParaRPr lang="en-US"/>
        </a:p>
      </dgm:t>
    </dgm:pt>
    <dgm:pt modelId="{712F47B5-BE93-4907-A429-C66A06951102}">
      <dgm:prSet phldrT="[Text]"/>
      <dgm:spPr>
        <a:solidFill>
          <a:srgbClr val="FFC000">
            <a:alpha val="90000"/>
          </a:srgbClr>
        </a:solidFill>
      </dgm:spPr>
      <dgm:t>
        <a:bodyPr/>
        <a:lstStyle/>
        <a:p>
          <a:r>
            <a:rPr lang="en-US" dirty="0" smtClean="0"/>
            <a:t>Mediating Thing (context)</a:t>
          </a:r>
          <a:endParaRPr lang="en-US" dirty="0"/>
        </a:p>
      </dgm:t>
    </dgm:pt>
    <dgm:pt modelId="{EC084C5B-C32C-415C-97E4-A06940AC7893}" type="parTrans" cxnId="{2C899214-8D9A-4A4E-B445-7E592D5A761D}">
      <dgm:prSet/>
      <dgm:spPr/>
      <dgm:t>
        <a:bodyPr/>
        <a:lstStyle/>
        <a:p>
          <a:endParaRPr lang="en-US"/>
        </a:p>
      </dgm:t>
    </dgm:pt>
    <dgm:pt modelId="{439D0B6C-E0DB-4C88-8711-3F48E7CB06A9}" type="sibTrans" cxnId="{2C899214-8D9A-4A4E-B445-7E592D5A761D}">
      <dgm:prSet/>
      <dgm:spPr/>
      <dgm:t>
        <a:bodyPr/>
        <a:lstStyle/>
        <a:p>
          <a:endParaRPr lang="en-US"/>
        </a:p>
      </dgm:t>
    </dgm:pt>
    <dgm:pt modelId="{E286932E-00E7-4029-9D3F-0B7DDF34D483}">
      <dgm:prSet phldrT="[Text]"/>
      <dgm:spPr>
        <a:solidFill>
          <a:srgbClr val="FFC000">
            <a:alpha val="90000"/>
          </a:srgbClr>
        </a:solidFill>
      </dgm:spPr>
      <dgm:t>
        <a:bodyPr/>
        <a:lstStyle/>
        <a:p>
          <a:r>
            <a:rPr lang="en-US" dirty="0" smtClean="0"/>
            <a:t>Person</a:t>
          </a:r>
          <a:endParaRPr lang="en-US" dirty="0"/>
        </a:p>
      </dgm:t>
    </dgm:pt>
    <dgm:pt modelId="{493A8E2A-CFEF-44E7-AB69-D5CB80467D1E}" type="parTrans" cxnId="{B319BAC5-1B2E-43AE-B2E7-7EE0B3A1D54B}">
      <dgm:prSet/>
      <dgm:spPr/>
      <dgm:t>
        <a:bodyPr/>
        <a:lstStyle/>
        <a:p>
          <a:endParaRPr lang="en-US"/>
        </a:p>
      </dgm:t>
    </dgm:pt>
    <dgm:pt modelId="{5BB69597-E790-4DB5-9A25-C079D539B603}" type="sibTrans" cxnId="{B319BAC5-1B2E-43AE-B2E7-7EE0B3A1D54B}">
      <dgm:prSet/>
      <dgm:spPr/>
      <dgm:t>
        <a:bodyPr/>
        <a:lstStyle/>
        <a:p>
          <a:endParaRPr lang="en-US"/>
        </a:p>
      </dgm:t>
    </dgm:pt>
    <dgm:pt modelId="{452935F1-9D69-4E90-A5D4-8956E2FC7796}">
      <dgm:prSet phldrT="[Text]"/>
      <dgm:spPr>
        <a:solidFill>
          <a:srgbClr val="FFC000">
            <a:alpha val="90000"/>
          </a:srgbClr>
        </a:solidFill>
      </dgm:spPr>
      <dgm:t>
        <a:bodyPr/>
        <a:lstStyle/>
        <a:p>
          <a:r>
            <a:rPr lang="en-US" dirty="0" smtClean="0"/>
            <a:t>Employee</a:t>
          </a:r>
          <a:endParaRPr lang="en-US" dirty="0"/>
        </a:p>
      </dgm:t>
    </dgm:pt>
    <dgm:pt modelId="{F1561609-ED82-472F-B2B7-6F09D0871B86}" type="parTrans" cxnId="{FA97BFE6-827F-4C44-A525-2A2AB989464A}">
      <dgm:prSet/>
      <dgm:spPr/>
      <dgm:t>
        <a:bodyPr/>
        <a:lstStyle/>
        <a:p>
          <a:endParaRPr lang="en-US"/>
        </a:p>
      </dgm:t>
    </dgm:pt>
    <dgm:pt modelId="{33195F6F-6921-43FE-AA4B-6A43929E2389}" type="sibTrans" cxnId="{FA97BFE6-827F-4C44-A525-2A2AB989464A}">
      <dgm:prSet/>
      <dgm:spPr/>
      <dgm:t>
        <a:bodyPr/>
        <a:lstStyle/>
        <a:p>
          <a:endParaRPr lang="en-US"/>
        </a:p>
      </dgm:t>
    </dgm:pt>
    <dgm:pt modelId="{678D488B-0350-40D8-9A00-4A574E84D710}">
      <dgm:prSet phldrT="[Text]"/>
      <dgm:spPr>
        <a:solidFill>
          <a:srgbClr val="FFC000">
            <a:alpha val="90000"/>
          </a:srgbClr>
        </a:solidFill>
      </dgm:spPr>
      <dgm:t>
        <a:bodyPr/>
        <a:lstStyle/>
        <a:p>
          <a:r>
            <a:rPr lang="en-US" dirty="0" smtClean="0"/>
            <a:t>Customer</a:t>
          </a:r>
          <a:endParaRPr lang="en-US" dirty="0"/>
        </a:p>
      </dgm:t>
    </dgm:pt>
    <dgm:pt modelId="{8E7B59E0-A21A-4A26-84FF-4F57A489E2BA}" type="parTrans" cxnId="{8A1DC6BD-1294-4A8B-9E11-3D974C3A747F}">
      <dgm:prSet/>
      <dgm:spPr/>
      <dgm:t>
        <a:bodyPr/>
        <a:lstStyle/>
        <a:p>
          <a:endParaRPr lang="en-US"/>
        </a:p>
      </dgm:t>
    </dgm:pt>
    <dgm:pt modelId="{ABD81837-5754-405A-87F5-0467EE293DAF}" type="sibTrans" cxnId="{8A1DC6BD-1294-4A8B-9E11-3D974C3A747F}">
      <dgm:prSet/>
      <dgm:spPr/>
      <dgm:t>
        <a:bodyPr/>
        <a:lstStyle/>
        <a:p>
          <a:endParaRPr lang="en-US"/>
        </a:p>
      </dgm:t>
    </dgm:pt>
    <dgm:pt modelId="{10A4601C-B407-4BFB-8C1D-E1ABC254B0F0}">
      <dgm:prSet phldrT="[Text]"/>
      <dgm:spPr>
        <a:solidFill>
          <a:srgbClr val="FFC000">
            <a:alpha val="90000"/>
          </a:srgbClr>
        </a:solidFill>
      </dgm:spPr>
      <dgm:t>
        <a:bodyPr/>
        <a:lstStyle/>
        <a:p>
          <a:r>
            <a:rPr lang="en-US" dirty="0" smtClean="0"/>
            <a:t>Pilot</a:t>
          </a:r>
          <a:endParaRPr lang="en-US" dirty="0"/>
        </a:p>
      </dgm:t>
    </dgm:pt>
    <dgm:pt modelId="{E442DE4F-B8B2-4355-9DB8-284CD2C13A17}" type="parTrans" cxnId="{3970E15C-13A5-48BA-84E5-396DE8A92A55}">
      <dgm:prSet/>
      <dgm:spPr/>
      <dgm:t>
        <a:bodyPr/>
        <a:lstStyle/>
        <a:p>
          <a:endParaRPr lang="en-US"/>
        </a:p>
      </dgm:t>
    </dgm:pt>
    <dgm:pt modelId="{D332CDE8-C3AA-4F9A-A87D-D39BD2714C6B}" type="sibTrans" cxnId="{3970E15C-13A5-48BA-84E5-396DE8A92A55}">
      <dgm:prSet/>
      <dgm:spPr/>
      <dgm:t>
        <a:bodyPr/>
        <a:lstStyle/>
        <a:p>
          <a:endParaRPr lang="en-US"/>
        </a:p>
      </dgm:t>
    </dgm:pt>
    <dgm:pt modelId="{E91B6F1B-A101-4E52-B28C-C80566E75880}">
      <dgm:prSet phldrT="[Text]"/>
      <dgm:spPr>
        <a:solidFill>
          <a:srgbClr val="FFC000">
            <a:alpha val="90000"/>
          </a:srgbClr>
        </a:solidFill>
      </dgm:spPr>
      <dgm:t>
        <a:bodyPr/>
        <a:lstStyle/>
        <a:p>
          <a:r>
            <a:rPr lang="en-US" dirty="0" smtClean="0"/>
            <a:t>Employment</a:t>
          </a:r>
          <a:endParaRPr lang="en-US" dirty="0"/>
        </a:p>
      </dgm:t>
    </dgm:pt>
    <dgm:pt modelId="{F97E2D66-D1C2-4857-80F8-69F450054555}" type="parTrans" cxnId="{02C3320B-B7AF-46FD-AF9B-2627BDE6DBA5}">
      <dgm:prSet/>
      <dgm:spPr/>
      <dgm:t>
        <a:bodyPr/>
        <a:lstStyle/>
        <a:p>
          <a:endParaRPr lang="en-US"/>
        </a:p>
      </dgm:t>
    </dgm:pt>
    <dgm:pt modelId="{E79711EC-B59D-4D7C-A970-1F365BA318DF}" type="sibTrans" cxnId="{02C3320B-B7AF-46FD-AF9B-2627BDE6DBA5}">
      <dgm:prSet/>
      <dgm:spPr/>
      <dgm:t>
        <a:bodyPr/>
        <a:lstStyle/>
        <a:p>
          <a:endParaRPr lang="en-US"/>
        </a:p>
      </dgm:t>
    </dgm:pt>
    <dgm:pt modelId="{BB23910A-79B3-49EB-B3D0-5D169641EB09}">
      <dgm:prSet phldrT="[Text]"/>
      <dgm:spPr>
        <a:solidFill>
          <a:srgbClr val="FFC000">
            <a:alpha val="90000"/>
          </a:srgbClr>
        </a:solidFill>
      </dgm:spPr>
      <dgm:t>
        <a:bodyPr/>
        <a:lstStyle/>
        <a:p>
          <a:r>
            <a:rPr lang="en-US" dirty="0" smtClean="0"/>
            <a:t>Sales</a:t>
          </a:r>
          <a:endParaRPr lang="en-US" dirty="0"/>
        </a:p>
      </dgm:t>
    </dgm:pt>
    <dgm:pt modelId="{858291E7-A264-458D-902E-CA860909CC58}" type="parTrans" cxnId="{82EA9AC4-11DF-4885-AE78-FB0208E1F7CE}">
      <dgm:prSet/>
      <dgm:spPr/>
      <dgm:t>
        <a:bodyPr/>
        <a:lstStyle/>
        <a:p>
          <a:endParaRPr lang="en-US"/>
        </a:p>
      </dgm:t>
    </dgm:pt>
    <dgm:pt modelId="{6ACFCB9E-45A1-49B4-9B6C-F9605E340414}" type="sibTrans" cxnId="{82EA9AC4-11DF-4885-AE78-FB0208E1F7CE}">
      <dgm:prSet/>
      <dgm:spPr/>
      <dgm:t>
        <a:bodyPr/>
        <a:lstStyle/>
        <a:p>
          <a:endParaRPr lang="en-US"/>
        </a:p>
      </dgm:t>
    </dgm:pt>
    <dgm:pt modelId="{FEDB4E64-5F2C-462A-B9A9-5C8271ACB295}">
      <dgm:prSet phldrT="[Text]"/>
      <dgm:spPr>
        <a:solidFill>
          <a:srgbClr val="FFC000">
            <a:alpha val="90000"/>
          </a:srgbClr>
        </a:solidFill>
      </dgm:spPr>
      <dgm:t>
        <a:bodyPr/>
        <a:lstStyle/>
        <a:p>
          <a:r>
            <a:rPr lang="en-US" dirty="0" smtClean="0"/>
            <a:t>Aviation</a:t>
          </a:r>
          <a:endParaRPr lang="en-US" dirty="0"/>
        </a:p>
      </dgm:t>
    </dgm:pt>
    <dgm:pt modelId="{DB1AD7C7-1A2A-4934-804D-4D7013254900}" type="parTrans" cxnId="{9CFA002E-299B-428B-802F-3D051E85989E}">
      <dgm:prSet/>
      <dgm:spPr/>
      <dgm:t>
        <a:bodyPr/>
        <a:lstStyle/>
        <a:p>
          <a:endParaRPr lang="en-US"/>
        </a:p>
      </dgm:t>
    </dgm:pt>
    <dgm:pt modelId="{0E87BAE2-B43D-4B9B-BE84-BB69A49B7668}" type="sibTrans" cxnId="{9CFA002E-299B-428B-802F-3D051E85989E}">
      <dgm:prSet/>
      <dgm:spPr/>
      <dgm:t>
        <a:bodyPr/>
        <a:lstStyle/>
        <a:p>
          <a:endParaRPr lang="en-US"/>
        </a:p>
      </dgm:t>
    </dgm:pt>
    <dgm:pt modelId="{4ECA65F2-A0FF-484A-830F-ECACDEBB9A78}" type="pres">
      <dgm:prSet presAssocID="{E83F6F70-825E-4EEF-88D0-7104648B8F19}" presName="hierChild1" presStyleCnt="0">
        <dgm:presLayoutVars>
          <dgm:chPref val="1"/>
          <dgm:dir/>
          <dgm:animOne val="branch"/>
          <dgm:animLvl val="lvl"/>
          <dgm:resizeHandles/>
        </dgm:presLayoutVars>
      </dgm:prSet>
      <dgm:spPr/>
      <dgm:t>
        <a:bodyPr/>
        <a:lstStyle/>
        <a:p>
          <a:endParaRPr lang="en-US"/>
        </a:p>
      </dgm:t>
    </dgm:pt>
    <dgm:pt modelId="{C0D1D638-E841-482C-BFAC-20C3785583FA}" type="pres">
      <dgm:prSet presAssocID="{F10BC23F-A4D8-4C97-AFF5-75E20AFFBB6E}" presName="hierRoot1" presStyleCnt="0"/>
      <dgm:spPr/>
    </dgm:pt>
    <dgm:pt modelId="{7F6FDDB5-C192-4BD8-945D-8007900D0568}" type="pres">
      <dgm:prSet presAssocID="{F10BC23F-A4D8-4C97-AFF5-75E20AFFBB6E}" presName="composite" presStyleCnt="0"/>
      <dgm:spPr/>
    </dgm:pt>
    <dgm:pt modelId="{367A69E7-EFE0-4506-9F66-571760393C04}" type="pres">
      <dgm:prSet presAssocID="{F10BC23F-A4D8-4C97-AFF5-75E20AFFBB6E}" presName="background" presStyleLbl="node0" presStyleIdx="0" presStyleCnt="1"/>
      <dgm:spPr/>
    </dgm:pt>
    <dgm:pt modelId="{246B0693-B89D-4D23-88AF-942DA68A0616}" type="pres">
      <dgm:prSet presAssocID="{F10BC23F-A4D8-4C97-AFF5-75E20AFFBB6E}" presName="text" presStyleLbl="fgAcc0" presStyleIdx="0" presStyleCnt="1" custScaleX="231526" custLinFactNeighborX="-8626" custLinFactNeighborY="-48893">
        <dgm:presLayoutVars>
          <dgm:chPref val="3"/>
        </dgm:presLayoutVars>
      </dgm:prSet>
      <dgm:spPr/>
      <dgm:t>
        <a:bodyPr/>
        <a:lstStyle/>
        <a:p>
          <a:endParaRPr lang="en-US"/>
        </a:p>
      </dgm:t>
    </dgm:pt>
    <dgm:pt modelId="{22BC967F-3AB5-494E-BBDA-01E9B2CCEBBE}" type="pres">
      <dgm:prSet presAssocID="{F10BC23F-A4D8-4C97-AFF5-75E20AFFBB6E}" presName="hierChild2" presStyleCnt="0"/>
      <dgm:spPr/>
    </dgm:pt>
    <dgm:pt modelId="{54552971-00F0-4747-B90E-B34F07A6B514}" type="pres">
      <dgm:prSet presAssocID="{1EB0A9E1-B104-4584-9939-A38075377F14}" presName="Name10" presStyleLbl="parChTrans1D2" presStyleIdx="0" presStyleCnt="3"/>
      <dgm:spPr/>
      <dgm:t>
        <a:bodyPr/>
        <a:lstStyle/>
        <a:p>
          <a:endParaRPr lang="en-US"/>
        </a:p>
      </dgm:t>
    </dgm:pt>
    <dgm:pt modelId="{F4F6DC00-0967-47AF-8BEF-C381C8CC0240}" type="pres">
      <dgm:prSet presAssocID="{670C641F-50FD-4F39-9340-56B8571F51AF}" presName="hierRoot2" presStyleCnt="0"/>
      <dgm:spPr/>
    </dgm:pt>
    <dgm:pt modelId="{D6DB521F-1D69-418F-8297-49E967EECBE4}" type="pres">
      <dgm:prSet presAssocID="{670C641F-50FD-4F39-9340-56B8571F51AF}" presName="composite2" presStyleCnt="0"/>
      <dgm:spPr/>
    </dgm:pt>
    <dgm:pt modelId="{372F9824-F7CA-4C73-93A3-1CDE09E23BDA}" type="pres">
      <dgm:prSet presAssocID="{670C641F-50FD-4F39-9340-56B8571F51AF}" presName="background2" presStyleLbl="node2" presStyleIdx="0" presStyleCnt="3"/>
      <dgm:spPr/>
    </dgm:pt>
    <dgm:pt modelId="{98AA11D2-C4AE-45C2-97B5-7CD0B7DEE22D}" type="pres">
      <dgm:prSet presAssocID="{670C641F-50FD-4F39-9340-56B8571F51AF}" presName="text2" presStyleLbl="fgAcc2" presStyleIdx="0" presStyleCnt="3" custLinFactNeighborX="8778">
        <dgm:presLayoutVars>
          <dgm:chPref val="3"/>
        </dgm:presLayoutVars>
      </dgm:prSet>
      <dgm:spPr/>
      <dgm:t>
        <a:bodyPr/>
        <a:lstStyle/>
        <a:p>
          <a:endParaRPr lang="en-US"/>
        </a:p>
      </dgm:t>
    </dgm:pt>
    <dgm:pt modelId="{6E447739-62F8-40FD-805C-0566653A303E}" type="pres">
      <dgm:prSet presAssocID="{670C641F-50FD-4F39-9340-56B8571F51AF}" presName="hierChild3" presStyleCnt="0"/>
      <dgm:spPr/>
    </dgm:pt>
    <dgm:pt modelId="{2E71253B-7344-489A-BC99-2FC17041BC4A}" type="pres">
      <dgm:prSet presAssocID="{493A8E2A-CFEF-44E7-AB69-D5CB80467D1E}" presName="Name17" presStyleLbl="parChTrans1D3" presStyleIdx="0" presStyleCnt="7"/>
      <dgm:spPr/>
      <dgm:t>
        <a:bodyPr/>
        <a:lstStyle/>
        <a:p>
          <a:endParaRPr lang="en-US"/>
        </a:p>
      </dgm:t>
    </dgm:pt>
    <dgm:pt modelId="{D1B015DC-F068-4C32-BDBB-77E84F6684E5}" type="pres">
      <dgm:prSet presAssocID="{E286932E-00E7-4029-9D3F-0B7DDF34D483}" presName="hierRoot3" presStyleCnt="0"/>
      <dgm:spPr/>
    </dgm:pt>
    <dgm:pt modelId="{D8995DCE-95F4-4D18-8A25-D4561B97DCC6}" type="pres">
      <dgm:prSet presAssocID="{E286932E-00E7-4029-9D3F-0B7DDF34D483}" presName="composite3" presStyleCnt="0"/>
      <dgm:spPr/>
    </dgm:pt>
    <dgm:pt modelId="{A574415C-3B5E-4244-884C-76C589795628}" type="pres">
      <dgm:prSet presAssocID="{E286932E-00E7-4029-9D3F-0B7DDF34D483}" presName="background3" presStyleLbl="node3" presStyleIdx="0" presStyleCnt="7"/>
      <dgm:spPr/>
    </dgm:pt>
    <dgm:pt modelId="{977DA6CA-A357-4E01-94BB-0C01DECA9AC3}" type="pres">
      <dgm:prSet presAssocID="{E286932E-00E7-4029-9D3F-0B7DDF34D483}" presName="text3" presStyleLbl="fgAcc3" presStyleIdx="0" presStyleCnt="7">
        <dgm:presLayoutVars>
          <dgm:chPref val="3"/>
        </dgm:presLayoutVars>
      </dgm:prSet>
      <dgm:spPr/>
      <dgm:t>
        <a:bodyPr/>
        <a:lstStyle/>
        <a:p>
          <a:endParaRPr lang="en-US"/>
        </a:p>
      </dgm:t>
    </dgm:pt>
    <dgm:pt modelId="{3E16C55E-3E53-4BB1-A01C-2680F3D568C3}" type="pres">
      <dgm:prSet presAssocID="{E286932E-00E7-4029-9D3F-0B7DDF34D483}" presName="hierChild4" presStyleCnt="0"/>
      <dgm:spPr/>
    </dgm:pt>
    <dgm:pt modelId="{153009DF-4DB5-4E44-A88B-7D5FB59A5969}" type="pres">
      <dgm:prSet presAssocID="{511CEEDD-8A03-41FF-985A-58F97D783AA7}" presName="Name10" presStyleLbl="parChTrans1D2" presStyleIdx="1" presStyleCnt="3"/>
      <dgm:spPr/>
      <dgm:t>
        <a:bodyPr/>
        <a:lstStyle/>
        <a:p>
          <a:endParaRPr lang="en-US"/>
        </a:p>
      </dgm:t>
    </dgm:pt>
    <dgm:pt modelId="{6A2C8C8F-FA10-430B-AD80-75505F3B5F5E}" type="pres">
      <dgm:prSet presAssocID="{15B09DB5-99AB-4BF7-B241-3C64B28AA0C8}" presName="hierRoot2" presStyleCnt="0"/>
      <dgm:spPr/>
    </dgm:pt>
    <dgm:pt modelId="{6DF3BD66-1D85-4E00-B96A-9C3ECD5EF682}" type="pres">
      <dgm:prSet presAssocID="{15B09DB5-99AB-4BF7-B241-3C64B28AA0C8}" presName="composite2" presStyleCnt="0"/>
      <dgm:spPr/>
    </dgm:pt>
    <dgm:pt modelId="{A636F543-02BC-4D79-BEE4-174F87AD8872}" type="pres">
      <dgm:prSet presAssocID="{15B09DB5-99AB-4BF7-B241-3C64B28AA0C8}" presName="background2" presStyleLbl="node2" presStyleIdx="1" presStyleCnt="3"/>
      <dgm:spPr/>
      <dgm:t>
        <a:bodyPr/>
        <a:lstStyle/>
        <a:p>
          <a:endParaRPr lang="en-US"/>
        </a:p>
      </dgm:t>
    </dgm:pt>
    <dgm:pt modelId="{1C574C71-37B7-4BB8-94FD-22D9121FB9EB}" type="pres">
      <dgm:prSet presAssocID="{15B09DB5-99AB-4BF7-B241-3C64B28AA0C8}" presName="text2" presStyleLbl="fgAcc2" presStyleIdx="1" presStyleCnt="3" custLinFactNeighborX="-7407">
        <dgm:presLayoutVars>
          <dgm:chPref val="3"/>
        </dgm:presLayoutVars>
      </dgm:prSet>
      <dgm:spPr/>
      <dgm:t>
        <a:bodyPr/>
        <a:lstStyle/>
        <a:p>
          <a:endParaRPr lang="en-US"/>
        </a:p>
      </dgm:t>
    </dgm:pt>
    <dgm:pt modelId="{99518A87-2FF4-407C-83F1-C03E3DC7F711}" type="pres">
      <dgm:prSet presAssocID="{15B09DB5-99AB-4BF7-B241-3C64B28AA0C8}" presName="hierChild3" presStyleCnt="0"/>
      <dgm:spPr/>
    </dgm:pt>
    <dgm:pt modelId="{1306AB55-9E86-4B5D-BEB1-EA224AB2857F}" type="pres">
      <dgm:prSet presAssocID="{F1561609-ED82-472F-B2B7-6F09D0871B86}" presName="Name17" presStyleLbl="parChTrans1D3" presStyleIdx="1" presStyleCnt="7"/>
      <dgm:spPr/>
      <dgm:t>
        <a:bodyPr/>
        <a:lstStyle/>
        <a:p>
          <a:endParaRPr lang="en-US"/>
        </a:p>
      </dgm:t>
    </dgm:pt>
    <dgm:pt modelId="{1200E106-3DC0-4755-A6E4-3C0121127F17}" type="pres">
      <dgm:prSet presAssocID="{452935F1-9D69-4E90-A5D4-8956E2FC7796}" presName="hierRoot3" presStyleCnt="0"/>
      <dgm:spPr/>
    </dgm:pt>
    <dgm:pt modelId="{BD525909-368B-4ED4-9024-6052B644D48F}" type="pres">
      <dgm:prSet presAssocID="{452935F1-9D69-4E90-A5D4-8956E2FC7796}" presName="composite3" presStyleCnt="0"/>
      <dgm:spPr/>
    </dgm:pt>
    <dgm:pt modelId="{5F4A9457-C680-48DB-80A0-61A608F5AD82}" type="pres">
      <dgm:prSet presAssocID="{452935F1-9D69-4E90-A5D4-8956E2FC7796}" presName="background3" presStyleLbl="node3" presStyleIdx="1" presStyleCnt="7"/>
      <dgm:spPr/>
    </dgm:pt>
    <dgm:pt modelId="{2B5C1F27-235F-4D3D-8CC7-9DCFA7E0DFBE}" type="pres">
      <dgm:prSet presAssocID="{452935F1-9D69-4E90-A5D4-8956E2FC7796}" presName="text3" presStyleLbl="fgAcc3" presStyleIdx="1" presStyleCnt="7">
        <dgm:presLayoutVars>
          <dgm:chPref val="3"/>
        </dgm:presLayoutVars>
      </dgm:prSet>
      <dgm:spPr/>
      <dgm:t>
        <a:bodyPr/>
        <a:lstStyle/>
        <a:p>
          <a:endParaRPr lang="en-US"/>
        </a:p>
      </dgm:t>
    </dgm:pt>
    <dgm:pt modelId="{186C3711-D79B-4580-A592-EC65781472AB}" type="pres">
      <dgm:prSet presAssocID="{452935F1-9D69-4E90-A5D4-8956E2FC7796}" presName="hierChild4" presStyleCnt="0"/>
      <dgm:spPr/>
    </dgm:pt>
    <dgm:pt modelId="{66B659EE-A721-48F7-9F68-4606F9D5A5BA}" type="pres">
      <dgm:prSet presAssocID="{8E7B59E0-A21A-4A26-84FF-4F57A489E2BA}" presName="Name17" presStyleLbl="parChTrans1D3" presStyleIdx="2" presStyleCnt="7"/>
      <dgm:spPr/>
      <dgm:t>
        <a:bodyPr/>
        <a:lstStyle/>
        <a:p>
          <a:endParaRPr lang="en-US"/>
        </a:p>
      </dgm:t>
    </dgm:pt>
    <dgm:pt modelId="{26A786CC-A86D-4AB4-97D7-E0D0106A2492}" type="pres">
      <dgm:prSet presAssocID="{678D488B-0350-40D8-9A00-4A574E84D710}" presName="hierRoot3" presStyleCnt="0"/>
      <dgm:spPr/>
    </dgm:pt>
    <dgm:pt modelId="{84AFBBD2-3502-4FB6-A616-1FC841B0EE7E}" type="pres">
      <dgm:prSet presAssocID="{678D488B-0350-40D8-9A00-4A574E84D710}" presName="composite3" presStyleCnt="0"/>
      <dgm:spPr/>
    </dgm:pt>
    <dgm:pt modelId="{FF5173DD-C5A5-4C9A-8BA8-F614FD2A4CBC}" type="pres">
      <dgm:prSet presAssocID="{678D488B-0350-40D8-9A00-4A574E84D710}" presName="background3" presStyleLbl="node3" presStyleIdx="2" presStyleCnt="7"/>
      <dgm:spPr/>
    </dgm:pt>
    <dgm:pt modelId="{5CBD2128-5154-4B64-80F7-8BC205F43CBF}" type="pres">
      <dgm:prSet presAssocID="{678D488B-0350-40D8-9A00-4A574E84D710}" presName="text3" presStyleLbl="fgAcc3" presStyleIdx="2" presStyleCnt="7">
        <dgm:presLayoutVars>
          <dgm:chPref val="3"/>
        </dgm:presLayoutVars>
      </dgm:prSet>
      <dgm:spPr/>
      <dgm:t>
        <a:bodyPr/>
        <a:lstStyle/>
        <a:p>
          <a:endParaRPr lang="en-US"/>
        </a:p>
      </dgm:t>
    </dgm:pt>
    <dgm:pt modelId="{9C8A3CF7-5255-499D-8773-8A9C98B86C27}" type="pres">
      <dgm:prSet presAssocID="{678D488B-0350-40D8-9A00-4A574E84D710}" presName="hierChild4" presStyleCnt="0"/>
      <dgm:spPr/>
    </dgm:pt>
    <dgm:pt modelId="{59B5B3CD-7C1D-427A-8606-474C3B286977}" type="pres">
      <dgm:prSet presAssocID="{E442DE4F-B8B2-4355-9DB8-284CD2C13A17}" presName="Name17" presStyleLbl="parChTrans1D3" presStyleIdx="3" presStyleCnt="7"/>
      <dgm:spPr/>
      <dgm:t>
        <a:bodyPr/>
        <a:lstStyle/>
        <a:p>
          <a:endParaRPr lang="en-US"/>
        </a:p>
      </dgm:t>
    </dgm:pt>
    <dgm:pt modelId="{C0D914C5-A9A9-4C19-BDCE-121623498D39}" type="pres">
      <dgm:prSet presAssocID="{10A4601C-B407-4BFB-8C1D-E1ABC254B0F0}" presName="hierRoot3" presStyleCnt="0"/>
      <dgm:spPr/>
    </dgm:pt>
    <dgm:pt modelId="{970CED2A-50BB-46E5-A2E6-B7AA1FB6A352}" type="pres">
      <dgm:prSet presAssocID="{10A4601C-B407-4BFB-8C1D-E1ABC254B0F0}" presName="composite3" presStyleCnt="0"/>
      <dgm:spPr/>
    </dgm:pt>
    <dgm:pt modelId="{24714D24-9526-4E10-9BF5-398B99854F0E}" type="pres">
      <dgm:prSet presAssocID="{10A4601C-B407-4BFB-8C1D-E1ABC254B0F0}" presName="background3" presStyleLbl="node3" presStyleIdx="3" presStyleCnt="7"/>
      <dgm:spPr/>
    </dgm:pt>
    <dgm:pt modelId="{297BFF4A-C4B3-4F22-8037-58344BB37DEB}" type="pres">
      <dgm:prSet presAssocID="{10A4601C-B407-4BFB-8C1D-E1ABC254B0F0}" presName="text3" presStyleLbl="fgAcc3" presStyleIdx="3" presStyleCnt="7">
        <dgm:presLayoutVars>
          <dgm:chPref val="3"/>
        </dgm:presLayoutVars>
      </dgm:prSet>
      <dgm:spPr/>
      <dgm:t>
        <a:bodyPr/>
        <a:lstStyle/>
        <a:p>
          <a:endParaRPr lang="en-US"/>
        </a:p>
      </dgm:t>
    </dgm:pt>
    <dgm:pt modelId="{0CDC9D62-3511-40BC-B48C-C35F45791C6E}" type="pres">
      <dgm:prSet presAssocID="{10A4601C-B407-4BFB-8C1D-E1ABC254B0F0}" presName="hierChild4" presStyleCnt="0"/>
      <dgm:spPr/>
    </dgm:pt>
    <dgm:pt modelId="{5790F34D-90F4-413E-92C1-008C4AFB1C8E}" type="pres">
      <dgm:prSet presAssocID="{EC084C5B-C32C-415C-97E4-A06940AC7893}" presName="Name10" presStyleLbl="parChTrans1D2" presStyleIdx="2" presStyleCnt="3"/>
      <dgm:spPr/>
      <dgm:t>
        <a:bodyPr/>
        <a:lstStyle/>
        <a:p>
          <a:endParaRPr lang="en-US"/>
        </a:p>
      </dgm:t>
    </dgm:pt>
    <dgm:pt modelId="{C36823AC-B62D-4511-A837-53EF6EFE94D2}" type="pres">
      <dgm:prSet presAssocID="{712F47B5-BE93-4907-A429-C66A06951102}" presName="hierRoot2" presStyleCnt="0"/>
      <dgm:spPr/>
    </dgm:pt>
    <dgm:pt modelId="{E40FAC3B-7D2C-4B48-915D-77C0D2A94FE6}" type="pres">
      <dgm:prSet presAssocID="{712F47B5-BE93-4907-A429-C66A06951102}" presName="composite2" presStyleCnt="0"/>
      <dgm:spPr/>
    </dgm:pt>
    <dgm:pt modelId="{7075A6CD-F5D1-4367-8D63-D018EE5A871B}" type="pres">
      <dgm:prSet presAssocID="{712F47B5-BE93-4907-A429-C66A06951102}" presName="background2" presStyleLbl="node2" presStyleIdx="2" presStyleCnt="3"/>
      <dgm:spPr/>
    </dgm:pt>
    <dgm:pt modelId="{82F51091-20AE-4EC3-B4C1-0F4E11736A9E}" type="pres">
      <dgm:prSet presAssocID="{712F47B5-BE93-4907-A429-C66A06951102}" presName="text2" presStyleLbl="fgAcc2" presStyleIdx="2" presStyleCnt="3" custLinFactNeighborX="11447">
        <dgm:presLayoutVars>
          <dgm:chPref val="3"/>
        </dgm:presLayoutVars>
      </dgm:prSet>
      <dgm:spPr/>
      <dgm:t>
        <a:bodyPr/>
        <a:lstStyle/>
        <a:p>
          <a:endParaRPr lang="en-US"/>
        </a:p>
      </dgm:t>
    </dgm:pt>
    <dgm:pt modelId="{A06A5CAC-2158-40B4-9A1D-0E12781E857B}" type="pres">
      <dgm:prSet presAssocID="{712F47B5-BE93-4907-A429-C66A06951102}" presName="hierChild3" presStyleCnt="0"/>
      <dgm:spPr/>
    </dgm:pt>
    <dgm:pt modelId="{A820B42F-893C-4F20-934D-8A2E0B0EAC70}" type="pres">
      <dgm:prSet presAssocID="{F97E2D66-D1C2-4857-80F8-69F450054555}" presName="Name17" presStyleLbl="parChTrans1D3" presStyleIdx="4" presStyleCnt="7"/>
      <dgm:spPr/>
      <dgm:t>
        <a:bodyPr/>
        <a:lstStyle/>
        <a:p>
          <a:endParaRPr lang="en-US"/>
        </a:p>
      </dgm:t>
    </dgm:pt>
    <dgm:pt modelId="{7ED8DF73-AB29-43BA-8328-8E4A31FDCBC1}" type="pres">
      <dgm:prSet presAssocID="{E91B6F1B-A101-4E52-B28C-C80566E75880}" presName="hierRoot3" presStyleCnt="0"/>
      <dgm:spPr/>
    </dgm:pt>
    <dgm:pt modelId="{25828F65-8281-4CD0-A697-E27A97719A50}" type="pres">
      <dgm:prSet presAssocID="{E91B6F1B-A101-4E52-B28C-C80566E75880}" presName="composite3" presStyleCnt="0"/>
      <dgm:spPr/>
    </dgm:pt>
    <dgm:pt modelId="{BC80B754-947C-4DEF-8FC9-D4339418869D}" type="pres">
      <dgm:prSet presAssocID="{E91B6F1B-A101-4E52-B28C-C80566E75880}" presName="background3" presStyleLbl="node3" presStyleIdx="4" presStyleCnt="7"/>
      <dgm:spPr/>
    </dgm:pt>
    <dgm:pt modelId="{5346C151-852D-41CA-81BB-B069201A4A7E}" type="pres">
      <dgm:prSet presAssocID="{E91B6F1B-A101-4E52-B28C-C80566E75880}" presName="text3" presStyleLbl="fgAcc3" presStyleIdx="4" presStyleCnt="7">
        <dgm:presLayoutVars>
          <dgm:chPref val="3"/>
        </dgm:presLayoutVars>
      </dgm:prSet>
      <dgm:spPr/>
      <dgm:t>
        <a:bodyPr/>
        <a:lstStyle/>
        <a:p>
          <a:endParaRPr lang="en-US"/>
        </a:p>
      </dgm:t>
    </dgm:pt>
    <dgm:pt modelId="{103F6FB5-36E3-4DBD-8F83-E669010A29CC}" type="pres">
      <dgm:prSet presAssocID="{E91B6F1B-A101-4E52-B28C-C80566E75880}" presName="hierChild4" presStyleCnt="0"/>
      <dgm:spPr/>
    </dgm:pt>
    <dgm:pt modelId="{AAFA42C3-AC22-434E-A009-B4D5E2AC6A32}" type="pres">
      <dgm:prSet presAssocID="{858291E7-A264-458D-902E-CA860909CC58}" presName="Name17" presStyleLbl="parChTrans1D3" presStyleIdx="5" presStyleCnt="7"/>
      <dgm:spPr/>
      <dgm:t>
        <a:bodyPr/>
        <a:lstStyle/>
        <a:p>
          <a:endParaRPr lang="en-US"/>
        </a:p>
      </dgm:t>
    </dgm:pt>
    <dgm:pt modelId="{EAF66C20-CA94-48BC-8F7D-8DD6E939EA5C}" type="pres">
      <dgm:prSet presAssocID="{BB23910A-79B3-49EB-B3D0-5D169641EB09}" presName="hierRoot3" presStyleCnt="0"/>
      <dgm:spPr/>
    </dgm:pt>
    <dgm:pt modelId="{31A25277-2B28-4B7F-804A-8A84A7E9D168}" type="pres">
      <dgm:prSet presAssocID="{BB23910A-79B3-49EB-B3D0-5D169641EB09}" presName="composite3" presStyleCnt="0"/>
      <dgm:spPr/>
    </dgm:pt>
    <dgm:pt modelId="{A0905EF1-F2EC-442A-8464-31601F8A525A}" type="pres">
      <dgm:prSet presAssocID="{BB23910A-79B3-49EB-B3D0-5D169641EB09}" presName="background3" presStyleLbl="node3" presStyleIdx="5" presStyleCnt="7"/>
      <dgm:spPr/>
    </dgm:pt>
    <dgm:pt modelId="{A489317E-9379-4814-B69E-145773BA47CF}" type="pres">
      <dgm:prSet presAssocID="{BB23910A-79B3-49EB-B3D0-5D169641EB09}" presName="text3" presStyleLbl="fgAcc3" presStyleIdx="5" presStyleCnt="7">
        <dgm:presLayoutVars>
          <dgm:chPref val="3"/>
        </dgm:presLayoutVars>
      </dgm:prSet>
      <dgm:spPr/>
      <dgm:t>
        <a:bodyPr/>
        <a:lstStyle/>
        <a:p>
          <a:endParaRPr lang="en-US"/>
        </a:p>
      </dgm:t>
    </dgm:pt>
    <dgm:pt modelId="{9B6F50A2-F960-4CA8-82E7-D65DEA931A13}" type="pres">
      <dgm:prSet presAssocID="{BB23910A-79B3-49EB-B3D0-5D169641EB09}" presName="hierChild4" presStyleCnt="0"/>
      <dgm:spPr/>
    </dgm:pt>
    <dgm:pt modelId="{D64E5817-808F-44E8-BB7D-47D1398D3599}" type="pres">
      <dgm:prSet presAssocID="{DB1AD7C7-1A2A-4934-804D-4D7013254900}" presName="Name17" presStyleLbl="parChTrans1D3" presStyleIdx="6" presStyleCnt="7"/>
      <dgm:spPr/>
      <dgm:t>
        <a:bodyPr/>
        <a:lstStyle/>
        <a:p>
          <a:endParaRPr lang="en-US"/>
        </a:p>
      </dgm:t>
    </dgm:pt>
    <dgm:pt modelId="{7505BFC1-BEE3-41A6-9221-10DFC9861B7A}" type="pres">
      <dgm:prSet presAssocID="{FEDB4E64-5F2C-462A-B9A9-5C8271ACB295}" presName="hierRoot3" presStyleCnt="0"/>
      <dgm:spPr/>
    </dgm:pt>
    <dgm:pt modelId="{08A55EC8-A4D2-4DBE-A0A9-EF11CCAF6389}" type="pres">
      <dgm:prSet presAssocID="{FEDB4E64-5F2C-462A-B9A9-5C8271ACB295}" presName="composite3" presStyleCnt="0"/>
      <dgm:spPr/>
    </dgm:pt>
    <dgm:pt modelId="{CDC6DD8D-06A4-4D8A-A557-6813D73B1700}" type="pres">
      <dgm:prSet presAssocID="{FEDB4E64-5F2C-462A-B9A9-5C8271ACB295}" presName="background3" presStyleLbl="node3" presStyleIdx="6" presStyleCnt="7"/>
      <dgm:spPr/>
    </dgm:pt>
    <dgm:pt modelId="{503639B4-7D7A-459E-8BEE-2ED9DFE47443}" type="pres">
      <dgm:prSet presAssocID="{FEDB4E64-5F2C-462A-B9A9-5C8271ACB295}" presName="text3" presStyleLbl="fgAcc3" presStyleIdx="6" presStyleCnt="7">
        <dgm:presLayoutVars>
          <dgm:chPref val="3"/>
        </dgm:presLayoutVars>
      </dgm:prSet>
      <dgm:spPr/>
      <dgm:t>
        <a:bodyPr/>
        <a:lstStyle/>
        <a:p>
          <a:endParaRPr lang="en-US"/>
        </a:p>
      </dgm:t>
    </dgm:pt>
    <dgm:pt modelId="{02D0A4FA-14F8-42B8-8A47-7D2DA7BE0F49}" type="pres">
      <dgm:prSet presAssocID="{FEDB4E64-5F2C-462A-B9A9-5C8271ACB295}" presName="hierChild4" presStyleCnt="0"/>
      <dgm:spPr/>
    </dgm:pt>
  </dgm:ptLst>
  <dgm:cxnLst>
    <dgm:cxn modelId="{3970E15C-13A5-48BA-84E5-396DE8A92A55}" srcId="{15B09DB5-99AB-4BF7-B241-3C64B28AA0C8}" destId="{10A4601C-B407-4BFB-8C1D-E1ABC254B0F0}" srcOrd="2" destOrd="0" parTransId="{E442DE4F-B8B2-4355-9DB8-284CD2C13A17}" sibTransId="{D332CDE8-C3AA-4F9A-A87D-D39BD2714C6B}"/>
    <dgm:cxn modelId="{9CFA002E-299B-428B-802F-3D051E85989E}" srcId="{712F47B5-BE93-4907-A429-C66A06951102}" destId="{FEDB4E64-5F2C-462A-B9A9-5C8271ACB295}" srcOrd="2" destOrd="0" parTransId="{DB1AD7C7-1A2A-4934-804D-4D7013254900}" sibTransId="{0E87BAE2-B43D-4B9B-BE84-BB69A49B7668}"/>
    <dgm:cxn modelId="{2C899214-8D9A-4A4E-B445-7E592D5A761D}" srcId="{F10BC23F-A4D8-4C97-AFF5-75E20AFFBB6E}" destId="{712F47B5-BE93-4907-A429-C66A06951102}" srcOrd="2" destOrd="0" parTransId="{EC084C5B-C32C-415C-97E4-A06940AC7893}" sibTransId="{439D0B6C-E0DB-4C88-8711-3F48E7CB06A9}"/>
    <dgm:cxn modelId="{901EF659-9E0F-4D32-8551-95FDB1A870EC}" type="presOf" srcId="{10A4601C-B407-4BFB-8C1D-E1ABC254B0F0}" destId="{297BFF4A-C4B3-4F22-8037-58344BB37DEB}" srcOrd="0" destOrd="0" presId="urn:microsoft.com/office/officeart/2005/8/layout/hierarchy1"/>
    <dgm:cxn modelId="{6456AC54-A82E-443D-8F25-9B2EC2CFAECD}" type="presOf" srcId="{493A8E2A-CFEF-44E7-AB69-D5CB80467D1E}" destId="{2E71253B-7344-489A-BC99-2FC17041BC4A}" srcOrd="0" destOrd="0" presId="urn:microsoft.com/office/officeart/2005/8/layout/hierarchy1"/>
    <dgm:cxn modelId="{FCD776C7-4861-4682-B3A0-F26124C5BAEE}" type="presOf" srcId="{F97E2D66-D1C2-4857-80F8-69F450054555}" destId="{A820B42F-893C-4F20-934D-8A2E0B0EAC70}" srcOrd="0" destOrd="0" presId="urn:microsoft.com/office/officeart/2005/8/layout/hierarchy1"/>
    <dgm:cxn modelId="{FA97BFE6-827F-4C44-A525-2A2AB989464A}" srcId="{15B09DB5-99AB-4BF7-B241-3C64B28AA0C8}" destId="{452935F1-9D69-4E90-A5D4-8956E2FC7796}" srcOrd="0" destOrd="0" parTransId="{F1561609-ED82-472F-B2B7-6F09D0871B86}" sibTransId="{33195F6F-6921-43FE-AA4B-6A43929E2389}"/>
    <dgm:cxn modelId="{02C3320B-B7AF-46FD-AF9B-2627BDE6DBA5}" srcId="{712F47B5-BE93-4907-A429-C66A06951102}" destId="{E91B6F1B-A101-4E52-B28C-C80566E75880}" srcOrd="0" destOrd="0" parTransId="{F97E2D66-D1C2-4857-80F8-69F450054555}" sibTransId="{E79711EC-B59D-4D7C-A970-1F365BA318DF}"/>
    <dgm:cxn modelId="{8A1DC6BD-1294-4A8B-9E11-3D974C3A747F}" srcId="{15B09DB5-99AB-4BF7-B241-3C64B28AA0C8}" destId="{678D488B-0350-40D8-9A00-4A574E84D710}" srcOrd="1" destOrd="0" parTransId="{8E7B59E0-A21A-4A26-84FF-4F57A489E2BA}" sibTransId="{ABD81837-5754-405A-87F5-0467EE293DAF}"/>
    <dgm:cxn modelId="{27421568-6BF2-432B-8536-1EF63F524E6A}" type="presOf" srcId="{F1561609-ED82-472F-B2B7-6F09D0871B86}" destId="{1306AB55-9E86-4B5D-BEB1-EA224AB2857F}" srcOrd="0" destOrd="0" presId="urn:microsoft.com/office/officeart/2005/8/layout/hierarchy1"/>
    <dgm:cxn modelId="{D7E4E1C6-4F35-41C9-980A-D8003E3CE7E5}" type="presOf" srcId="{E83F6F70-825E-4EEF-88D0-7104648B8F19}" destId="{4ECA65F2-A0FF-484A-830F-ECACDEBB9A78}" srcOrd="0" destOrd="0" presId="urn:microsoft.com/office/officeart/2005/8/layout/hierarchy1"/>
    <dgm:cxn modelId="{BFCE7E88-1C26-4DEA-B730-60121FCA2C37}" type="presOf" srcId="{8E7B59E0-A21A-4A26-84FF-4F57A489E2BA}" destId="{66B659EE-A721-48F7-9F68-4606F9D5A5BA}" srcOrd="0" destOrd="0" presId="urn:microsoft.com/office/officeart/2005/8/layout/hierarchy1"/>
    <dgm:cxn modelId="{423EB3C6-1D56-4071-9F84-0E1D011C5A27}" type="presOf" srcId="{678D488B-0350-40D8-9A00-4A574E84D710}" destId="{5CBD2128-5154-4B64-80F7-8BC205F43CBF}" srcOrd="0" destOrd="0" presId="urn:microsoft.com/office/officeart/2005/8/layout/hierarchy1"/>
    <dgm:cxn modelId="{7B73F9EA-B73D-401E-87A2-2445B08951EC}" srcId="{F10BC23F-A4D8-4C97-AFF5-75E20AFFBB6E}" destId="{15B09DB5-99AB-4BF7-B241-3C64B28AA0C8}" srcOrd="1" destOrd="0" parTransId="{511CEEDD-8A03-41FF-985A-58F97D783AA7}" sibTransId="{82AD9F80-078E-48A5-A632-34B1A22755E0}"/>
    <dgm:cxn modelId="{B8731EE2-6D75-45E6-A98C-353A1333598D}" type="presOf" srcId="{DB1AD7C7-1A2A-4934-804D-4D7013254900}" destId="{D64E5817-808F-44E8-BB7D-47D1398D3599}" srcOrd="0" destOrd="0" presId="urn:microsoft.com/office/officeart/2005/8/layout/hierarchy1"/>
    <dgm:cxn modelId="{82EA9AC4-11DF-4885-AE78-FB0208E1F7CE}" srcId="{712F47B5-BE93-4907-A429-C66A06951102}" destId="{BB23910A-79B3-49EB-B3D0-5D169641EB09}" srcOrd="1" destOrd="0" parTransId="{858291E7-A264-458D-902E-CA860909CC58}" sibTransId="{6ACFCB9E-45A1-49B4-9B6C-F9605E340414}"/>
    <dgm:cxn modelId="{014C31CB-8A0B-4099-9796-C9EF1D046618}" type="presOf" srcId="{511CEEDD-8A03-41FF-985A-58F97D783AA7}" destId="{153009DF-4DB5-4E44-A88B-7D5FB59A5969}" srcOrd="0" destOrd="0" presId="urn:microsoft.com/office/officeart/2005/8/layout/hierarchy1"/>
    <dgm:cxn modelId="{009C9654-14D2-4B42-A0CE-B5A82B93815A}" type="presOf" srcId="{E286932E-00E7-4029-9D3F-0B7DDF34D483}" destId="{977DA6CA-A357-4E01-94BB-0C01DECA9AC3}" srcOrd="0" destOrd="0" presId="urn:microsoft.com/office/officeart/2005/8/layout/hierarchy1"/>
    <dgm:cxn modelId="{C538F3CC-D9BD-4B41-9AE5-9B2B9E2839FE}" type="presOf" srcId="{15B09DB5-99AB-4BF7-B241-3C64B28AA0C8}" destId="{1C574C71-37B7-4BB8-94FD-22D9121FB9EB}" srcOrd="0" destOrd="0" presId="urn:microsoft.com/office/officeart/2005/8/layout/hierarchy1"/>
    <dgm:cxn modelId="{5DFAE2DE-AED1-4B18-863E-AC5DA071DD09}" type="presOf" srcId="{1EB0A9E1-B104-4584-9939-A38075377F14}" destId="{54552971-00F0-4747-B90E-B34F07A6B514}" srcOrd="0" destOrd="0" presId="urn:microsoft.com/office/officeart/2005/8/layout/hierarchy1"/>
    <dgm:cxn modelId="{F86A4642-4E2A-44B8-A72D-46A58B4BC9B4}" type="presOf" srcId="{E91B6F1B-A101-4E52-B28C-C80566E75880}" destId="{5346C151-852D-41CA-81BB-B069201A4A7E}" srcOrd="0" destOrd="0" presId="urn:microsoft.com/office/officeart/2005/8/layout/hierarchy1"/>
    <dgm:cxn modelId="{B319BAC5-1B2E-43AE-B2E7-7EE0B3A1D54B}" srcId="{670C641F-50FD-4F39-9340-56B8571F51AF}" destId="{E286932E-00E7-4029-9D3F-0B7DDF34D483}" srcOrd="0" destOrd="0" parTransId="{493A8E2A-CFEF-44E7-AB69-D5CB80467D1E}" sibTransId="{5BB69597-E790-4DB5-9A25-C079D539B603}"/>
    <dgm:cxn modelId="{5F4B0DD7-622B-4F93-9D96-652DE908E641}" type="presOf" srcId="{858291E7-A264-458D-902E-CA860909CC58}" destId="{AAFA42C3-AC22-434E-A009-B4D5E2AC6A32}" srcOrd="0" destOrd="0" presId="urn:microsoft.com/office/officeart/2005/8/layout/hierarchy1"/>
    <dgm:cxn modelId="{9CBD3E8D-EFD8-4B7F-B9E5-7A602FF6E4C3}" type="presOf" srcId="{670C641F-50FD-4F39-9340-56B8571F51AF}" destId="{98AA11D2-C4AE-45C2-97B5-7CD0B7DEE22D}" srcOrd="0" destOrd="0" presId="urn:microsoft.com/office/officeart/2005/8/layout/hierarchy1"/>
    <dgm:cxn modelId="{38BAF21C-0F83-485A-AACE-D3097AD7D9E7}" srcId="{E83F6F70-825E-4EEF-88D0-7104648B8F19}" destId="{F10BC23F-A4D8-4C97-AFF5-75E20AFFBB6E}" srcOrd="0" destOrd="0" parTransId="{6D9B8CFD-73A2-4E20-B1AC-B60E8C481474}" sibTransId="{1E0211F5-5EA0-4761-9F1A-24AFBD74357F}"/>
    <dgm:cxn modelId="{E0CA4451-B5D6-415B-88AA-6743DB38406D}" type="presOf" srcId="{F10BC23F-A4D8-4C97-AFF5-75E20AFFBB6E}" destId="{246B0693-B89D-4D23-88AF-942DA68A0616}" srcOrd="0" destOrd="0" presId="urn:microsoft.com/office/officeart/2005/8/layout/hierarchy1"/>
    <dgm:cxn modelId="{B590843A-6C60-4493-A93B-3B59E0E3C3E6}" type="presOf" srcId="{E442DE4F-B8B2-4355-9DB8-284CD2C13A17}" destId="{59B5B3CD-7C1D-427A-8606-474C3B286977}" srcOrd="0" destOrd="0" presId="urn:microsoft.com/office/officeart/2005/8/layout/hierarchy1"/>
    <dgm:cxn modelId="{3B7DE70D-3E0C-49E9-B68B-AC5C90549D44}" type="presOf" srcId="{712F47B5-BE93-4907-A429-C66A06951102}" destId="{82F51091-20AE-4EC3-B4C1-0F4E11736A9E}" srcOrd="0" destOrd="0" presId="urn:microsoft.com/office/officeart/2005/8/layout/hierarchy1"/>
    <dgm:cxn modelId="{B5DC7D95-8C6F-429A-B9CD-8322F01F349F}" type="presOf" srcId="{452935F1-9D69-4E90-A5D4-8956E2FC7796}" destId="{2B5C1F27-235F-4D3D-8CC7-9DCFA7E0DFBE}" srcOrd="0" destOrd="0" presId="urn:microsoft.com/office/officeart/2005/8/layout/hierarchy1"/>
    <dgm:cxn modelId="{30624E66-49AF-48DB-AAC9-31978DD9918E}" type="presOf" srcId="{FEDB4E64-5F2C-462A-B9A9-5C8271ACB295}" destId="{503639B4-7D7A-459E-8BEE-2ED9DFE47443}" srcOrd="0" destOrd="0" presId="urn:microsoft.com/office/officeart/2005/8/layout/hierarchy1"/>
    <dgm:cxn modelId="{8F3E6E5C-D67A-48F9-8C08-FADEB51197B6}" srcId="{F10BC23F-A4D8-4C97-AFF5-75E20AFFBB6E}" destId="{670C641F-50FD-4F39-9340-56B8571F51AF}" srcOrd="0" destOrd="0" parTransId="{1EB0A9E1-B104-4584-9939-A38075377F14}" sibTransId="{D39F44B0-4E61-4C12-B98A-5D76CA212E9A}"/>
    <dgm:cxn modelId="{4F71EAB8-3FEE-46B2-9A53-742EAF9A83FA}" type="presOf" srcId="{BB23910A-79B3-49EB-B3D0-5D169641EB09}" destId="{A489317E-9379-4814-B69E-145773BA47CF}" srcOrd="0" destOrd="0" presId="urn:microsoft.com/office/officeart/2005/8/layout/hierarchy1"/>
    <dgm:cxn modelId="{F6A8449E-FEB9-4F15-AC97-296CABCF5613}" type="presOf" srcId="{EC084C5B-C32C-415C-97E4-A06940AC7893}" destId="{5790F34D-90F4-413E-92C1-008C4AFB1C8E}" srcOrd="0" destOrd="0" presId="urn:microsoft.com/office/officeart/2005/8/layout/hierarchy1"/>
    <dgm:cxn modelId="{B195F787-BC57-428E-B1B2-CF8529211CD9}" type="presParOf" srcId="{4ECA65F2-A0FF-484A-830F-ECACDEBB9A78}" destId="{C0D1D638-E841-482C-BFAC-20C3785583FA}" srcOrd="0" destOrd="0" presId="urn:microsoft.com/office/officeart/2005/8/layout/hierarchy1"/>
    <dgm:cxn modelId="{411D8A02-9F96-4430-973B-3BE7CC9EE8BC}" type="presParOf" srcId="{C0D1D638-E841-482C-BFAC-20C3785583FA}" destId="{7F6FDDB5-C192-4BD8-945D-8007900D0568}" srcOrd="0" destOrd="0" presId="urn:microsoft.com/office/officeart/2005/8/layout/hierarchy1"/>
    <dgm:cxn modelId="{89205665-4976-4650-847B-5DA28CC6417B}" type="presParOf" srcId="{7F6FDDB5-C192-4BD8-945D-8007900D0568}" destId="{367A69E7-EFE0-4506-9F66-571760393C04}" srcOrd="0" destOrd="0" presId="urn:microsoft.com/office/officeart/2005/8/layout/hierarchy1"/>
    <dgm:cxn modelId="{072008CF-9389-4760-8453-1C49768EB25F}" type="presParOf" srcId="{7F6FDDB5-C192-4BD8-945D-8007900D0568}" destId="{246B0693-B89D-4D23-88AF-942DA68A0616}" srcOrd="1" destOrd="0" presId="urn:microsoft.com/office/officeart/2005/8/layout/hierarchy1"/>
    <dgm:cxn modelId="{19367E14-4563-4668-817C-711D1CBEFE2E}" type="presParOf" srcId="{C0D1D638-E841-482C-BFAC-20C3785583FA}" destId="{22BC967F-3AB5-494E-BBDA-01E9B2CCEBBE}" srcOrd="1" destOrd="0" presId="urn:microsoft.com/office/officeart/2005/8/layout/hierarchy1"/>
    <dgm:cxn modelId="{56F5E679-891D-4CC9-89FA-B099D318EB58}" type="presParOf" srcId="{22BC967F-3AB5-494E-BBDA-01E9B2CCEBBE}" destId="{54552971-00F0-4747-B90E-B34F07A6B514}" srcOrd="0" destOrd="0" presId="urn:microsoft.com/office/officeart/2005/8/layout/hierarchy1"/>
    <dgm:cxn modelId="{846FECB4-839E-49A1-BFD9-C8EB9C01C5C0}" type="presParOf" srcId="{22BC967F-3AB5-494E-BBDA-01E9B2CCEBBE}" destId="{F4F6DC00-0967-47AF-8BEF-C381C8CC0240}" srcOrd="1" destOrd="0" presId="urn:microsoft.com/office/officeart/2005/8/layout/hierarchy1"/>
    <dgm:cxn modelId="{4C285057-4297-4BB9-B6D3-550BCB5C2BE9}" type="presParOf" srcId="{F4F6DC00-0967-47AF-8BEF-C381C8CC0240}" destId="{D6DB521F-1D69-418F-8297-49E967EECBE4}" srcOrd="0" destOrd="0" presId="urn:microsoft.com/office/officeart/2005/8/layout/hierarchy1"/>
    <dgm:cxn modelId="{E65463DC-0EAB-46F4-95A0-2DB6DAA08C27}" type="presParOf" srcId="{D6DB521F-1D69-418F-8297-49E967EECBE4}" destId="{372F9824-F7CA-4C73-93A3-1CDE09E23BDA}" srcOrd="0" destOrd="0" presId="urn:microsoft.com/office/officeart/2005/8/layout/hierarchy1"/>
    <dgm:cxn modelId="{9EDA3E09-E2CA-46F5-A12C-101E8D7A95C6}" type="presParOf" srcId="{D6DB521F-1D69-418F-8297-49E967EECBE4}" destId="{98AA11D2-C4AE-45C2-97B5-7CD0B7DEE22D}" srcOrd="1" destOrd="0" presId="urn:microsoft.com/office/officeart/2005/8/layout/hierarchy1"/>
    <dgm:cxn modelId="{CD914BB8-DFD0-4C82-BEBB-151523F1EB6E}" type="presParOf" srcId="{F4F6DC00-0967-47AF-8BEF-C381C8CC0240}" destId="{6E447739-62F8-40FD-805C-0566653A303E}" srcOrd="1" destOrd="0" presId="urn:microsoft.com/office/officeart/2005/8/layout/hierarchy1"/>
    <dgm:cxn modelId="{5BD5F56B-CFF7-4142-B991-2A504D144E1B}" type="presParOf" srcId="{6E447739-62F8-40FD-805C-0566653A303E}" destId="{2E71253B-7344-489A-BC99-2FC17041BC4A}" srcOrd="0" destOrd="0" presId="urn:microsoft.com/office/officeart/2005/8/layout/hierarchy1"/>
    <dgm:cxn modelId="{BDC83A64-C76A-4D2C-A146-FFA56AE9A77B}" type="presParOf" srcId="{6E447739-62F8-40FD-805C-0566653A303E}" destId="{D1B015DC-F068-4C32-BDBB-77E84F6684E5}" srcOrd="1" destOrd="0" presId="urn:microsoft.com/office/officeart/2005/8/layout/hierarchy1"/>
    <dgm:cxn modelId="{A8A9D3FC-6A88-46BA-A3C9-E71215CB0BD7}" type="presParOf" srcId="{D1B015DC-F068-4C32-BDBB-77E84F6684E5}" destId="{D8995DCE-95F4-4D18-8A25-D4561B97DCC6}" srcOrd="0" destOrd="0" presId="urn:microsoft.com/office/officeart/2005/8/layout/hierarchy1"/>
    <dgm:cxn modelId="{7377455C-5C14-4396-85D0-070CD7845640}" type="presParOf" srcId="{D8995DCE-95F4-4D18-8A25-D4561B97DCC6}" destId="{A574415C-3B5E-4244-884C-76C589795628}" srcOrd="0" destOrd="0" presId="urn:microsoft.com/office/officeart/2005/8/layout/hierarchy1"/>
    <dgm:cxn modelId="{CC5266BE-E9D5-47AD-A167-DD021CA044B1}" type="presParOf" srcId="{D8995DCE-95F4-4D18-8A25-D4561B97DCC6}" destId="{977DA6CA-A357-4E01-94BB-0C01DECA9AC3}" srcOrd="1" destOrd="0" presId="urn:microsoft.com/office/officeart/2005/8/layout/hierarchy1"/>
    <dgm:cxn modelId="{7CF2E98E-F36D-4DFE-AAE1-3D7723255BC5}" type="presParOf" srcId="{D1B015DC-F068-4C32-BDBB-77E84F6684E5}" destId="{3E16C55E-3E53-4BB1-A01C-2680F3D568C3}" srcOrd="1" destOrd="0" presId="urn:microsoft.com/office/officeart/2005/8/layout/hierarchy1"/>
    <dgm:cxn modelId="{B24645E7-F493-4072-8241-524452BD2276}" type="presParOf" srcId="{22BC967F-3AB5-494E-BBDA-01E9B2CCEBBE}" destId="{153009DF-4DB5-4E44-A88B-7D5FB59A5969}" srcOrd="2" destOrd="0" presId="urn:microsoft.com/office/officeart/2005/8/layout/hierarchy1"/>
    <dgm:cxn modelId="{D5DB0C09-DEBB-4E7B-8AFF-CC798F53BBA4}" type="presParOf" srcId="{22BC967F-3AB5-494E-BBDA-01E9B2CCEBBE}" destId="{6A2C8C8F-FA10-430B-AD80-75505F3B5F5E}" srcOrd="3" destOrd="0" presId="urn:microsoft.com/office/officeart/2005/8/layout/hierarchy1"/>
    <dgm:cxn modelId="{7A1950C7-7B57-46B1-BCB9-F75BA878FD0C}" type="presParOf" srcId="{6A2C8C8F-FA10-430B-AD80-75505F3B5F5E}" destId="{6DF3BD66-1D85-4E00-B96A-9C3ECD5EF682}" srcOrd="0" destOrd="0" presId="urn:microsoft.com/office/officeart/2005/8/layout/hierarchy1"/>
    <dgm:cxn modelId="{118281DE-82D1-4ACB-A72D-1AF209B82556}" type="presParOf" srcId="{6DF3BD66-1D85-4E00-B96A-9C3ECD5EF682}" destId="{A636F543-02BC-4D79-BEE4-174F87AD8872}" srcOrd="0" destOrd="0" presId="urn:microsoft.com/office/officeart/2005/8/layout/hierarchy1"/>
    <dgm:cxn modelId="{5A534F9F-EE7C-4A6F-9417-90598300DD83}" type="presParOf" srcId="{6DF3BD66-1D85-4E00-B96A-9C3ECD5EF682}" destId="{1C574C71-37B7-4BB8-94FD-22D9121FB9EB}" srcOrd="1" destOrd="0" presId="urn:microsoft.com/office/officeart/2005/8/layout/hierarchy1"/>
    <dgm:cxn modelId="{AFF9C3DB-4D8A-46B1-B985-51650480DF09}" type="presParOf" srcId="{6A2C8C8F-FA10-430B-AD80-75505F3B5F5E}" destId="{99518A87-2FF4-407C-83F1-C03E3DC7F711}" srcOrd="1" destOrd="0" presId="urn:microsoft.com/office/officeart/2005/8/layout/hierarchy1"/>
    <dgm:cxn modelId="{BEFE34E6-E0E5-45B2-94C2-B6E7C94ECDC0}" type="presParOf" srcId="{99518A87-2FF4-407C-83F1-C03E3DC7F711}" destId="{1306AB55-9E86-4B5D-BEB1-EA224AB2857F}" srcOrd="0" destOrd="0" presId="urn:microsoft.com/office/officeart/2005/8/layout/hierarchy1"/>
    <dgm:cxn modelId="{C048699D-DE87-4FB3-AEC2-3639B0C231D4}" type="presParOf" srcId="{99518A87-2FF4-407C-83F1-C03E3DC7F711}" destId="{1200E106-3DC0-4755-A6E4-3C0121127F17}" srcOrd="1" destOrd="0" presId="urn:microsoft.com/office/officeart/2005/8/layout/hierarchy1"/>
    <dgm:cxn modelId="{82BED4CD-0A40-4F29-A38E-978331B4C4AA}" type="presParOf" srcId="{1200E106-3DC0-4755-A6E4-3C0121127F17}" destId="{BD525909-368B-4ED4-9024-6052B644D48F}" srcOrd="0" destOrd="0" presId="urn:microsoft.com/office/officeart/2005/8/layout/hierarchy1"/>
    <dgm:cxn modelId="{A70A220C-1AF5-45C5-A682-B7CD2545C3FA}" type="presParOf" srcId="{BD525909-368B-4ED4-9024-6052B644D48F}" destId="{5F4A9457-C680-48DB-80A0-61A608F5AD82}" srcOrd="0" destOrd="0" presId="urn:microsoft.com/office/officeart/2005/8/layout/hierarchy1"/>
    <dgm:cxn modelId="{9D7CB6B8-5F2A-4430-8A01-D9D8B36A3E32}" type="presParOf" srcId="{BD525909-368B-4ED4-9024-6052B644D48F}" destId="{2B5C1F27-235F-4D3D-8CC7-9DCFA7E0DFBE}" srcOrd="1" destOrd="0" presId="urn:microsoft.com/office/officeart/2005/8/layout/hierarchy1"/>
    <dgm:cxn modelId="{97037EEC-5412-49B6-ACB6-D3CB131447C0}" type="presParOf" srcId="{1200E106-3DC0-4755-A6E4-3C0121127F17}" destId="{186C3711-D79B-4580-A592-EC65781472AB}" srcOrd="1" destOrd="0" presId="urn:microsoft.com/office/officeart/2005/8/layout/hierarchy1"/>
    <dgm:cxn modelId="{8A9BC159-A227-4368-B95D-C232C0848CDF}" type="presParOf" srcId="{99518A87-2FF4-407C-83F1-C03E3DC7F711}" destId="{66B659EE-A721-48F7-9F68-4606F9D5A5BA}" srcOrd="2" destOrd="0" presId="urn:microsoft.com/office/officeart/2005/8/layout/hierarchy1"/>
    <dgm:cxn modelId="{204E2E53-5239-4B2C-8BC2-86197C1DFF55}" type="presParOf" srcId="{99518A87-2FF4-407C-83F1-C03E3DC7F711}" destId="{26A786CC-A86D-4AB4-97D7-E0D0106A2492}" srcOrd="3" destOrd="0" presId="urn:microsoft.com/office/officeart/2005/8/layout/hierarchy1"/>
    <dgm:cxn modelId="{00E4EECF-6CA4-43BF-B7E8-34B0FD9BD81F}" type="presParOf" srcId="{26A786CC-A86D-4AB4-97D7-E0D0106A2492}" destId="{84AFBBD2-3502-4FB6-A616-1FC841B0EE7E}" srcOrd="0" destOrd="0" presId="urn:microsoft.com/office/officeart/2005/8/layout/hierarchy1"/>
    <dgm:cxn modelId="{AD8A3164-DDE5-4AB5-B7A8-A93D05D96BB9}" type="presParOf" srcId="{84AFBBD2-3502-4FB6-A616-1FC841B0EE7E}" destId="{FF5173DD-C5A5-4C9A-8BA8-F614FD2A4CBC}" srcOrd="0" destOrd="0" presId="urn:microsoft.com/office/officeart/2005/8/layout/hierarchy1"/>
    <dgm:cxn modelId="{0C95870B-4817-4E77-AD6C-131F002BE5BC}" type="presParOf" srcId="{84AFBBD2-3502-4FB6-A616-1FC841B0EE7E}" destId="{5CBD2128-5154-4B64-80F7-8BC205F43CBF}" srcOrd="1" destOrd="0" presId="urn:microsoft.com/office/officeart/2005/8/layout/hierarchy1"/>
    <dgm:cxn modelId="{DC946657-D4FD-4C84-930D-3AECF20CE4EA}" type="presParOf" srcId="{26A786CC-A86D-4AB4-97D7-E0D0106A2492}" destId="{9C8A3CF7-5255-499D-8773-8A9C98B86C27}" srcOrd="1" destOrd="0" presId="urn:microsoft.com/office/officeart/2005/8/layout/hierarchy1"/>
    <dgm:cxn modelId="{AD7FFD11-C7C7-4BFF-B475-C8546DFD8FE9}" type="presParOf" srcId="{99518A87-2FF4-407C-83F1-C03E3DC7F711}" destId="{59B5B3CD-7C1D-427A-8606-474C3B286977}" srcOrd="4" destOrd="0" presId="urn:microsoft.com/office/officeart/2005/8/layout/hierarchy1"/>
    <dgm:cxn modelId="{B6B04F24-7927-4383-8B87-59758A274F19}" type="presParOf" srcId="{99518A87-2FF4-407C-83F1-C03E3DC7F711}" destId="{C0D914C5-A9A9-4C19-BDCE-121623498D39}" srcOrd="5" destOrd="0" presId="urn:microsoft.com/office/officeart/2005/8/layout/hierarchy1"/>
    <dgm:cxn modelId="{1AACED4B-BA52-4EF8-AA1A-9044BAD26EAC}" type="presParOf" srcId="{C0D914C5-A9A9-4C19-BDCE-121623498D39}" destId="{970CED2A-50BB-46E5-A2E6-B7AA1FB6A352}" srcOrd="0" destOrd="0" presId="urn:microsoft.com/office/officeart/2005/8/layout/hierarchy1"/>
    <dgm:cxn modelId="{4FF5388E-3EAE-4ACF-8686-80037AF26D4B}" type="presParOf" srcId="{970CED2A-50BB-46E5-A2E6-B7AA1FB6A352}" destId="{24714D24-9526-4E10-9BF5-398B99854F0E}" srcOrd="0" destOrd="0" presId="urn:microsoft.com/office/officeart/2005/8/layout/hierarchy1"/>
    <dgm:cxn modelId="{440A0B53-7FEB-4DEE-A31D-1FB6F2CDF9DB}" type="presParOf" srcId="{970CED2A-50BB-46E5-A2E6-B7AA1FB6A352}" destId="{297BFF4A-C4B3-4F22-8037-58344BB37DEB}" srcOrd="1" destOrd="0" presId="urn:microsoft.com/office/officeart/2005/8/layout/hierarchy1"/>
    <dgm:cxn modelId="{A34B1EFB-D3B4-415F-AD02-F9657821EE8F}" type="presParOf" srcId="{C0D914C5-A9A9-4C19-BDCE-121623498D39}" destId="{0CDC9D62-3511-40BC-B48C-C35F45791C6E}" srcOrd="1" destOrd="0" presId="urn:microsoft.com/office/officeart/2005/8/layout/hierarchy1"/>
    <dgm:cxn modelId="{EA16C87B-FCFD-4013-8607-F58313583DAC}" type="presParOf" srcId="{22BC967F-3AB5-494E-BBDA-01E9B2CCEBBE}" destId="{5790F34D-90F4-413E-92C1-008C4AFB1C8E}" srcOrd="4" destOrd="0" presId="urn:microsoft.com/office/officeart/2005/8/layout/hierarchy1"/>
    <dgm:cxn modelId="{FE8DF955-1AE0-4872-B471-28373663367F}" type="presParOf" srcId="{22BC967F-3AB5-494E-BBDA-01E9B2CCEBBE}" destId="{C36823AC-B62D-4511-A837-53EF6EFE94D2}" srcOrd="5" destOrd="0" presId="urn:microsoft.com/office/officeart/2005/8/layout/hierarchy1"/>
    <dgm:cxn modelId="{5FEC21BE-BCB3-48A0-BBD8-C4519B5BF240}" type="presParOf" srcId="{C36823AC-B62D-4511-A837-53EF6EFE94D2}" destId="{E40FAC3B-7D2C-4B48-915D-77C0D2A94FE6}" srcOrd="0" destOrd="0" presId="urn:microsoft.com/office/officeart/2005/8/layout/hierarchy1"/>
    <dgm:cxn modelId="{BC7D40B2-00EC-4290-AAB7-4626993E962F}" type="presParOf" srcId="{E40FAC3B-7D2C-4B48-915D-77C0D2A94FE6}" destId="{7075A6CD-F5D1-4367-8D63-D018EE5A871B}" srcOrd="0" destOrd="0" presId="urn:microsoft.com/office/officeart/2005/8/layout/hierarchy1"/>
    <dgm:cxn modelId="{7B57EAAD-AEFF-4680-BBD8-6DC8F8B341FC}" type="presParOf" srcId="{E40FAC3B-7D2C-4B48-915D-77C0D2A94FE6}" destId="{82F51091-20AE-4EC3-B4C1-0F4E11736A9E}" srcOrd="1" destOrd="0" presId="urn:microsoft.com/office/officeart/2005/8/layout/hierarchy1"/>
    <dgm:cxn modelId="{63C04D85-B738-4F66-9940-2753A51A3980}" type="presParOf" srcId="{C36823AC-B62D-4511-A837-53EF6EFE94D2}" destId="{A06A5CAC-2158-40B4-9A1D-0E12781E857B}" srcOrd="1" destOrd="0" presId="urn:microsoft.com/office/officeart/2005/8/layout/hierarchy1"/>
    <dgm:cxn modelId="{453C014D-835F-4858-AC5D-CCEEBD9245DA}" type="presParOf" srcId="{A06A5CAC-2158-40B4-9A1D-0E12781E857B}" destId="{A820B42F-893C-4F20-934D-8A2E0B0EAC70}" srcOrd="0" destOrd="0" presId="urn:microsoft.com/office/officeart/2005/8/layout/hierarchy1"/>
    <dgm:cxn modelId="{F08900A7-7900-40D5-928F-5516F7065C58}" type="presParOf" srcId="{A06A5CAC-2158-40B4-9A1D-0E12781E857B}" destId="{7ED8DF73-AB29-43BA-8328-8E4A31FDCBC1}" srcOrd="1" destOrd="0" presId="urn:microsoft.com/office/officeart/2005/8/layout/hierarchy1"/>
    <dgm:cxn modelId="{BD1C724B-CAD3-4BFD-8C0B-1213F99CB21B}" type="presParOf" srcId="{7ED8DF73-AB29-43BA-8328-8E4A31FDCBC1}" destId="{25828F65-8281-4CD0-A697-E27A97719A50}" srcOrd="0" destOrd="0" presId="urn:microsoft.com/office/officeart/2005/8/layout/hierarchy1"/>
    <dgm:cxn modelId="{0256D96E-BB68-4BFB-BCB6-0F6A8B752CE2}" type="presParOf" srcId="{25828F65-8281-4CD0-A697-E27A97719A50}" destId="{BC80B754-947C-4DEF-8FC9-D4339418869D}" srcOrd="0" destOrd="0" presId="urn:microsoft.com/office/officeart/2005/8/layout/hierarchy1"/>
    <dgm:cxn modelId="{AC6E4A5D-D467-4FA5-B155-D43B2FECB16C}" type="presParOf" srcId="{25828F65-8281-4CD0-A697-E27A97719A50}" destId="{5346C151-852D-41CA-81BB-B069201A4A7E}" srcOrd="1" destOrd="0" presId="urn:microsoft.com/office/officeart/2005/8/layout/hierarchy1"/>
    <dgm:cxn modelId="{9FA405B0-2608-4DF8-AE56-C27B07A35771}" type="presParOf" srcId="{7ED8DF73-AB29-43BA-8328-8E4A31FDCBC1}" destId="{103F6FB5-36E3-4DBD-8F83-E669010A29CC}" srcOrd="1" destOrd="0" presId="urn:microsoft.com/office/officeart/2005/8/layout/hierarchy1"/>
    <dgm:cxn modelId="{15EF7FE7-4CDC-40CE-A478-A2B00C1BC816}" type="presParOf" srcId="{A06A5CAC-2158-40B4-9A1D-0E12781E857B}" destId="{AAFA42C3-AC22-434E-A009-B4D5E2AC6A32}" srcOrd="2" destOrd="0" presId="urn:microsoft.com/office/officeart/2005/8/layout/hierarchy1"/>
    <dgm:cxn modelId="{31D562DD-F4D4-4DCE-A67F-D9E772DAB695}" type="presParOf" srcId="{A06A5CAC-2158-40B4-9A1D-0E12781E857B}" destId="{EAF66C20-CA94-48BC-8F7D-8DD6E939EA5C}" srcOrd="3" destOrd="0" presId="urn:microsoft.com/office/officeart/2005/8/layout/hierarchy1"/>
    <dgm:cxn modelId="{3ECC3DB8-834A-4B21-B426-5F276B6E43D7}" type="presParOf" srcId="{EAF66C20-CA94-48BC-8F7D-8DD6E939EA5C}" destId="{31A25277-2B28-4B7F-804A-8A84A7E9D168}" srcOrd="0" destOrd="0" presId="urn:microsoft.com/office/officeart/2005/8/layout/hierarchy1"/>
    <dgm:cxn modelId="{C382E413-B38D-432E-AC0C-E65B868BDC38}" type="presParOf" srcId="{31A25277-2B28-4B7F-804A-8A84A7E9D168}" destId="{A0905EF1-F2EC-442A-8464-31601F8A525A}" srcOrd="0" destOrd="0" presId="urn:microsoft.com/office/officeart/2005/8/layout/hierarchy1"/>
    <dgm:cxn modelId="{7A721A79-B838-4CDA-8D0C-439CCFF88585}" type="presParOf" srcId="{31A25277-2B28-4B7F-804A-8A84A7E9D168}" destId="{A489317E-9379-4814-B69E-145773BA47CF}" srcOrd="1" destOrd="0" presId="urn:microsoft.com/office/officeart/2005/8/layout/hierarchy1"/>
    <dgm:cxn modelId="{1DF813DA-9CE2-4E23-802B-D723FC145033}" type="presParOf" srcId="{EAF66C20-CA94-48BC-8F7D-8DD6E939EA5C}" destId="{9B6F50A2-F960-4CA8-82E7-D65DEA931A13}" srcOrd="1" destOrd="0" presId="urn:microsoft.com/office/officeart/2005/8/layout/hierarchy1"/>
    <dgm:cxn modelId="{BE7FB6F7-BBE1-42FB-AC1F-39F28CC56A90}" type="presParOf" srcId="{A06A5CAC-2158-40B4-9A1D-0E12781E857B}" destId="{D64E5817-808F-44E8-BB7D-47D1398D3599}" srcOrd="4" destOrd="0" presId="urn:microsoft.com/office/officeart/2005/8/layout/hierarchy1"/>
    <dgm:cxn modelId="{60558F80-542D-4C03-8B0F-33C0E3E93D4C}" type="presParOf" srcId="{A06A5CAC-2158-40B4-9A1D-0E12781E857B}" destId="{7505BFC1-BEE3-41A6-9221-10DFC9861B7A}" srcOrd="5" destOrd="0" presId="urn:microsoft.com/office/officeart/2005/8/layout/hierarchy1"/>
    <dgm:cxn modelId="{80ECF799-0347-4258-92FD-5D2F8E8AD759}" type="presParOf" srcId="{7505BFC1-BEE3-41A6-9221-10DFC9861B7A}" destId="{08A55EC8-A4D2-4DBE-A0A9-EF11CCAF6389}" srcOrd="0" destOrd="0" presId="urn:microsoft.com/office/officeart/2005/8/layout/hierarchy1"/>
    <dgm:cxn modelId="{B62B88C2-8AD7-4E06-B392-5D6FD24096C9}" type="presParOf" srcId="{08A55EC8-A4D2-4DBE-A0A9-EF11CCAF6389}" destId="{CDC6DD8D-06A4-4D8A-A557-6813D73B1700}" srcOrd="0" destOrd="0" presId="urn:microsoft.com/office/officeart/2005/8/layout/hierarchy1"/>
    <dgm:cxn modelId="{FC03F6D8-084C-49A5-B494-35050884C469}" type="presParOf" srcId="{08A55EC8-A4D2-4DBE-A0A9-EF11CCAF6389}" destId="{503639B4-7D7A-459E-8BEE-2ED9DFE47443}" srcOrd="1" destOrd="0" presId="urn:microsoft.com/office/officeart/2005/8/layout/hierarchy1"/>
    <dgm:cxn modelId="{54A89AE9-639A-490C-90DA-47BAD32BA317}" type="presParOf" srcId="{7505BFC1-BEE3-41A6-9221-10DFC9861B7A}" destId="{02D0A4FA-14F8-42B8-8A47-7D2DA7BE0F4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875902-EF88-4108-A41B-AA722309626D}">
      <dsp:nvSpPr>
        <dsp:cNvPr id="0" name=""/>
        <dsp:cNvSpPr/>
      </dsp:nvSpPr>
      <dsp:spPr>
        <a:xfrm>
          <a:off x="3214246" y="1045547"/>
          <a:ext cx="2259205" cy="610507"/>
        </a:xfrm>
        <a:custGeom>
          <a:avLst/>
          <a:gdLst/>
          <a:ahLst/>
          <a:cxnLst/>
          <a:rect l="0" t="0" r="0" b="0"/>
          <a:pathLst>
            <a:path>
              <a:moveTo>
                <a:pt x="0" y="0"/>
              </a:moveTo>
              <a:lnTo>
                <a:pt x="0" y="516450"/>
              </a:lnTo>
              <a:lnTo>
                <a:pt x="2259205" y="516450"/>
              </a:lnTo>
              <a:lnTo>
                <a:pt x="2259205" y="610507"/>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5790F34D-90F4-413E-92C1-008C4AFB1C8E}">
      <dsp:nvSpPr>
        <dsp:cNvPr id="0" name=""/>
        <dsp:cNvSpPr/>
      </dsp:nvSpPr>
      <dsp:spPr>
        <a:xfrm>
          <a:off x="3214246" y="1045547"/>
          <a:ext cx="1018276" cy="610507"/>
        </a:xfrm>
        <a:custGeom>
          <a:avLst/>
          <a:gdLst/>
          <a:ahLst/>
          <a:cxnLst/>
          <a:rect l="0" t="0" r="0" b="0"/>
          <a:pathLst>
            <a:path>
              <a:moveTo>
                <a:pt x="0" y="0"/>
              </a:moveTo>
              <a:lnTo>
                <a:pt x="0" y="516450"/>
              </a:lnTo>
              <a:lnTo>
                <a:pt x="1018276" y="516450"/>
              </a:lnTo>
              <a:lnTo>
                <a:pt x="1018276" y="610507"/>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8D463834-39A6-4ED6-86D5-CE73767BE30C}">
      <dsp:nvSpPr>
        <dsp:cNvPr id="0" name=""/>
        <dsp:cNvSpPr/>
      </dsp:nvSpPr>
      <dsp:spPr>
        <a:xfrm>
          <a:off x="2945874" y="2300773"/>
          <a:ext cx="91440" cy="295284"/>
        </a:xfrm>
        <a:custGeom>
          <a:avLst/>
          <a:gdLst/>
          <a:ahLst/>
          <a:cxnLst/>
          <a:rect l="0" t="0" r="0" b="0"/>
          <a:pathLst>
            <a:path>
              <a:moveTo>
                <a:pt x="45720" y="0"/>
              </a:moveTo>
              <a:lnTo>
                <a:pt x="45720" y="295284"/>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153009DF-4DB5-4E44-A88B-7D5FB59A5969}">
      <dsp:nvSpPr>
        <dsp:cNvPr id="0" name=""/>
        <dsp:cNvSpPr/>
      </dsp:nvSpPr>
      <dsp:spPr>
        <a:xfrm>
          <a:off x="2991594" y="1045547"/>
          <a:ext cx="222651" cy="610507"/>
        </a:xfrm>
        <a:custGeom>
          <a:avLst/>
          <a:gdLst/>
          <a:ahLst/>
          <a:cxnLst/>
          <a:rect l="0" t="0" r="0" b="0"/>
          <a:pathLst>
            <a:path>
              <a:moveTo>
                <a:pt x="222651" y="0"/>
              </a:moveTo>
              <a:lnTo>
                <a:pt x="222651" y="516450"/>
              </a:lnTo>
              <a:lnTo>
                <a:pt x="0" y="516450"/>
              </a:lnTo>
              <a:lnTo>
                <a:pt x="0" y="610507"/>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09CD9299-914A-41E8-B377-4290562DDC8D}">
      <dsp:nvSpPr>
        <dsp:cNvPr id="0" name=""/>
        <dsp:cNvSpPr/>
      </dsp:nvSpPr>
      <dsp:spPr>
        <a:xfrm>
          <a:off x="1130200" y="2300773"/>
          <a:ext cx="620464" cy="295284"/>
        </a:xfrm>
        <a:custGeom>
          <a:avLst/>
          <a:gdLst/>
          <a:ahLst/>
          <a:cxnLst/>
          <a:rect l="0" t="0" r="0" b="0"/>
          <a:pathLst>
            <a:path>
              <a:moveTo>
                <a:pt x="0" y="0"/>
              </a:moveTo>
              <a:lnTo>
                <a:pt x="0" y="201227"/>
              </a:lnTo>
              <a:lnTo>
                <a:pt x="620464" y="201227"/>
              </a:lnTo>
              <a:lnTo>
                <a:pt x="620464" y="295284"/>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2E2CC97B-9702-414C-AB77-90480B630834}">
      <dsp:nvSpPr>
        <dsp:cNvPr id="0" name=""/>
        <dsp:cNvSpPr/>
      </dsp:nvSpPr>
      <dsp:spPr>
        <a:xfrm>
          <a:off x="509736" y="2300773"/>
          <a:ext cx="620464" cy="295284"/>
        </a:xfrm>
        <a:custGeom>
          <a:avLst/>
          <a:gdLst/>
          <a:ahLst/>
          <a:cxnLst/>
          <a:rect l="0" t="0" r="0" b="0"/>
          <a:pathLst>
            <a:path>
              <a:moveTo>
                <a:pt x="620464" y="0"/>
              </a:moveTo>
              <a:lnTo>
                <a:pt x="620464" y="201227"/>
              </a:lnTo>
              <a:lnTo>
                <a:pt x="0" y="201227"/>
              </a:lnTo>
              <a:lnTo>
                <a:pt x="0" y="295284"/>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54552971-00F0-4747-B90E-B34F07A6B514}">
      <dsp:nvSpPr>
        <dsp:cNvPr id="0" name=""/>
        <dsp:cNvSpPr/>
      </dsp:nvSpPr>
      <dsp:spPr>
        <a:xfrm>
          <a:off x="1130200" y="1045547"/>
          <a:ext cx="2084045" cy="610507"/>
        </a:xfrm>
        <a:custGeom>
          <a:avLst/>
          <a:gdLst/>
          <a:ahLst/>
          <a:cxnLst/>
          <a:rect l="0" t="0" r="0" b="0"/>
          <a:pathLst>
            <a:path>
              <a:moveTo>
                <a:pt x="2084045" y="0"/>
              </a:moveTo>
              <a:lnTo>
                <a:pt x="2084045" y="516450"/>
              </a:lnTo>
              <a:lnTo>
                <a:pt x="0" y="516450"/>
              </a:lnTo>
              <a:lnTo>
                <a:pt x="0" y="610507"/>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67A69E7-EFE0-4506-9F66-571760393C04}">
      <dsp:nvSpPr>
        <dsp:cNvPr id="0" name=""/>
        <dsp:cNvSpPr/>
      </dsp:nvSpPr>
      <dsp:spPr>
        <a:xfrm>
          <a:off x="2706593" y="400828"/>
          <a:ext cx="1015305" cy="644718"/>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46B0693-B89D-4D23-88AF-942DA68A0616}">
      <dsp:nvSpPr>
        <dsp:cNvPr id="0" name=""/>
        <dsp:cNvSpPr/>
      </dsp:nvSpPr>
      <dsp:spPr>
        <a:xfrm>
          <a:off x="2819405" y="507999"/>
          <a:ext cx="1015305" cy="644718"/>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Thing</a:t>
          </a:r>
          <a:endParaRPr lang="en-US" sz="1300" kern="1200" dirty="0"/>
        </a:p>
      </dsp:txBody>
      <dsp:txXfrm>
        <a:off x="2838288" y="526882"/>
        <a:ext cx="977539" cy="606952"/>
      </dsp:txXfrm>
    </dsp:sp>
    <dsp:sp modelId="{372F9824-F7CA-4C73-93A3-1CDE09E23BDA}">
      <dsp:nvSpPr>
        <dsp:cNvPr id="0" name=""/>
        <dsp:cNvSpPr/>
      </dsp:nvSpPr>
      <dsp:spPr>
        <a:xfrm>
          <a:off x="622548" y="1656054"/>
          <a:ext cx="1015305" cy="644718"/>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98AA11D2-C4AE-45C2-97B5-7CD0B7DEE22D}">
      <dsp:nvSpPr>
        <dsp:cNvPr id="0" name=""/>
        <dsp:cNvSpPr/>
      </dsp:nvSpPr>
      <dsp:spPr>
        <a:xfrm>
          <a:off x="735359" y="1763226"/>
          <a:ext cx="1015305" cy="644718"/>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Contract</a:t>
          </a:r>
          <a:endParaRPr lang="en-US" sz="1600" kern="1200" dirty="0"/>
        </a:p>
      </dsp:txBody>
      <dsp:txXfrm>
        <a:off x="754242" y="1782109"/>
        <a:ext cx="977539" cy="606952"/>
      </dsp:txXfrm>
    </dsp:sp>
    <dsp:sp modelId="{2769F26E-5FA0-4AD5-9CF6-457F46F97361}">
      <dsp:nvSpPr>
        <dsp:cNvPr id="0" name=""/>
        <dsp:cNvSpPr/>
      </dsp:nvSpPr>
      <dsp:spPr>
        <a:xfrm>
          <a:off x="2083" y="2596058"/>
          <a:ext cx="1015305" cy="644718"/>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E48F1AFD-8D15-4FE9-A5DF-2D4FB1777287}">
      <dsp:nvSpPr>
        <dsp:cNvPr id="0" name=""/>
        <dsp:cNvSpPr/>
      </dsp:nvSpPr>
      <dsp:spPr>
        <a:xfrm>
          <a:off x="114895" y="2703229"/>
          <a:ext cx="1015305" cy="644718"/>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Security</a:t>
          </a:r>
          <a:endParaRPr lang="en-US" sz="1600" kern="1200" dirty="0"/>
        </a:p>
      </dsp:txBody>
      <dsp:txXfrm>
        <a:off x="133778" y="2722112"/>
        <a:ext cx="977539" cy="606952"/>
      </dsp:txXfrm>
    </dsp:sp>
    <dsp:sp modelId="{290165A2-12BF-4B18-B62E-6285C137C472}">
      <dsp:nvSpPr>
        <dsp:cNvPr id="0" name=""/>
        <dsp:cNvSpPr/>
      </dsp:nvSpPr>
      <dsp:spPr>
        <a:xfrm>
          <a:off x="1243012" y="2596058"/>
          <a:ext cx="1015305" cy="644718"/>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A6B4C9E1-5C25-4D90-AA9F-26F31DA5C381}">
      <dsp:nvSpPr>
        <dsp:cNvPr id="0" name=""/>
        <dsp:cNvSpPr/>
      </dsp:nvSpPr>
      <dsp:spPr>
        <a:xfrm>
          <a:off x="1355824" y="2703229"/>
          <a:ext cx="1015305" cy="644718"/>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Derivative</a:t>
          </a:r>
          <a:endParaRPr lang="en-US" sz="1600" kern="1200" dirty="0"/>
        </a:p>
      </dsp:txBody>
      <dsp:txXfrm>
        <a:off x="1374707" y="2722112"/>
        <a:ext cx="977539" cy="606952"/>
      </dsp:txXfrm>
    </dsp:sp>
    <dsp:sp modelId="{A636F543-02BC-4D79-BEE4-174F87AD8872}">
      <dsp:nvSpPr>
        <dsp:cNvPr id="0" name=""/>
        <dsp:cNvSpPr/>
      </dsp:nvSpPr>
      <dsp:spPr>
        <a:xfrm>
          <a:off x="2483941" y="1656054"/>
          <a:ext cx="1015305" cy="644718"/>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C574C71-37B7-4BB8-94FD-22D9121FB9EB}">
      <dsp:nvSpPr>
        <dsp:cNvPr id="0" name=""/>
        <dsp:cNvSpPr/>
      </dsp:nvSpPr>
      <dsp:spPr>
        <a:xfrm>
          <a:off x="2596753" y="1763226"/>
          <a:ext cx="1015305" cy="644718"/>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Party</a:t>
          </a:r>
          <a:endParaRPr lang="en-US" sz="1600" kern="1200" dirty="0"/>
        </a:p>
      </dsp:txBody>
      <dsp:txXfrm>
        <a:off x="2615636" y="1782109"/>
        <a:ext cx="977539" cy="606952"/>
      </dsp:txXfrm>
    </dsp:sp>
    <dsp:sp modelId="{549D7559-3847-43E5-A3C2-BB163C1D9DCA}">
      <dsp:nvSpPr>
        <dsp:cNvPr id="0" name=""/>
        <dsp:cNvSpPr/>
      </dsp:nvSpPr>
      <dsp:spPr>
        <a:xfrm>
          <a:off x="2483941" y="2596058"/>
          <a:ext cx="1015305" cy="644718"/>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47705F6-DA3A-468B-8941-7A5D66AF6C78}">
      <dsp:nvSpPr>
        <dsp:cNvPr id="0" name=""/>
        <dsp:cNvSpPr/>
      </dsp:nvSpPr>
      <dsp:spPr>
        <a:xfrm>
          <a:off x="2596753" y="2703229"/>
          <a:ext cx="1015305" cy="644718"/>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Issuer</a:t>
          </a:r>
          <a:endParaRPr lang="en-US" sz="1600" kern="1200" dirty="0"/>
        </a:p>
      </dsp:txBody>
      <dsp:txXfrm>
        <a:off x="2615636" y="2722112"/>
        <a:ext cx="977539" cy="606952"/>
      </dsp:txXfrm>
    </dsp:sp>
    <dsp:sp modelId="{7075A6CD-F5D1-4367-8D63-D018EE5A871B}">
      <dsp:nvSpPr>
        <dsp:cNvPr id="0" name=""/>
        <dsp:cNvSpPr/>
      </dsp:nvSpPr>
      <dsp:spPr>
        <a:xfrm>
          <a:off x="3724870" y="1656054"/>
          <a:ext cx="1015305" cy="644718"/>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82F51091-20AE-4EC3-B4C1-0F4E11736A9E}">
      <dsp:nvSpPr>
        <dsp:cNvPr id="0" name=""/>
        <dsp:cNvSpPr/>
      </dsp:nvSpPr>
      <dsp:spPr>
        <a:xfrm>
          <a:off x="3837682" y="1763226"/>
          <a:ext cx="1015305" cy="644718"/>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Asset</a:t>
          </a:r>
          <a:endParaRPr lang="en-US" sz="1600" kern="1200" dirty="0"/>
        </a:p>
      </dsp:txBody>
      <dsp:txXfrm>
        <a:off x="3856565" y="1782109"/>
        <a:ext cx="977539" cy="606952"/>
      </dsp:txXfrm>
    </dsp:sp>
    <dsp:sp modelId="{0BB1AADE-A634-48C9-B8C5-C23202DE65F5}">
      <dsp:nvSpPr>
        <dsp:cNvPr id="0" name=""/>
        <dsp:cNvSpPr/>
      </dsp:nvSpPr>
      <dsp:spPr>
        <a:xfrm>
          <a:off x="4965799" y="1656054"/>
          <a:ext cx="1015305" cy="644718"/>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A7EDD1DF-84A5-42BF-BFF2-22231DDD3EC4}">
      <dsp:nvSpPr>
        <dsp:cNvPr id="0" name=""/>
        <dsp:cNvSpPr/>
      </dsp:nvSpPr>
      <dsp:spPr>
        <a:xfrm>
          <a:off x="5078610" y="1763226"/>
          <a:ext cx="1015305" cy="644718"/>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etc.</a:t>
          </a:r>
          <a:endParaRPr lang="en-US" sz="1600" kern="1200" dirty="0"/>
        </a:p>
      </dsp:txBody>
      <dsp:txXfrm>
        <a:off x="5097493" y="1782109"/>
        <a:ext cx="977539" cy="60695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90F34D-90F4-413E-92C1-008C4AFB1C8E}">
      <dsp:nvSpPr>
        <dsp:cNvPr id="0" name=""/>
        <dsp:cNvSpPr/>
      </dsp:nvSpPr>
      <dsp:spPr>
        <a:xfrm>
          <a:off x="2910414" y="798130"/>
          <a:ext cx="1223840" cy="598821"/>
        </a:xfrm>
        <a:custGeom>
          <a:avLst/>
          <a:gdLst/>
          <a:ahLst/>
          <a:cxnLst/>
          <a:rect l="0" t="0" r="0" b="0"/>
          <a:pathLst>
            <a:path>
              <a:moveTo>
                <a:pt x="0" y="0"/>
              </a:moveTo>
              <a:lnTo>
                <a:pt x="0" y="459169"/>
              </a:lnTo>
              <a:lnTo>
                <a:pt x="1223840" y="459169"/>
              </a:lnTo>
              <a:lnTo>
                <a:pt x="1223840" y="5988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53009DF-4DB5-4E44-A88B-7D5FB59A5969}">
      <dsp:nvSpPr>
        <dsp:cNvPr id="0" name=""/>
        <dsp:cNvSpPr/>
      </dsp:nvSpPr>
      <dsp:spPr>
        <a:xfrm>
          <a:off x="2007548" y="798130"/>
          <a:ext cx="902866" cy="598821"/>
        </a:xfrm>
        <a:custGeom>
          <a:avLst/>
          <a:gdLst/>
          <a:ahLst/>
          <a:cxnLst/>
          <a:rect l="0" t="0" r="0" b="0"/>
          <a:pathLst>
            <a:path>
              <a:moveTo>
                <a:pt x="902866" y="0"/>
              </a:moveTo>
              <a:lnTo>
                <a:pt x="902866" y="459169"/>
              </a:lnTo>
              <a:lnTo>
                <a:pt x="0" y="459169"/>
              </a:lnTo>
              <a:lnTo>
                <a:pt x="0" y="5988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67A69E7-EFE0-4506-9F66-571760393C04}">
      <dsp:nvSpPr>
        <dsp:cNvPr id="0" name=""/>
        <dsp:cNvSpPr/>
      </dsp:nvSpPr>
      <dsp:spPr>
        <a:xfrm>
          <a:off x="1165302" y="-159123"/>
          <a:ext cx="3490225" cy="95725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46B0693-B89D-4D23-88AF-942DA68A0616}">
      <dsp:nvSpPr>
        <dsp:cNvPr id="0" name=""/>
        <dsp:cNvSpPr/>
      </dsp:nvSpPr>
      <dsp:spPr>
        <a:xfrm>
          <a:off x="1332800" y="0"/>
          <a:ext cx="3490225" cy="95725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t>Thing</a:t>
          </a:r>
          <a:endParaRPr lang="en-US" sz="1300" kern="1200" dirty="0"/>
        </a:p>
      </dsp:txBody>
      <dsp:txXfrm>
        <a:off x="1360837" y="28037"/>
        <a:ext cx="3434151" cy="901180"/>
      </dsp:txXfrm>
    </dsp:sp>
    <dsp:sp modelId="{A636F543-02BC-4D79-BEE4-174F87AD8872}">
      <dsp:nvSpPr>
        <dsp:cNvPr id="0" name=""/>
        <dsp:cNvSpPr/>
      </dsp:nvSpPr>
      <dsp:spPr>
        <a:xfrm>
          <a:off x="1253804" y="1396951"/>
          <a:ext cx="1507487" cy="95725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C574C71-37B7-4BB8-94FD-22D9121FB9EB}">
      <dsp:nvSpPr>
        <dsp:cNvPr id="0" name=""/>
        <dsp:cNvSpPr/>
      </dsp:nvSpPr>
      <dsp:spPr>
        <a:xfrm>
          <a:off x="1421303" y="1556075"/>
          <a:ext cx="1507487" cy="95725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Continuant</a:t>
          </a:r>
          <a:endParaRPr lang="en-US" sz="2200" kern="1200" dirty="0"/>
        </a:p>
      </dsp:txBody>
      <dsp:txXfrm>
        <a:off x="1449340" y="1584112"/>
        <a:ext cx="1451413" cy="901180"/>
      </dsp:txXfrm>
    </dsp:sp>
    <dsp:sp modelId="{7075A6CD-F5D1-4367-8D63-D018EE5A871B}">
      <dsp:nvSpPr>
        <dsp:cNvPr id="0" name=""/>
        <dsp:cNvSpPr/>
      </dsp:nvSpPr>
      <dsp:spPr>
        <a:xfrm>
          <a:off x="3380511" y="1396951"/>
          <a:ext cx="1507487" cy="95725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82F51091-20AE-4EC3-B4C1-0F4E11736A9E}">
      <dsp:nvSpPr>
        <dsp:cNvPr id="0" name=""/>
        <dsp:cNvSpPr/>
      </dsp:nvSpPr>
      <dsp:spPr>
        <a:xfrm>
          <a:off x="3548010" y="1556075"/>
          <a:ext cx="1507487" cy="95725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err="1" smtClean="0"/>
            <a:t>Occurrent</a:t>
          </a:r>
          <a:endParaRPr lang="en-US" sz="2200" kern="1200" dirty="0"/>
        </a:p>
      </dsp:txBody>
      <dsp:txXfrm>
        <a:off x="3576047" y="1584112"/>
        <a:ext cx="1451413" cy="90118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90F34D-90F4-413E-92C1-008C4AFB1C8E}">
      <dsp:nvSpPr>
        <dsp:cNvPr id="0" name=""/>
        <dsp:cNvSpPr/>
      </dsp:nvSpPr>
      <dsp:spPr>
        <a:xfrm>
          <a:off x="2910414" y="798130"/>
          <a:ext cx="1223840" cy="598821"/>
        </a:xfrm>
        <a:custGeom>
          <a:avLst/>
          <a:gdLst/>
          <a:ahLst/>
          <a:cxnLst/>
          <a:rect l="0" t="0" r="0" b="0"/>
          <a:pathLst>
            <a:path>
              <a:moveTo>
                <a:pt x="0" y="0"/>
              </a:moveTo>
              <a:lnTo>
                <a:pt x="0" y="459169"/>
              </a:lnTo>
              <a:lnTo>
                <a:pt x="1223840" y="459169"/>
              </a:lnTo>
              <a:lnTo>
                <a:pt x="1223840" y="5988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53009DF-4DB5-4E44-A88B-7D5FB59A5969}">
      <dsp:nvSpPr>
        <dsp:cNvPr id="0" name=""/>
        <dsp:cNvSpPr/>
      </dsp:nvSpPr>
      <dsp:spPr>
        <a:xfrm>
          <a:off x="2007548" y="798130"/>
          <a:ext cx="902866" cy="598821"/>
        </a:xfrm>
        <a:custGeom>
          <a:avLst/>
          <a:gdLst/>
          <a:ahLst/>
          <a:cxnLst/>
          <a:rect l="0" t="0" r="0" b="0"/>
          <a:pathLst>
            <a:path>
              <a:moveTo>
                <a:pt x="902866" y="0"/>
              </a:moveTo>
              <a:lnTo>
                <a:pt x="902866" y="459169"/>
              </a:lnTo>
              <a:lnTo>
                <a:pt x="0" y="459169"/>
              </a:lnTo>
              <a:lnTo>
                <a:pt x="0" y="5988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67A69E7-EFE0-4506-9F66-571760393C04}">
      <dsp:nvSpPr>
        <dsp:cNvPr id="0" name=""/>
        <dsp:cNvSpPr/>
      </dsp:nvSpPr>
      <dsp:spPr>
        <a:xfrm>
          <a:off x="1165302" y="-159123"/>
          <a:ext cx="3490225" cy="95725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46B0693-B89D-4D23-88AF-942DA68A0616}">
      <dsp:nvSpPr>
        <dsp:cNvPr id="0" name=""/>
        <dsp:cNvSpPr/>
      </dsp:nvSpPr>
      <dsp:spPr>
        <a:xfrm>
          <a:off x="1332800" y="0"/>
          <a:ext cx="3490225" cy="95725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t>Thing</a:t>
          </a:r>
          <a:endParaRPr lang="en-US" sz="1300" kern="1200" dirty="0"/>
        </a:p>
      </dsp:txBody>
      <dsp:txXfrm>
        <a:off x="1360837" y="28037"/>
        <a:ext cx="3434151" cy="901180"/>
      </dsp:txXfrm>
    </dsp:sp>
    <dsp:sp modelId="{A636F543-02BC-4D79-BEE4-174F87AD8872}">
      <dsp:nvSpPr>
        <dsp:cNvPr id="0" name=""/>
        <dsp:cNvSpPr/>
      </dsp:nvSpPr>
      <dsp:spPr>
        <a:xfrm>
          <a:off x="1253804" y="1396951"/>
          <a:ext cx="1507487" cy="95725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C574C71-37B7-4BB8-94FD-22D9121FB9EB}">
      <dsp:nvSpPr>
        <dsp:cNvPr id="0" name=""/>
        <dsp:cNvSpPr/>
      </dsp:nvSpPr>
      <dsp:spPr>
        <a:xfrm>
          <a:off x="1421303" y="1556075"/>
          <a:ext cx="1507487" cy="95725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Continuant</a:t>
          </a:r>
          <a:endParaRPr lang="en-US" sz="2200" kern="1200" dirty="0"/>
        </a:p>
      </dsp:txBody>
      <dsp:txXfrm>
        <a:off x="1449340" y="1584112"/>
        <a:ext cx="1451413" cy="901180"/>
      </dsp:txXfrm>
    </dsp:sp>
    <dsp:sp modelId="{7075A6CD-F5D1-4367-8D63-D018EE5A871B}">
      <dsp:nvSpPr>
        <dsp:cNvPr id="0" name=""/>
        <dsp:cNvSpPr/>
      </dsp:nvSpPr>
      <dsp:spPr>
        <a:xfrm>
          <a:off x="3380511" y="1396951"/>
          <a:ext cx="1507487" cy="95725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82F51091-20AE-4EC3-B4C1-0F4E11736A9E}">
      <dsp:nvSpPr>
        <dsp:cNvPr id="0" name=""/>
        <dsp:cNvSpPr/>
      </dsp:nvSpPr>
      <dsp:spPr>
        <a:xfrm>
          <a:off x="3548010" y="1556075"/>
          <a:ext cx="1507487" cy="95725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err="1" smtClean="0"/>
            <a:t>Occurrent</a:t>
          </a:r>
          <a:endParaRPr lang="en-US" sz="2200" kern="1200" dirty="0"/>
        </a:p>
      </dsp:txBody>
      <dsp:txXfrm>
        <a:off x="3576047" y="1584112"/>
        <a:ext cx="1451413" cy="90118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E5817-808F-44E8-BB7D-47D1398D3599}">
      <dsp:nvSpPr>
        <dsp:cNvPr id="0" name=""/>
        <dsp:cNvSpPr/>
      </dsp:nvSpPr>
      <dsp:spPr>
        <a:xfrm>
          <a:off x="4760903" y="1486271"/>
          <a:ext cx="958152" cy="251556"/>
        </a:xfrm>
        <a:custGeom>
          <a:avLst/>
          <a:gdLst/>
          <a:ahLst/>
          <a:cxnLst/>
          <a:rect l="0" t="0" r="0" b="0"/>
          <a:pathLst>
            <a:path>
              <a:moveTo>
                <a:pt x="0" y="0"/>
              </a:moveTo>
              <a:lnTo>
                <a:pt x="0" y="171428"/>
              </a:lnTo>
              <a:lnTo>
                <a:pt x="958152" y="171428"/>
              </a:lnTo>
              <a:lnTo>
                <a:pt x="958152"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AAFA42C3-AC22-434E-A009-B4D5E2AC6A32}">
      <dsp:nvSpPr>
        <dsp:cNvPr id="0" name=""/>
        <dsp:cNvSpPr/>
      </dsp:nvSpPr>
      <dsp:spPr>
        <a:xfrm>
          <a:off x="4661892" y="1486271"/>
          <a:ext cx="99011" cy="251556"/>
        </a:xfrm>
        <a:custGeom>
          <a:avLst/>
          <a:gdLst/>
          <a:ahLst/>
          <a:cxnLst/>
          <a:rect l="0" t="0" r="0" b="0"/>
          <a:pathLst>
            <a:path>
              <a:moveTo>
                <a:pt x="99011" y="0"/>
              </a:moveTo>
              <a:lnTo>
                <a:pt x="99011" y="171428"/>
              </a:lnTo>
              <a:lnTo>
                <a:pt x="0" y="171428"/>
              </a:lnTo>
              <a:lnTo>
                <a:pt x="0"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A820B42F-893C-4F20-934D-8A2E0B0EAC70}">
      <dsp:nvSpPr>
        <dsp:cNvPr id="0" name=""/>
        <dsp:cNvSpPr/>
      </dsp:nvSpPr>
      <dsp:spPr>
        <a:xfrm>
          <a:off x="3604728" y="1486271"/>
          <a:ext cx="1156174" cy="251556"/>
        </a:xfrm>
        <a:custGeom>
          <a:avLst/>
          <a:gdLst/>
          <a:ahLst/>
          <a:cxnLst/>
          <a:rect l="0" t="0" r="0" b="0"/>
          <a:pathLst>
            <a:path>
              <a:moveTo>
                <a:pt x="1156174" y="0"/>
              </a:moveTo>
              <a:lnTo>
                <a:pt x="1156174" y="171428"/>
              </a:lnTo>
              <a:lnTo>
                <a:pt x="0" y="171428"/>
              </a:lnTo>
              <a:lnTo>
                <a:pt x="0"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5790F34D-90F4-413E-92C1-008C4AFB1C8E}">
      <dsp:nvSpPr>
        <dsp:cNvPr id="0" name=""/>
        <dsp:cNvSpPr/>
      </dsp:nvSpPr>
      <dsp:spPr>
        <a:xfrm>
          <a:off x="3001536" y="457943"/>
          <a:ext cx="1759366" cy="479083"/>
        </a:xfrm>
        <a:custGeom>
          <a:avLst/>
          <a:gdLst/>
          <a:ahLst/>
          <a:cxnLst/>
          <a:rect l="0" t="0" r="0" b="0"/>
          <a:pathLst>
            <a:path>
              <a:moveTo>
                <a:pt x="0" y="0"/>
              </a:moveTo>
              <a:lnTo>
                <a:pt x="0" y="398955"/>
              </a:lnTo>
              <a:lnTo>
                <a:pt x="1759366" y="398955"/>
              </a:lnTo>
              <a:lnTo>
                <a:pt x="1759366" y="479083"/>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59B5B3CD-7C1D-427A-8606-474C3B286977}">
      <dsp:nvSpPr>
        <dsp:cNvPr id="0" name=""/>
        <dsp:cNvSpPr/>
      </dsp:nvSpPr>
      <dsp:spPr>
        <a:xfrm>
          <a:off x="1426335" y="1486271"/>
          <a:ext cx="1121230" cy="251556"/>
        </a:xfrm>
        <a:custGeom>
          <a:avLst/>
          <a:gdLst/>
          <a:ahLst/>
          <a:cxnLst/>
          <a:rect l="0" t="0" r="0" b="0"/>
          <a:pathLst>
            <a:path>
              <a:moveTo>
                <a:pt x="0" y="0"/>
              </a:moveTo>
              <a:lnTo>
                <a:pt x="0" y="171428"/>
              </a:lnTo>
              <a:lnTo>
                <a:pt x="1121230" y="171428"/>
              </a:lnTo>
              <a:lnTo>
                <a:pt x="1121230"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66B659EE-A721-48F7-9F68-4606F9D5A5BA}">
      <dsp:nvSpPr>
        <dsp:cNvPr id="0" name=""/>
        <dsp:cNvSpPr/>
      </dsp:nvSpPr>
      <dsp:spPr>
        <a:xfrm>
          <a:off x="1380615" y="1486271"/>
          <a:ext cx="91440" cy="251556"/>
        </a:xfrm>
        <a:custGeom>
          <a:avLst/>
          <a:gdLst/>
          <a:ahLst/>
          <a:cxnLst/>
          <a:rect l="0" t="0" r="0" b="0"/>
          <a:pathLst>
            <a:path>
              <a:moveTo>
                <a:pt x="45720" y="0"/>
              </a:moveTo>
              <a:lnTo>
                <a:pt x="45720" y="171428"/>
              </a:lnTo>
              <a:lnTo>
                <a:pt x="109786" y="171428"/>
              </a:lnTo>
              <a:lnTo>
                <a:pt x="109786"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1306AB55-9E86-4B5D-BEB1-EA224AB2857F}">
      <dsp:nvSpPr>
        <dsp:cNvPr id="0" name=""/>
        <dsp:cNvSpPr/>
      </dsp:nvSpPr>
      <dsp:spPr>
        <a:xfrm>
          <a:off x="433238" y="1486271"/>
          <a:ext cx="993096" cy="251556"/>
        </a:xfrm>
        <a:custGeom>
          <a:avLst/>
          <a:gdLst/>
          <a:ahLst/>
          <a:cxnLst/>
          <a:rect l="0" t="0" r="0" b="0"/>
          <a:pathLst>
            <a:path>
              <a:moveTo>
                <a:pt x="993096" y="0"/>
              </a:moveTo>
              <a:lnTo>
                <a:pt x="993096" y="171428"/>
              </a:lnTo>
              <a:lnTo>
                <a:pt x="0" y="171428"/>
              </a:lnTo>
              <a:lnTo>
                <a:pt x="0"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153009DF-4DB5-4E44-A88B-7D5FB59A5969}">
      <dsp:nvSpPr>
        <dsp:cNvPr id="0" name=""/>
        <dsp:cNvSpPr/>
      </dsp:nvSpPr>
      <dsp:spPr>
        <a:xfrm>
          <a:off x="1426335" y="457943"/>
          <a:ext cx="1575201" cy="479083"/>
        </a:xfrm>
        <a:custGeom>
          <a:avLst/>
          <a:gdLst/>
          <a:ahLst/>
          <a:cxnLst/>
          <a:rect l="0" t="0" r="0" b="0"/>
          <a:pathLst>
            <a:path>
              <a:moveTo>
                <a:pt x="1575201" y="0"/>
              </a:moveTo>
              <a:lnTo>
                <a:pt x="1575201" y="398955"/>
              </a:lnTo>
              <a:lnTo>
                <a:pt x="0" y="398955"/>
              </a:lnTo>
              <a:lnTo>
                <a:pt x="0" y="479083"/>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67A69E7-EFE0-4506-9F66-571760393C04}">
      <dsp:nvSpPr>
        <dsp:cNvPr id="0" name=""/>
        <dsp:cNvSpPr/>
      </dsp:nvSpPr>
      <dsp:spPr>
        <a:xfrm>
          <a:off x="2000242" y="-91300"/>
          <a:ext cx="2002588"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46B0693-B89D-4D23-88AF-942DA68A0616}">
      <dsp:nvSpPr>
        <dsp:cNvPr id="0" name=""/>
        <dsp:cNvSpPr/>
      </dsp:nvSpPr>
      <dsp:spPr>
        <a:xfrm>
          <a:off x="2096347" y="0"/>
          <a:ext cx="2002588"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Thing</a:t>
          </a:r>
          <a:endParaRPr lang="en-US" sz="1300" kern="1200" dirty="0"/>
        </a:p>
      </dsp:txBody>
      <dsp:txXfrm>
        <a:off x="2112434" y="16087"/>
        <a:ext cx="1970414" cy="517070"/>
      </dsp:txXfrm>
    </dsp:sp>
    <dsp:sp modelId="{A636F543-02BC-4D79-BEE4-174F87AD8872}">
      <dsp:nvSpPr>
        <dsp:cNvPr id="0" name=""/>
        <dsp:cNvSpPr/>
      </dsp:nvSpPr>
      <dsp:spPr>
        <a:xfrm>
          <a:off x="993859" y="937027"/>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C574C71-37B7-4BB8-94FD-22D9121FB9EB}">
      <dsp:nvSpPr>
        <dsp:cNvPr id="0" name=""/>
        <dsp:cNvSpPr/>
      </dsp:nvSpPr>
      <dsp:spPr>
        <a:xfrm>
          <a:off x="1089964" y="1028328"/>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Continuant</a:t>
          </a:r>
          <a:endParaRPr lang="en-US" sz="1200" kern="1200" dirty="0"/>
        </a:p>
      </dsp:txBody>
      <dsp:txXfrm>
        <a:off x="1106051" y="1044415"/>
        <a:ext cx="832777" cy="517070"/>
      </dsp:txXfrm>
    </dsp:sp>
    <dsp:sp modelId="{5F4A9457-C680-48DB-80A0-61A608F5AD82}">
      <dsp:nvSpPr>
        <dsp:cNvPr id="0" name=""/>
        <dsp:cNvSpPr/>
      </dsp:nvSpPr>
      <dsp:spPr>
        <a:xfrm>
          <a:off x="762"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B5C1F27-235F-4D3D-8CC7-9DCFA7E0DFBE}">
      <dsp:nvSpPr>
        <dsp:cNvPr id="0" name=""/>
        <dsp:cNvSpPr/>
      </dsp:nvSpPr>
      <dsp:spPr>
        <a:xfrm>
          <a:off x="96868"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Person</a:t>
          </a:r>
          <a:endParaRPr lang="en-US" sz="1200" kern="1200" dirty="0"/>
        </a:p>
      </dsp:txBody>
      <dsp:txXfrm>
        <a:off x="112955" y="1845216"/>
        <a:ext cx="832777" cy="517070"/>
      </dsp:txXfrm>
    </dsp:sp>
    <dsp:sp modelId="{FF5173DD-C5A5-4C9A-8BA8-F614FD2A4CBC}">
      <dsp:nvSpPr>
        <dsp:cNvPr id="0" name=""/>
        <dsp:cNvSpPr/>
      </dsp:nvSpPr>
      <dsp:spPr>
        <a:xfrm>
          <a:off x="1057926"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CBD2128-5154-4B64-80F7-8BC205F43CBF}">
      <dsp:nvSpPr>
        <dsp:cNvPr id="0" name=""/>
        <dsp:cNvSpPr/>
      </dsp:nvSpPr>
      <dsp:spPr>
        <a:xfrm>
          <a:off x="1154031"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Contract</a:t>
          </a:r>
          <a:endParaRPr lang="en-US" sz="1200" kern="1200" dirty="0"/>
        </a:p>
      </dsp:txBody>
      <dsp:txXfrm>
        <a:off x="1170118" y="1845216"/>
        <a:ext cx="832777" cy="517070"/>
      </dsp:txXfrm>
    </dsp:sp>
    <dsp:sp modelId="{24714D24-9526-4E10-9BF5-398B99854F0E}">
      <dsp:nvSpPr>
        <dsp:cNvPr id="0" name=""/>
        <dsp:cNvSpPr/>
      </dsp:nvSpPr>
      <dsp:spPr>
        <a:xfrm>
          <a:off x="2115089"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97BFF4A-C4B3-4F22-8037-58344BB37DEB}">
      <dsp:nvSpPr>
        <dsp:cNvPr id="0" name=""/>
        <dsp:cNvSpPr/>
      </dsp:nvSpPr>
      <dsp:spPr>
        <a:xfrm>
          <a:off x="2211195"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Pilot</a:t>
          </a:r>
          <a:endParaRPr lang="en-US" sz="1200" kern="1200" dirty="0"/>
        </a:p>
      </dsp:txBody>
      <dsp:txXfrm>
        <a:off x="2227282" y="1845216"/>
        <a:ext cx="832777" cy="517070"/>
      </dsp:txXfrm>
    </dsp:sp>
    <dsp:sp modelId="{7075A6CD-F5D1-4367-8D63-D018EE5A871B}">
      <dsp:nvSpPr>
        <dsp:cNvPr id="0" name=""/>
        <dsp:cNvSpPr/>
      </dsp:nvSpPr>
      <dsp:spPr>
        <a:xfrm>
          <a:off x="4328427" y="937027"/>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82F51091-20AE-4EC3-B4C1-0F4E11736A9E}">
      <dsp:nvSpPr>
        <dsp:cNvPr id="0" name=""/>
        <dsp:cNvSpPr/>
      </dsp:nvSpPr>
      <dsp:spPr>
        <a:xfrm>
          <a:off x="4424533" y="1028328"/>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Occurrent</a:t>
          </a:r>
          <a:endParaRPr lang="en-US" sz="1200" kern="1200" dirty="0"/>
        </a:p>
      </dsp:txBody>
      <dsp:txXfrm>
        <a:off x="4440620" y="1044415"/>
        <a:ext cx="832777" cy="517070"/>
      </dsp:txXfrm>
    </dsp:sp>
    <dsp:sp modelId="{BC80B754-947C-4DEF-8FC9-D4339418869D}">
      <dsp:nvSpPr>
        <dsp:cNvPr id="0" name=""/>
        <dsp:cNvSpPr/>
      </dsp:nvSpPr>
      <dsp:spPr>
        <a:xfrm>
          <a:off x="3172252"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346C151-852D-41CA-81BB-B069201A4A7E}">
      <dsp:nvSpPr>
        <dsp:cNvPr id="0" name=""/>
        <dsp:cNvSpPr/>
      </dsp:nvSpPr>
      <dsp:spPr>
        <a:xfrm>
          <a:off x="3268358"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Event</a:t>
          </a:r>
          <a:endParaRPr lang="en-US" sz="1200" kern="1200" dirty="0"/>
        </a:p>
      </dsp:txBody>
      <dsp:txXfrm>
        <a:off x="3284445" y="1845216"/>
        <a:ext cx="832777" cy="517070"/>
      </dsp:txXfrm>
    </dsp:sp>
    <dsp:sp modelId="{A0905EF1-F2EC-442A-8464-31601F8A525A}">
      <dsp:nvSpPr>
        <dsp:cNvPr id="0" name=""/>
        <dsp:cNvSpPr/>
      </dsp:nvSpPr>
      <dsp:spPr>
        <a:xfrm>
          <a:off x="4229416"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A489317E-9379-4814-B69E-145773BA47CF}">
      <dsp:nvSpPr>
        <dsp:cNvPr id="0" name=""/>
        <dsp:cNvSpPr/>
      </dsp:nvSpPr>
      <dsp:spPr>
        <a:xfrm>
          <a:off x="4325522"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State</a:t>
          </a:r>
          <a:endParaRPr lang="en-US" sz="1200" kern="1200" dirty="0"/>
        </a:p>
      </dsp:txBody>
      <dsp:txXfrm>
        <a:off x="4341609" y="1845216"/>
        <a:ext cx="832777" cy="517070"/>
      </dsp:txXfrm>
    </dsp:sp>
    <dsp:sp modelId="{CDC6DD8D-06A4-4D8A-A557-6813D73B1700}">
      <dsp:nvSpPr>
        <dsp:cNvPr id="0" name=""/>
        <dsp:cNvSpPr/>
      </dsp:nvSpPr>
      <dsp:spPr>
        <a:xfrm>
          <a:off x="5286579"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03639B4-7D7A-459E-8BEE-2ED9DFE47443}">
      <dsp:nvSpPr>
        <dsp:cNvPr id="0" name=""/>
        <dsp:cNvSpPr/>
      </dsp:nvSpPr>
      <dsp:spPr>
        <a:xfrm>
          <a:off x="5382685"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Etc.</a:t>
          </a:r>
          <a:endParaRPr lang="en-US" sz="1200" kern="1200" dirty="0"/>
        </a:p>
      </dsp:txBody>
      <dsp:txXfrm>
        <a:off x="5398772" y="1845216"/>
        <a:ext cx="832777" cy="51707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E5817-808F-44E8-BB7D-47D1398D3599}">
      <dsp:nvSpPr>
        <dsp:cNvPr id="0" name=""/>
        <dsp:cNvSpPr/>
      </dsp:nvSpPr>
      <dsp:spPr>
        <a:xfrm>
          <a:off x="4760903" y="1486271"/>
          <a:ext cx="958152" cy="251556"/>
        </a:xfrm>
        <a:custGeom>
          <a:avLst/>
          <a:gdLst/>
          <a:ahLst/>
          <a:cxnLst/>
          <a:rect l="0" t="0" r="0" b="0"/>
          <a:pathLst>
            <a:path>
              <a:moveTo>
                <a:pt x="0" y="0"/>
              </a:moveTo>
              <a:lnTo>
                <a:pt x="0" y="171428"/>
              </a:lnTo>
              <a:lnTo>
                <a:pt x="958152" y="171428"/>
              </a:lnTo>
              <a:lnTo>
                <a:pt x="958152"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AAFA42C3-AC22-434E-A009-B4D5E2AC6A32}">
      <dsp:nvSpPr>
        <dsp:cNvPr id="0" name=""/>
        <dsp:cNvSpPr/>
      </dsp:nvSpPr>
      <dsp:spPr>
        <a:xfrm>
          <a:off x="4661892" y="1486271"/>
          <a:ext cx="99011" cy="251556"/>
        </a:xfrm>
        <a:custGeom>
          <a:avLst/>
          <a:gdLst/>
          <a:ahLst/>
          <a:cxnLst/>
          <a:rect l="0" t="0" r="0" b="0"/>
          <a:pathLst>
            <a:path>
              <a:moveTo>
                <a:pt x="99011" y="0"/>
              </a:moveTo>
              <a:lnTo>
                <a:pt x="99011" y="171428"/>
              </a:lnTo>
              <a:lnTo>
                <a:pt x="0" y="171428"/>
              </a:lnTo>
              <a:lnTo>
                <a:pt x="0"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A820B42F-893C-4F20-934D-8A2E0B0EAC70}">
      <dsp:nvSpPr>
        <dsp:cNvPr id="0" name=""/>
        <dsp:cNvSpPr/>
      </dsp:nvSpPr>
      <dsp:spPr>
        <a:xfrm>
          <a:off x="3604728" y="1486271"/>
          <a:ext cx="1156174" cy="251556"/>
        </a:xfrm>
        <a:custGeom>
          <a:avLst/>
          <a:gdLst/>
          <a:ahLst/>
          <a:cxnLst/>
          <a:rect l="0" t="0" r="0" b="0"/>
          <a:pathLst>
            <a:path>
              <a:moveTo>
                <a:pt x="1156174" y="0"/>
              </a:moveTo>
              <a:lnTo>
                <a:pt x="1156174" y="171428"/>
              </a:lnTo>
              <a:lnTo>
                <a:pt x="0" y="171428"/>
              </a:lnTo>
              <a:lnTo>
                <a:pt x="0"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5790F34D-90F4-413E-92C1-008C4AFB1C8E}">
      <dsp:nvSpPr>
        <dsp:cNvPr id="0" name=""/>
        <dsp:cNvSpPr/>
      </dsp:nvSpPr>
      <dsp:spPr>
        <a:xfrm>
          <a:off x="3001536" y="457943"/>
          <a:ext cx="1759366" cy="479083"/>
        </a:xfrm>
        <a:custGeom>
          <a:avLst/>
          <a:gdLst/>
          <a:ahLst/>
          <a:cxnLst/>
          <a:rect l="0" t="0" r="0" b="0"/>
          <a:pathLst>
            <a:path>
              <a:moveTo>
                <a:pt x="0" y="0"/>
              </a:moveTo>
              <a:lnTo>
                <a:pt x="0" y="398955"/>
              </a:lnTo>
              <a:lnTo>
                <a:pt x="1759366" y="398955"/>
              </a:lnTo>
              <a:lnTo>
                <a:pt x="1759366" y="479083"/>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59B5B3CD-7C1D-427A-8606-474C3B286977}">
      <dsp:nvSpPr>
        <dsp:cNvPr id="0" name=""/>
        <dsp:cNvSpPr/>
      </dsp:nvSpPr>
      <dsp:spPr>
        <a:xfrm>
          <a:off x="1426335" y="1486271"/>
          <a:ext cx="1121230" cy="251556"/>
        </a:xfrm>
        <a:custGeom>
          <a:avLst/>
          <a:gdLst/>
          <a:ahLst/>
          <a:cxnLst/>
          <a:rect l="0" t="0" r="0" b="0"/>
          <a:pathLst>
            <a:path>
              <a:moveTo>
                <a:pt x="0" y="0"/>
              </a:moveTo>
              <a:lnTo>
                <a:pt x="0" y="171428"/>
              </a:lnTo>
              <a:lnTo>
                <a:pt x="1121230" y="171428"/>
              </a:lnTo>
              <a:lnTo>
                <a:pt x="1121230"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66B659EE-A721-48F7-9F68-4606F9D5A5BA}">
      <dsp:nvSpPr>
        <dsp:cNvPr id="0" name=""/>
        <dsp:cNvSpPr/>
      </dsp:nvSpPr>
      <dsp:spPr>
        <a:xfrm>
          <a:off x="1380615" y="1486271"/>
          <a:ext cx="91440" cy="251556"/>
        </a:xfrm>
        <a:custGeom>
          <a:avLst/>
          <a:gdLst/>
          <a:ahLst/>
          <a:cxnLst/>
          <a:rect l="0" t="0" r="0" b="0"/>
          <a:pathLst>
            <a:path>
              <a:moveTo>
                <a:pt x="45720" y="0"/>
              </a:moveTo>
              <a:lnTo>
                <a:pt x="45720" y="171428"/>
              </a:lnTo>
              <a:lnTo>
                <a:pt x="109786" y="171428"/>
              </a:lnTo>
              <a:lnTo>
                <a:pt x="109786"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1306AB55-9E86-4B5D-BEB1-EA224AB2857F}">
      <dsp:nvSpPr>
        <dsp:cNvPr id="0" name=""/>
        <dsp:cNvSpPr/>
      </dsp:nvSpPr>
      <dsp:spPr>
        <a:xfrm>
          <a:off x="433238" y="1486271"/>
          <a:ext cx="993096" cy="251556"/>
        </a:xfrm>
        <a:custGeom>
          <a:avLst/>
          <a:gdLst/>
          <a:ahLst/>
          <a:cxnLst/>
          <a:rect l="0" t="0" r="0" b="0"/>
          <a:pathLst>
            <a:path>
              <a:moveTo>
                <a:pt x="993096" y="0"/>
              </a:moveTo>
              <a:lnTo>
                <a:pt x="993096" y="171428"/>
              </a:lnTo>
              <a:lnTo>
                <a:pt x="0" y="171428"/>
              </a:lnTo>
              <a:lnTo>
                <a:pt x="0"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153009DF-4DB5-4E44-A88B-7D5FB59A5969}">
      <dsp:nvSpPr>
        <dsp:cNvPr id="0" name=""/>
        <dsp:cNvSpPr/>
      </dsp:nvSpPr>
      <dsp:spPr>
        <a:xfrm>
          <a:off x="1426335" y="457943"/>
          <a:ext cx="1575201" cy="479083"/>
        </a:xfrm>
        <a:custGeom>
          <a:avLst/>
          <a:gdLst/>
          <a:ahLst/>
          <a:cxnLst/>
          <a:rect l="0" t="0" r="0" b="0"/>
          <a:pathLst>
            <a:path>
              <a:moveTo>
                <a:pt x="1575201" y="0"/>
              </a:moveTo>
              <a:lnTo>
                <a:pt x="1575201" y="398955"/>
              </a:lnTo>
              <a:lnTo>
                <a:pt x="0" y="398955"/>
              </a:lnTo>
              <a:lnTo>
                <a:pt x="0" y="479083"/>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67A69E7-EFE0-4506-9F66-571760393C04}">
      <dsp:nvSpPr>
        <dsp:cNvPr id="0" name=""/>
        <dsp:cNvSpPr/>
      </dsp:nvSpPr>
      <dsp:spPr>
        <a:xfrm>
          <a:off x="2000242" y="-91300"/>
          <a:ext cx="2002588"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46B0693-B89D-4D23-88AF-942DA68A0616}">
      <dsp:nvSpPr>
        <dsp:cNvPr id="0" name=""/>
        <dsp:cNvSpPr/>
      </dsp:nvSpPr>
      <dsp:spPr>
        <a:xfrm>
          <a:off x="2096347" y="0"/>
          <a:ext cx="2002588"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Thing</a:t>
          </a:r>
          <a:endParaRPr lang="en-US" sz="1300" kern="1200" dirty="0"/>
        </a:p>
      </dsp:txBody>
      <dsp:txXfrm>
        <a:off x="2112434" y="16087"/>
        <a:ext cx="1970414" cy="517070"/>
      </dsp:txXfrm>
    </dsp:sp>
    <dsp:sp modelId="{A636F543-02BC-4D79-BEE4-174F87AD8872}">
      <dsp:nvSpPr>
        <dsp:cNvPr id="0" name=""/>
        <dsp:cNvSpPr/>
      </dsp:nvSpPr>
      <dsp:spPr>
        <a:xfrm>
          <a:off x="993859" y="937027"/>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C574C71-37B7-4BB8-94FD-22D9121FB9EB}">
      <dsp:nvSpPr>
        <dsp:cNvPr id="0" name=""/>
        <dsp:cNvSpPr/>
      </dsp:nvSpPr>
      <dsp:spPr>
        <a:xfrm>
          <a:off x="1089964" y="1028328"/>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Continuant</a:t>
          </a:r>
          <a:endParaRPr lang="en-US" sz="1200" kern="1200" dirty="0"/>
        </a:p>
      </dsp:txBody>
      <dsp:txXfrm>
        <a:off x="1106051" y="1044415"/>
        <a:ext cx="832777" cy="517070"/>
      </dsp:txXfrm>
    </dsp:sp>
    <dsp:sp modelId="{5F4A9457-C680-48DB-80A0-61A608F5AD82}">
      <dsp:nvSpPr>
        <dsp:cNvPr id="0" name=""/>
        <dsp:cNvSpPr/>
      </dsp:nvSpPr>
      <dsp:spPr>
        <a:xfrm>
          <a:off x="762"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B5C1F27-235F-4D3D-8CC7-9DCFA7E0DFBE}">
      <dsp:nvSpPr>
        <dsp:cNvPr id="0" name=""/>
        <dsp:cNvSpPr/>
      </dsp:nvSpPr>
      <dsp:spPr>
        <a:xfrm>
          <a:off x="96868"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Person</a:t>
          </a:r>
          <a:endParaRPr lang="en-US" sz="1200" kern="1200" dirty="0"/>
        </a:p>
      </dsp:txBody>
      <dsp:txXfrm>
        <a:off x="112955" y="1845216"/>
        <a:ext cx="832777" cy="517070"/>
      </dsp:txXfrm>
    </dsp:sp>
    <dsp:sp modelId="{FF5173DD-C5A5-4C9A-8BA8-F614FD2A4CBC}">
      <dsp:nvSpPr>
        <dsp:cNvPr id="0" name=""/>
        <dsp:cNvSpPr/>
      </dsp:nvSpPr>
      <dsp:spPr>
        <a:xfrm>
          <a:off x="1057926"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CBD2128-5154-4B64-80F7-8BC205F43CBF}">
      <dsp:nvSpPr>
        <dsp:cNvPr id="0" name=""/>
        <dsp:cNvSpPr/>
      </dsp:nvSpPr>
      <dsp:spPr>
        <a:xfrm>
          <a:off x="1154031"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Contract</a:t>
          </a:r>
          <a:endParaRPr lang="en-US" sz="1200" kern="1200" dirty="0"/>
        </a:p>
      </dsp:txBody>
      <dsp:txXfrm>
        <a:off x="1170118" y="1845216"/>
        <a:ext cx="832777" cy="517070"/>
      </dsp:txXfrm>
    </dsp:sp>
    <dsp:sp modelId="{24714D24-9526-4E10-9BF5-398B99854F0E}">
      <dsp:nvSpPr>
        <dsp:cNvPr id="0" name=""/>
        <dsp:cNvSpPr/>
      </dsp:nvSpPr>
      <dsp:spPr>
        <a:xfrm>
          <a:off x="2115089"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97BFF4A-C4B3-4F22-8037-58344BB37DEB}">
      <dsp:nvSpPr>
        <dsp:cNvPr id="0" name=""/>
        <dsp:cNvSpPr/>
      </dsp:nvSpPr>
      <dsp:spPr>
        <a:xfrm>
          <a:off x="2211195"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Pilot</a:t>
          </a:r>
          <a:endParaRPr lang="en-US" sz="1200" kern="1200" dirty="0"/>
        </a:p>
      </dsp:txBody>
      <dsp:txXfrm>
        <a:off x="2227282" y="1845216"/>
        <a:ext cx="832777" cy="517070"/>
      </dsp:txXfrm>
    </dsp:sp>
    <dsp:sp modelId="{7075A6CD-F5D1-4367-8D63-D018EE5A871B}">
      <dsp:nvSpPr>
        <dsp:cNvPr id="0" name=""/>
        <dsp:cNvSpPr/>
      </dsp:nvSpPr>
      <dsp:spPr>
        <a:xfrm>
          <a:off x="4328427" y="937027"/>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82F51091-20AE-4EC3-B4C1-0F4E11736A9E}">
      <dsp:nvSpPr>
        <dsp:cNvPr id="0" name=""/>
        <dsp:cNvSpPr/>
      </dsp:nvSpPr>
      <dsp:spPr>
        <a:xfrm>
          <a:off x="4424533" y="1028328"/>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Occurrent</a:t>
          </a:r>
          <a:endParaRPr lang="en-US" sz="1200" kern="1200" dirty="0"/>
        </a:p>
      </dsp:txBody>
      <dsp:txXfrm>
        <a:off x="4440620" y="1044415"/>
        <a:ext cx="832777" cy="517070"/>
      </dsp:txXfrm>
    </dsp:sp>
    <dsp:sp modelId="{BC80B754-947C-4DEF-8FC9-D4339418869D}">
      <dsp:nvSpPr>
        <dsp:cNvPr id="0" name=""/>
        <dsp:cNvSpPr/>
      </dsp:nvSpPr>
      <dsp:spPr>
        <a:xfrm>
          <a:off x="3172252"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346C151-852D-41CA-81BB-B069201A4A7E}">
      <dsp:nvSpPr>
        <dsp:cNvPr id="0" name=""/>
        <dsp:cNvSpPr/>
      </dsp:nvSpPr>
      <dsp:spPr>
        <a:xfrm>
          <a:off x="3268358"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Event</a:t>
          </a:r>
          <a:endParaRPr lang="en-US" sz="1200" kern="1200" dirty="0"/>
        </a:p>
      </dsp:txBody>
      <dsp:txXfrm>
        <a:off x="3284445" y="1845216"/>
        <a:ext cx="832777" cy="517070"/>
      </dsp:txXfrm>
    </dsp:sp>
    <dsp:sp modelId="{A0905EF1-F2EC-442A-8464-31601F8A525A}">
      <dsp:nvSpPr>
        <dsp:cNvPr id="0" name=""/>
        <dsp:cNvSpPr/>
      </dsp:nvSpPr>
      <dsp:spPr>
        <a:xfrm>
          <a:off x="4229416"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A489317E-9379-4814-B69E-145773BA47CF}">
      <dsp:nvSpPr>
        <dsp:cNvPr id="0" name=""/>
        <dsp:cNvSpPr/>
      </dsp:nvSpPr>
      <dsp:spPr>
        <a:xfrm>
          <a:off x="4325522"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State</a:t>
          </a:r>
          <a:endParaRPr lang="en-US" sz="1200" kern="1200" dirty="0"/>
        </a:p>
      </dsp:txBody>
      <dsp:txXfrm>
        <a:off x="4341609" y="1845216"/>
        <a:ext cx="832777" cy="517070"/>
      </dsp:txXfrm>
    </dsp:sp>
    <dsp:sp modelId="{CDC6DD8D-06A4-4D8A-A557-6813D73B1700}">
      <dsp:nvSpPr>
        <dsp:cNvPr id="0" name=""/>
        <dsp:cNvSpPr/>
      </dsp:nvSpPr>
      <dsp:spPr>
        <a:xfrm>
          <a:off x="5286579"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03639B4-7D7A-459E-8BEE-2ED9DFE47443}">
      <dsp:nvSpPr>
        <dsp:cNvPr id="0" name=""/>
        <dsp:cNvSpPr/>
      </dsp:nvSpPr>
      <dsp:spPr>
        <a:xfrm>
          <a:off x="5382685"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Etc.</a:t>
          </a:r>
          <a:endParaRPr lang="en-US" sz="1200" kern="1200" dirty="0"/>
        </a:p>
      </dsp:txBody>
      <dsp:txXfrm>
        <a:off x="5398772" y="1845216"/>
        <a:ext cx="832777" cy="51707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20B42F-893C-4F20-934D-8A2E0B0EAC70}">
      <dsp:nvSpPr>
        <dsp:cNvPr id="0" name=""/>
        <dsp:cNvSpPr/>
      </dsp:nvSpPr>
      <dsp:spPr>
        <a:xfrm>
          <a:off x="3773652" y="1513893"/>
          <a:ext cx="587005" cy="282889"/>
        </a:xfrm>
        <a:custGeom>
          <a:avLst/>
          <a:gdLst/>
          <a:ahLst/>
          <a:cxnLst/>
          <a:rect l="0" t="0" r="0" b="0"/>
          <a:pathLst>
            <a:path>
              <a:moveTo>
                <a:pt x="0" y="0"/>
              </a:moveTo>
              <a:lnTo>
                <a:pt x="0" y="193094"/>
              </a:lnTo>
              <a:lnTo>
                <a:pt x="587005" y="193094"/>
              </a:lnTo>
              <a:lnTo>
                <a:pt x="587005" y="282889"/>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5790F34D-90F4-413E-92C1-008C4AFB1C8E}">
      <dsp:nvSpPr>
        <dsp:cNvPr id="0" name=""/>
        <dsp:cNvSpPr/>
      </dsp:nvSpPr>
      <dsp:spPr>
        <a:xfrm>
          <a:off x="2986738" y="513187"/>
          <a:ext cx="786913" cy="385203"/>
        </a:xfrm>
        <a:custGeom>
          <a:avLst/>
          <a:gdLst/>
          <a:ahLst/>
          <a:cxnLst/>
          <a:rect l="0" t="0" r="0" b="0"/>
          <a:pathLst>
            <a:path>
              <a:moveTo>
                <a:pt x="0" y="0"/>
              </a:moveTo>
              <a:lnTo>
                <a:pt x="0" y="295409"/>
              </a:lnTo>
              <a:lnTo>
                <a:pt x="786913" y="295409"/>
              </a:lnTo>
              <a:lnTo>
                <a:pt x="786913" y="385203"/>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306AB55-9E86-4B5D-BEB1-EA224AB2857F}">
      <dsp:nvSpPr>
        <dsp:cNvPr id="0" name=""/>
        <dsp:cNvSpPr/>
      </dsp:nvSpPr>
      <dsp:spPr>
        <a:xfrm>
          <a:off x="1748550" y="1513893"/>
          <a:ext cx="657657" cy="282889"/>
        </a:xfrm>
        <a:custGeom>
          <a:avLst/>
          <a:gdLst/>
          <a:ahLst/>
          <a:cxnLst/>
          <a:rect l="0" t="0" r="0" b="0"/>
          <a:pathLst>
            <a:path>
              <a:moveTo>
                <a:pt x="657657" y="0"/>
              </a:moveTo>
              <a:lnTo>
                <a:pt x="657657" y="193094"/>
              </a:lnTo>
              <a:lnTo>
                <a:pt x="0" y="193094"/>
              </a:lnTo>
              <a:lnTo>
                <a:pt x="0" y="282889"/>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153009DF-4DB5-4E44-A88B-7D5FB59A5969}">
      <dsp:nvSpPr>
        <dsp:cNvPr id="0" name=""/>
        <dsp:cNvSpPr/>
      </dsp:nvSpPr>
      <dsp:spPr>
        <a:xfrm>
          <a:off x="2406207" y="513187"/>
          <a:ext cx="580531" cy="385203"/>
        </a:xfrm>
        <a:custGeom>
          <a:avLst/>
          <a:gdLst/>
          <a:ahLst/>
          <a:cxnLst/>
          <a:rect l="0" t="0" r="0" b="0"/>
          <a:pathLst>
            <a:path>
              <a:moveTo>
                <a:pt x="580531" y="0"/>
              </a:moveTo>
              <a:lnTo>
                <a:pt x="580531" y="295409"/>
              </a:lnTo>
              <a:lnTo>
                <a:pt x="0" y="295409"/>
              </a:lnTo>
              <a:lnTo>
                <a:pt x="0" y="385203"/>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67A69E7-EFE0-4506-9F66-571760393C04}">
      <dsp:nvSpPr>
        <dsp:cNvPr id="0" name=""/>
        <dsp:cNvSpPr/>
      </dsp:nvSpPr>
      <dsp:spPr>
        <a:xfrm>
          <a:off x="1864653" y="-102314"/>
          <a:ext cx="2244170" cy="615502"/>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46B0693-B89D-4D23-88AF-942DA68A0616}">
      <dsp:nvSpPr>
        <dsp:cNvPr id="0" name=""/>
        <dsp:cNvSpPr/>
      </dsp:nvSpPr>
      <dsp:spPr>
        <a:xfrm>
          <a:off x="1972353" y="0"/>
          <a:ext cx="2244170" cy="615502"/>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Thing</a:t>
          </a:r>
          <a:endParaRPr lang="en-US" sz="1300" kern="1200" dirty="0"/>
        </a:p>
      </dsp:txBody>
      <dsp:txXfrm>
        <a:off x="1990380" y="18027"/>
        <a:ext cx="2208116" cy="579448"/>
      </dsp:txXfrm>
    </dsp:sp>
    <dsp:sp modelId="{A636F543-02BC-4D79-BEE4-174F87AD8872}">
      <dsp:nvSpPr>
        <dsp:cNvPr id="0" name=""/>
        <dsp:cNvSpPr/>
      </dsp:nvSpPr>
      <dsp:spPr>
        <a:xfrm>
          <a:off x="1921559" y="898391"/>
          <a:ext cx="969295" cy="615502"/>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C574C71-37B7-4BB8-94FD-22D9121FB9EB}">
      <dsp:nvSpPr>
        <dsp:cNvPr id="0" name=""/>
        <dsp:cNvSpPr/>
      </dsp:nvSpPr>
      <dsp:spPr>
        <a:xfrm>
          <a:off x="2029259" y="1000706"/>
          <a:ext cx="969295" cy="615502"/>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Continuant</a:t>
          </a:r>
          <a:endParaRPr lang="en-US" sz="1400" kern="1200" dirty="0"/>
        </a:p>
      </dsp:txBody>
      <dsp:txXfrm>
        <a:off x="2047286" y="1018733"/>
        <a:ext cx="933241" cy="579448"/>
      </dsp:txXfrm>
    </dsp:sp>
    <dsp:sp modelId="{5F4A9457-C680-48DB-80A0-61A608F5AD82}">
      <dsp:nvSpPr>
        <dsp:cNvPr id="0" name=""/>
        <dsp:cNvSpPr/>
      </dsp:nvSpPr>
      <dsp:spPr>
        <a:xfrm>
          <a:off x="1263902" y="1796783"/>
          <a:ext cx="969295" cy="615502"/>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B5C1F27-235F-4D3D-8CC7-9DCFA7E0DFBE}">
      <dsp:nvSpPr>
        <dsp:cNvPr id="0" name=""/>
        <dsp:cNvSpPr/>
      </dsp:nvSpPr>
      <dsp:spPr>
        <a:xfrm>
          <a:off x="1371602" y="1899097"/>
          <a:ext cx="969295" cy="615502"/>
        </a:xfrm>
        <a:prstGeom prst="roundRect">
          <a:avLst>
            <a:gd name="adj" fmla="val 10000"/>
          </a:avLst>
        </a:prstGeom>
        <a:solidFill>
          <a:schemeClr val="lt1"/>
        </a:solidFill>
        <a:ln w="25400" cap="flat" cmpd="sng" algn="ctr">
          <a:solidFill>
            <a:schemeClr val="accent2"/>
          </a:solidFill>
          <a:prstDash val="solid"/>
        </a:ln>
        <a:effectLst/>
        <a:scene3d>
          <a:camera prst="orthographicFront"/>
          <a:lightRig rig="chilly" dir="t"/>
        </a:scene3d>
        <a:sp3d z="12700" extrusionH="1700"/>
      </dsp:spPr>
      <dsp:style>
        <a:lnRef idx="2">
          <a:schemeClr val="accent2"/>
        </a:lnRef>
        <a:fillRef idx="1">
          <a:schemeClr val="lt1"/>
        </a:fillRef>
        <a:effectRef idx="0">
          <a:schemeClr val="accent2"/>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Me</a:t>
          </a:r>
          <a:endParaRPr lang="en-US" sz="1400" kern="1200" dirty="0"/>
        </a:p>
      </dsp:txBody>
      <dsp:txXfrm>
        <a:off x="1389629" y="1917124"/>
        <a:ext cx="933241" cy="579448"/>
      </dsp:txXfrm>
    </dsp:sp>
    <dsp:sp modelId="{7075A6CD-F5D1-4367-8D63-D018EE5A871B}">
      <dsp:nvSpPr>
        <dsp:cNvPr id="0" name=""/>
        <dsp:cNvSpPr/>
      </dsp:nvSpPr>
      <dsp:spPr>
        <a:xfrm>
          <a:off x="3289004" y="898391"/>
          <a:ext cx="969295" cy="615502"/>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82F51091-20AE-4EC3-B4C1-0F4E11736A9E}">
      <dsp:nvSpPr>
        <dsp:cNvPr id="0" name=""/>
        <dsp:cNvSpPr/>
      </dsp:nvSpPr>
      <dsp:spPr>
        <a:xfrm>
          <a:off x="3396704" y="1000706"/>
          <a:ext cx="969295" cy="615502"/>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err="1" smtClean="0"/>
            <a:t>Occurrent</a:t>
          </a:r>
          <a:endParaRPr lang="en-US" sz="1400" kern="1200" dirty="0"/>
        </a:p>
      </dsp:txBody>
      <dsp:txXfrm>
        <a:off x="3414731" y="1018733"/>
        <a:ext cx="933241" cy="579448"/>
      </dsp:txXfrm>
    </dsp:sp>
    <dsp:sp modelId="{BC80B754-947C-4DEF-8FC9-D4339418869D}">
      <dsp:nvSpPr>
        <dsp:cNvPr id="0" name=""/>
        <dsp:cNvSpPr/>
      </dsp:nvSpPr>
      <dsp:spPr>
        <a:xfrm>
          <a:off x="3876010" y="1796783"/>
          <a:ext cx="969295" cy="615502"/>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346C151-852D-41CA-81BB-B069201A4A7E}">
      <dsp:nvSpPr>
        <dsp:cNvPr id="0" name=""/>
        <dsp:cNvSpPr/>
      </dsp:nvSpPr>
      <dsp:spPr>
        <a:xfrm>
          <a:off x="3983709" y="1899097"/>
          <a:ext cx="969295" cy="615502"/>
        </a:xfrm>
        <a:prstGeom prst="roundRect">
          <a:avLst>
            <a:gd name="adj" fmla="val 10000"/>
          </a:avLst>
        </a:prstGeom>
        <a:solidFill>
          <a:schemeClr val="lt1"/>
        </a:solidFill>
        <a:ln w="25400" cap="flat" cmpd="sng" algn="ctr">
          <a:solidFill>
            <a:schemeClr val="accent2"/>
          </a:solidFill>
          <a:prstDash val="solid"/>
        </a:ln>
        <a:effectLst/>
        <a:scene3d>
          <a:camera prst="orthographicFront"/>
          <a:lightRig rig="chilly" dir="t"/>
        </a:scene3d>
        <a:sp3d z="12700" extrusionH="1700"/>
      </dsp:spPr>
      <dsp:style>
        <a:lnRef idx="2">
          <a:schemeClr val="accent2"/>
        </a:lnRef>
        <a:fillRef idx="1">
          <a:schemeClr val="lt1"/>
        </a:fillRef>
        <a:effectRef idx="0">
          <a:schemeClr val="accent2"/>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My life</a:t>
          </a:r>
          <a:endParaRPr lang="en-US" sz="1400" kern="1200" dirty="0"/>
        </a:p>
      </dsp:txBody>
      <dsp:txXfrm>
        <a:off x="4001736" y="1917124"/>
        <a:ext cx="933241" cy="57944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90F34D-90F4-413E-92C1-008C4AFB1C8E}">
      <dsp:nvSpPr>
        <dsp:cNvPr id="0" name=""/>
        <dsp:cNvSpPr/>
      </dsp:nvSpPr>
      <dsp:spPr>
        <a:xfrm>
          <a:off x="2910414" y="798130"/>
          <a:ext cx="1223840" cy="598821"/>
        </a:xfrm>
        <a:custGeom>
          <a:avLst/>
          <a:gdLst/>
          <a:ahLst/>
          <a:cxnLst/>
          <a:rect l="0" t="0" r="0" b="0"/>
          <a:pathLst>
            <a:path>
              <a:moveTo>
                <a:pt x="0" y="0"/>
              </a:moveTo>
              <a:lnTo>
                <a:pt x="0" y="459169"/>
              </a:lnTo>
              <a:lnTo>
                <a:pt x="1223840" y="459169"/>
              </a:lnTo>
              <a:lnTo>
                <a:pt x="1223840" y="5988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53009DF-4DB5-4E44-A88B-7D5FB59A5969}">
      <dsp:nvSpPr>
        <dsp:cNvPr id="0" name=""/>
        <dsp:cNvSpPr/>
      </dsp:nvSpPr>
      <dsp:spPr>
        <a:xfrm>
          <a:off x="2007548" y="798130"/>
          <a:ext cx="902866" cy="598821"/>
        </a:xfrm>
        <a:custGeom>
          <a:avLst/>
          <a:gdLst/>
          <a:ahLst/>
          <a:cxnLst/>
          <a:rect l="0" t="0" r="0" b="0"/>
          <a:pathLst>
            <a:path>
              <a:moveTo>
                <a:pt x="902866" y="0"/>
              </a:moveTo>
              <a:lnTo>
                <a:pt x="902866" y="459169"/>
              </a:lnTo>
              <a:lnTo>
                <a:pt x="0" y="459169"/>
              </a:lnTo>
              <a:lnTo>
                <a:pt x="0" y="5988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67A69E7-EFE0-4506-9F66-571760393C04}">
      <dsp:nvSpPr>
        <dsp:cNvPr id="0" name=""/>
        <dsp:cNvSpPr/>
      </dsp:nvSpPr>
      <dsp:spPr>
        <a:xfrm>
          <a:off x="1165302" y="-159123"/>
          <a:ext cx="3490225" cy="95725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46B0693-B89D-4D23-88AF-942DA68A0616}">
      <dsp:nvSpPr>
        <dsp:cNvPr id="0" name=""/>
        <dsp:cNvSpPr/>
      </dsp:nvSpPr>
      <dsp:spPr>
        <a:xfrm>
          <a:off x="1332800" y="0"/>
          <a:ext cx="3490225" cy="95725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t>Thing</a:t>
          </a:r>
          <a:endParaRPr lang="en-US" sz="1300" kern="1200" dirty="0"/>
        </a:p>
      </dsp:txBody>
      <dsp:txXfrm>
        <a:off x="1360837" y="28037"/>
        <a:ext cx="3434151" cy="901180"/>
      </dsp:txXfrm>
    </dsp:sp>
    <dsp:sp modelId="{A636F543-02BC-4D79-BEE4-174F87AD8872}">
      <dsp:nvSpPr>
        <dsp:cNvPr id="0" name=""/>
        <dsp:cNvSpPr/>
      </dsp:nvSpPr>
      <dsp:spPr>
        <a:xfrm>
          <a:off x="1253804" y="1396951"/>
          <a:ext cx="1507487" cy="95725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C574C71-37B7-4BB8-94FD-22D9121FB9EB}">
      <dsp:nvSpPr>
        <dsp:cNvPr id="0" name=""/>
        <dsp:cNvSpPr/>
      </dsp:nvSpPr>
      <dsp:spPr>
        <a:xfrm>
          <a:off x="1421303" y="1556075"/>
          <a:ext cx="1507487" cy="95725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Concrete</a:t>
          </a:r>
          <a:endParaRPr lang="en-US" sz="2600" kern="1200" dirty="0"/>
        </a:p>
      </dsp:txBody>
      <dsp:txXfrm>
        <a:off x="1449340" y="1584112"/>
        <a:ext cx="1451413" cy="901180"/>
      </dsp:txXfrm>
    </dsp:sp>
    <dsp:sp modelId="{7075A6CD-F5D1-4367-8D63-D018EE5A871B}">
      <dsp:nvSpPr>
        <dsp:cNvPr id="0" name=""/>
        <dsp:cNvSpPr/>
      </dsp:nvSpPr>
      <dsp:spPr>
        <a:xfrm>
          <a:off x="3380511" y="1396951"/>
          <a:ext cx="1507487" cy="95725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82F51091-20AE-4EC3-B4C1-0F4E11736A9E}">
      <dsp:nvSpPr>
        <dsp:cNvPr id="0" name=""/>
        <dsp:cNvSpPr/>
      </dsp:nvSpPr>
      <dsp:spPr>
        <a:xfrm>
          <a:off x="3548010" y="1556075"/>
          <a:ext cx="1507487" cy="95725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Abstract</a:t>
          </a:r>
          <a:endParaRPr lang="en-US" sz="2600" kern="1200" dirty="0"/>
        </a:p>
      </dsp:txBody>
      <dsp:txXfrm>
        <a:off x="3576047" y="1584112"/>
        <a:ext cx="1451413" cy="90118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90F34D-90F4-413E-92C1-008C4AFB1C8E}">
      <dsp:nvSpPr>
        <dsp:cNvPr id="0" name=""/>
        <dsp:cNvSpPr/>
      </dsp:nvSpPr>
      <dsp:spPr>
        <a:xfrm>
          <a:off x="2910414" y="798130"/>
          <a:ext cx="1223840" cy="598821"/>
        </a:xfrm>
        <a:custGeom>
          <a:avLst/>
          <a:gdLst/>
          <a:ahLst/>
          <a:cxnLst/>
          <a:rect l="0" t="0" r="0" b="0"/>
          <a:pathLst>
            <a:path>
              <a:moveTo>
                <a:pt x="0" y="0"/>
              </a:moveTo>
              <a:lnTo>
                <a:pt x="0" y="459169"/>
              </a:lnTo>
              <a:lnTo>
                <a:pt x="1223840" y="459169"/>
              </a:lnTo>
              <a:lnTo>
                <a:pt x="1223840" y="5988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53009DF-4DB5-4E44-A88B-7D5FB59A5969}">
      <dsp:nvSpPr>
        <dsp:cNvPr id="0" name=""/>
        <dsp:cNvSpPr/>
      </dsp:nvSpPr>
      <dsp:spPr>
        <a:xfrm>
          <a:off x="2007548" y="798130"/>
          <a:ext cx="902866" cy="598821"/>
        </a:xfrm>
        <a:custGeom>
          <a:avLst/>
          <a:gdLst/>
          <a:ahLst/>
          <a:cxnLst/>
          <a:rect l="0" t="0" r="0" b="0"/>
          <a:pathLst>
            <a:path>
              <a:moveTo>
                <a:pt x="902866" y="0"/>
              </a:moveTo>
              <a:lnTo>
                <a:pt x="902866" y="459169"/>
              </a:lnTo>
              <a:lnTo>
                <a:pt x="0" y="459169"/>
              </a:lnTo>
              <a:lnTo>
                <a:pt x="0" y="5988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67A69E7-EFE0-4506-9F66-571760393C04}">
      <dsp:nvSpPr>
        <dsp:cNvPr id="0" name=""/>
        <dsp:cNvSpPr/>
      </dsp:nvSpPr>
      <dsp:spPr>
        <a:xfrm>
          <a:off x="1165302" y="-159123"/>
          <a:ext cx="3490225" cy="95725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46B0693-B89D-4D23-88AF-942DA68A0616}">
      <dsp:nvSpPr>
        <dsp:cNvPr id="0" name=""/>
        <dsp:cNvSpPr/>
      </dsp:nvSpPr>
      <dsp:spPr>
        <a:xfrm>
          <a:off x="1332800" y="0"/>
          <a:ext cx="3490225" cy="95725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t>Thing</a:t>
          </a:r>
          <a:endParaRPr lang="en-US" sz="1300" kern="1200" dirty="0"/>
        </a:p>
      </dsp:txBody>
      <dsp:txXfrm>
        <a:off x="1360837" y="28037"/>
        <a:ext cx="3434151" cy="901180"/>
      </dsp:txXfrm>
    </dsp:sp>
    <dsp:sp modelId="{A636F543-02BC-4D79-BEE4-174F87AD8872}">
      <dsp:nvSpPr>
        <dsp:cNvPr id="0" name=""/>
        <dsp:cNvSpPr/>
      </dsp:nvSpPr>
      <dsp:spPr>
        <a:xfrm>
          <a:off x="1253804" y="1396951"/>
          <a:ext cx="1507487" cy="95725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C574C71-37B7-4BB8-94FD-22D9121FB9EB}">
      <dsp:nvSpPr>
        <dsp:cNvPr id="0" name=""/>
        <dsp:cNvSpPr/>
      </dsp:nvSpPr>
      <dsp:spPr>
        <a:xfrm>
          <a:off x="1421303" y="1556075"/>
          <a:ext cx="1507487" cy="95725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Concrete</a:t>
          </a:r>
          <a:endParaRPr lang="en-US" sz="2600" kern="1200" dirty="0"/>
        </a:p>
      </dsp:txBody>
      <dsp:txXfrm>
        <a:off x="1449340" y="1584112"/>
        <a:ext cx="1451413" cy="901180"/>
      </dsp:txXfrm>
    </dsp:sp>
    <dsp:sp modelId="{7075A6CD-F5D1-4367-8D63-D018EE5A871B}">
      <dsp:nvSpPr>
        <dsp:cNvPr id="0" name=""/>
        <dsp:cNvSpPr/>
      </dsp:nvSpPr>
      <dsp:spPr>
        <a:xfrm>
          <a:off x="3380511" y="1396951"/>
          <a:ext cx="1507487" cy="95725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82F51091-20AE-4EC3-B4C1-0F4E11736A9E}">
      <dsp:nvSpPr>
        <dsp:cNvPr id="0" name=""/>
        <dsp:cNvSpPr/>
      </dsp:nvSpPr>
      <dsp:spPr>
        <a:xfrm>
          <a:off x="3548010" y="1556075"/>
          <a:ext cx="1507487" cy="95725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Abstract</a:t>
          </a:r>
          <a:endParaRPr lang="en-US" sz="2600" kern="1200" dirty="0"/>
        </a:p>
      </dsp:txBody>
      <dsp:txXfrm>
        <a:off x="3576047" y="1584112"/>
        <a:ext cx="1451413" cy="90118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91C7A1-724A-402B-9547-C421BDECC3A2}">
      <dsp:nvSpPr>
        <dsp:cNvPr id="0" name=""/>
        <dsp:cNvSpPr/>
      </dsp:nvSpPr>
      <dsp:spPr>
        <a:xfrm>
          <a:off x="4760903" y="1486271"/>
          <a:ext cx="958152" cy="251556"/>
        </a:xfrm>
        <a:custGeom>
          <a:avLst/>
          <a:gdLst/>
          <a:ahLst/>
          <a:cxnLst/>
          <a:rect l="0" t="0" r="0" b="0"/>
          <a:pathLst>
            <a:path>
              <a:moveTo>
                <a:pt x="0" y="0"/>
              </a:moveTo>
              <a:lnTo>
                <a:pt x="0" y="171428"/>
              </a:lnTo>
              <a:lnTo>
                <a:pt x="958152" y="171428"/>
              </a:lnTo>
              <a:lnTo>
                <a:pt x="958152"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E451A0C4-32DD-4542-9AC1-C29C27F1D9CB}">
      <dsp:nvSpPr>
        <dsp:cNvPr id="0" name=""/>
        <dsp:cNvSpPr/>
      </dsp:nvSpPr>
      <dsp:spPr>
        <a:xfrm>
          <a:off x="4661892" y="1486271"/>
          <a:ext cx="99011" cy="251556"/>
        </a:xfrm>
        <a:custGeom>
          <a:avLst/>
          <a:gdLst/>
          <a:ahLst/>
          <a:cxnLst/>
          <a:rect l="0" t="0" r="0" b="0"/>
          <a:pathLst>
            <a:path>
              <a:moveTo>
                <a:pt x="99011" y="0"/>
              </a:moveTo>
              <a:lnTo>
                <a:pt x="99011" y="171428"/>
              </a:lnTo>
              <a:lnTo>
                <a:pt x="0" y="171428"/>
              </a:lnTo>
              <a:lnTo>
                <a:pt x="0"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8BED3AB2-985E-4124-91A5-6221A0026999}">
      <dsp:nvSpPr>
        <dsp:cNvPr id="0" name=""/>
        <dsp:cNvSpPr/>
      </dsp:nvSpPr>
      <dsp:spPr>
        <a:xfrm>
          <a:off x="3604728" y="1486271"/>
          <a:ext cx="1156174" cy="251556"/>
        </a:xfrm>
        <a:custGeom>
          <a:avLst/>
          <a:gdLst/>
          <a:ahLst/>
          <a:cxnLst/>
          <a:rect l="0" t="0" r="0" b="0"/>
          <a:pathLst>
            <a:path>
              <a:moveTo>
                <a:pt x="1156174" y="0"/>
              </a:moveTo>
              <a:lnTo>
                <a:pt x="1156174" y="171428"/>
              </a:lnTo>
              <a:lnTo>
                <a:pt x="0" y="171428"/>
              </a:lnTo>
              <a:lnTo>
                <a:pt x="0"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5790F34D-90F4-413E-92C1-008C4AFB1C8E}">
      <dsp:nvSpPr>
        <dsp:cNvPr id="0" name=""/>
        <dsp:cNvSpPr/>
      </dsp:nvSpPr>
      <dsp:spPr>
        <a:xfrm>
          <a:off x="3001536" y="457943"/>
          <a:ext cx="1759366" cy="479083"/>
        </a:xfrm>
        <a:custGeom>
          <a:avLst/>
          <a:gdLst/>
          <a:ahLst/>
          <a:cxnLst/>
          <a:rect l="0" t="0" r="0" b="0"/>
          <a:pathLst>
            <a:path>
              <a:moveTo>
                <a:pt x="0" y="0"/>
              </a:moveTo>
              <a:lnTo>
                <a:pt x="0" y="398955"/>
              </a:lnTo>
              <a:lnTo>
                <a:pt x="1759366" y="398955"/>
              </a:lnTo>
              <a:lnTo>
                <a:pt x="1759366" y="479083"/>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9D865B1B-1D0E-403E-B28A-CF6865DE3742}">
      <dsp:nvSpPr>
        <dsp:cNvPr id="0" name=""/>
        <dsp:cNvSpPr/>
      </dsp:nvSpPr>
      <dsp:spPr>
        <a:xfrm>
          <a:off x="1426335" y="1486271"/>
          <a:ext cx="1121230" cy="251556"/>
        </a:xfrm>
        <a:custGeom>
          <a:avLst/>
          <a:gdLst/>
          <a:ahLst/>
          <a:cxnLst/>
          <a:rect l="0" t="0" r="0" b="0"/>
          <a:pathLst>
            <a:path>
              <a:moveTo>
                <a:pt x="0" y="0"/>
              </a:moveTo>
              <a:lnTo>
                <a:pt x="0" y="171428"/>
              </a:lnTo>
              <a:lnTo>
                <a:pt x="1121230" y="171428"/>
              </a:lnTo>
              <a:lnTo>
                <a:pt x="1121230"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D492748F-FE94-41D4-8D86-3C735975C5AC}">
      <dsp:nvSpPr>
        <dsp:cNvPr id="0" name=""/>
        <dsp:cNvSpPr/>
      </dsp:nvSpPr>
      <dsp:spPr>
        <a:xfrm>
          <a:off x="1380615" y="1486271"/>
          <a:ext cx="91440" cy="251556"/>
        </a:xfrm>
        <a:custGeom>
          <a:avLst/>
          <a:gdLst/>
          <a:ahLst/>
          <a:cxnLst/>
          <a:rect l="0" t="0" r="0" b="0"/>
          <a:pathLst>
            <a:path>
              <a:moveTo>
                <a:pt x="45720" y="0"/>
              </a:moveTo>
              <a:lnTo>
                <a:pt x="45720" y="171428"/>
              </a:lnTo>
              <a:lnTo>
                <a:pt x="109786" y="171428"/>
              </a:lnTo>
              <a:lnTo>
                <a:pt x="109786"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527841AC-8B8B-4745-8185-249B6FBE9EE1}">
      <dsp:nvSpPr>
        <dsp:cNvPr id="0" name=""/>
        <dsp:cNvSpPr/>
      </dsp:nvSpPr>
      <dsp:spPr>
        <a:xfrm>
          <a:off x="433238" y="1486271"/>
          <a:ext cx="993096" cy="251556"/>
        </a:xfrm>
        <a:custGeom>
          <a:avLst/>
          <a:gdLst/>
          <a:ahLst/>
          <a:cxnLst/>
          <a:rect l="0" t="0" r="0" b="0"/>
          <a:pathLst>
            <a:path>
              <a:moveTo>
                <a:pt x="993096" y="0"/>
              </a:moveTo>
              <a:lnTo>
                <a:pt x="993096" y="171428"/>
              </a:lnTo>
              <a:lnTo>
                <a:pt x="0" y="171428"/>
              </a:lnTo>
              <a:lnTo>
                <a:pt x="0" y="251556"/>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153009DF-4DB5-4E44-A88B-7D5FB59A5969}">
      <dsp:nvSpPr>
        <dsp:cNvPr id="0" name=""/>
        <dsp:cNvSpPr/>
      </dsp:nvSpPr>
      <dsp:spPr>
        <a:xfrm>
          <a:off x="1426335" y="457943"/>
          <a:ext cx="1575201" cy="479083"/>
        </a:xfrm>
        <a:custGeom>
          <a:avLst/>
          <a:gdLst/>
          <a:ahLst/>
          <a:cxnLst/>
          <a:rect l="0" t="0" r="0" b="0"/>
          <a:pathLst>
            <a:path>
              <a:moveTo>
                <a:pt x="1575201" y="0"/>
              </a:moveTo>
              <a:lnTo>
                <a:pt x="1575201" y="398955"/>
              </a:lnTo>
              <a:lnTo>
                <a:pt x="0" y="398955"/>
              </a:lnTo>
              <a:lnTo>
                <a:pt x="0" y="479083"/>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67A69E7-EFE0-4506-9F66-571760393C04}">
      <dsp:nvSpPr>
        <dsp:cNvPr id="0" name=""/>
        <dsp:cNvSpPr/>
      </dsp:nvSpPr>
      <dsp:spPr>
        <a:xfrm>
          <a:off x="2000242" y="-91300"/>
          <a:ext cx="2002588"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46B0693-B89D-4D23-88AF-942DA68A0616}">
      <dsp:nvSpPr>
        <dsp:cNvPr id="0" name=""/>
        <dsp:cNvSpPr/>
      </dsp:nvSpPr>
      <dsp:spPr>
        <a:xfrm>
          <a:off x="2096347" y="0"/>
          <a:ext cx="2002588"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Thing</a:t>
          </a:r>
          <a:endParaRPr lang="en-US" sz="1300" kern="1200" dirty="0"/>
        </a:p>
      </dsp:txBody>
      <dsp:txXfrm>
        <a:off x="2112434" y="16087"/>
        <a:ext cx="1970414" cy="517070"/>
      </dsp:txXfrm>
    </dsp:sp>
    <dsp:sp modelId="{A636F543-02BC-4D79-BEE4-174F87AD8872}">
      <dsp:nvSpPr>
        <dsp:cNvPr id="0" name=""/>
        <dsp:cNvSpPr/>
      </dsp:nvSpPr>
      <dsp:spPr>
        <a:xfrm>
          <a:off x="993859" y="937027"/>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C574C71-37B7-4BB8-94FD-22D9121FB9EB}">
      <dsp:nvSpPr>
        <dsp:cNvPr id="0" name=""/>
        <dsp:cNvSpPr/>
      </dsp:nvSpPr>
      <dsp:spPr>
        <a:xfrm>
          <a:off x="1089964" y="1028328"/>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Concrete</a:t>
          </a:r>
          <a:endParaRPr lang="en-US" sz="1000" kern="1200" dirty="0"/>
        </a:p>
      </dsp:txBody>
      <dsp:txXfrm>
        <a:off x="1106051" y="1044415"/>
        <a:ext cx="832777" cy="517070"/>
      </dsp:txXfrm>
    </dsp:sp>
    <dsp:sp modelId="{6AA11E6A-EB03-487A-BC66-D3A9D2FFCF7A}">
      <dsp:nvSpPr>
        <dsp:cNvPr id="0" name=""/>
        <dsp:cNvSpPr/>
      </dsp:nvSpPr>
      <dsp:spPr>
        <a:xfrm>
          <a:off x="762"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AC82F6B4-6C27-4AE1-8BD9-AB114C7D62C3}">
      <dsp:nvSpPr>
        <dsp:cNvPr id="0" name=""/>
        <dsp:cNvSpPr/>
      </dsp:nvSpPr>
      <dsp:spPr>
        <a:xfrm>
          <a:off x="96868"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Pillar of Stone</a:t>
          </a:r>
          <a:endParaRPr lang="en-US" sz="1000" kern="1200" dirty="0"/>
        </a:p>
      </dsp:txBody>
      <dsp:txXfrm>
        <a:off x="112955" y="1845216"/>
        <a:ext cx="832777" cy="517070"/>
      </dsp:txXfrm>
    </dsp:sp>
    <dsp:sp modelId="{C2307FF6-B257-4A36-97BA-49EA9B54F27D}">
      <dsp:nvSpPr>
        <dsp:cNvPr id="0" name=""/>
        <dsp:cNvSpPr/>
      </dsp:nvSpPr>
      <dsp:spPr>
        <a:xfrm>
          <a:off x="1057926"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335F601F-F92F-413F-B65B-D36F412C4397}">
      <dsp:nvSpPr>
        <dsp:cNvPr id="0" name=""/>
        <dsp:cNvSpPr/>
      </dsp:nvSpPr>
      <dsp:spPr>
        <a:xfrm>
          <a:off x="1154031"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Financial Instrument</a:t>
          </a:r>
          <a:endParaRPr lang="en-US" sz="1000" kern="1200" dirty="0"/>
        </a:p>
      </dsp:txBody>
      <dsp:txXfrm>
        <a:off x="1170118" y="1845216"/>
        <a:ext cx="832777" cy="517070"/>
      </dsp:txXfrm>
    </dsp:sp>
    <dsp:sp modelId="{DC40C6EA-97AB-48DF-8F98-58D29733984A}">
      <dsp:nvSpPr>
        <dsp:cNvPr id="0" name=""/>
        <dsp:cNvSpPr/>
      </dsp:nvSpPr>
      <dsp:spPr>
        <a:xfrm>
          <a:off x="2115089"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E915AB7A-2848-4E94-8839-53C6E16A35F1}">
      <dsp:nvSpPr>
        <dsp:cNvPr id="0" name=""/>
        <dsp:cNvSpPr/>
      </dsp:nvSpPr>
      <dsp:spPr>
        <a:xfrm>
          <a:off x="2211195"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Wheelbarrow</a:t>
          </a:r>
          <a:endParaRPr lang="en-US" sz="1000" kern="1200" dirty="0"/>
        </a:p>
      </dsp:txBody>
      <dsp:txXfrm>
        <a:off x="2227282" y="1845216"/>
        <a:ext cx="832777" cy="517070"/>
      </dsp:txXfrm>
    </dsp:sp>
    <dsp:sp modelId="{7075A6CD-F5D1-4367-8D63-D018EE5A871B}">
      <dsp:nvSpPr>
        <dsp:cNvPr id="0" name=""/>
        <dsp:cNvSpPr/>
      </dsp:nvSpPr>
      <dsp:spPr>
        <a:xfrm>
          <a:off x="4328427" y="937027"/>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82F51091-20AE-4EC3-B4C1-0F4E11736A9E}">
      <dsp:nvSpPr>
        <dsp:cNvPr id="0" name=""/>
        <dsp:cNvSpPr/>
      </dsp:nvSpPr>
      <dsp:spPr>
        <a:xfrm>
          <a:off x="4424533" y="1028328"/>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Abstract</a:t>
          </a:r>
          <a:endParaRPr lang="en-US" sz="1000" kern="1200" dirty="0"/>
        </a:p>
      </dsp:txBody>
      <dsp:txXfrm>
        <a:off x="4440620" y="1044415"/>
        <a:ext cx="832777" cy="517070"/>
      </dsp:txXfrm>
    </dsp:sp>
    <dsp:sp modelId="{F98525C8-C2CD-41D0-8ECA-2D2EED4FA444}">
      <dsp:nvSpPr>
        <dsp:cNvPr id="0" name=""/>
        <dsp:cNvSpPr/>
      </dsp:nvSpPr>
      <dsp:spPr>
        <a:xfrm>
          <a:off x="3172252"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71F0A82C-372A-416F-AF0D-9D604C4A944A}">
      <dsp:nvSpPr>
        <dsp:cNvPr id="0" name=""/>
        <dsp:cNvSpPr/>
      </dsp:nvSpPr>
      <dsp:spPr>
        <a:xfrm>
          <a:off x="3268358"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Goal</a:t>
          </a:r>
          <a:endParaRPr lang="en-US" sz="1000" kern="1200" dirty="0"/>
        </a:p>
      </dsp:txBody>
      <dsp:txXfrm>
        <a:off x="3284445" y="1845216"/>
        <a:ext cx="832777" cy="517070"/>
      </dsp:txXfrm>
    </dsp:sp>
    <dsp:sp modelId="{23D1960E-D165-4DB1-8FF9-AD6CA995C052}">
      <dsp:nvSpPr>
        <dsp:cNvPr id="0" name=""/>
        <dsp:cNvSpPr/>
      </dsp:nvSpPr>
      <dsp:spPr>
        <a:xfrm>
          <a:off x="4229416"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D0AA759C-525F-4C7F-9870-4A71BD30BA7F}">
      <dsp:nvSpPr>
        <dsp:cNvPr id="0" name=""/>
        <dsp:cNvSpPr/>
      </dsp:nvSpPr>
      <dsp:spPr>
        <a:xfrm>
          <a:off x="4325522"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Resolution</a:t>
          </a:r>
          <a:endParaRPr lang="en-US" sz="1000" kern="1200" dirty="0"/>
        </a:p>
      </dsp:txBody>
      <dsp:txXfrm>
        <a:off x="4341609" y="1845216"/>
        <a:ext cx="832777" cy="517070"/>
      </dsp:txXfrm>
    </dsp:sp>
    <dsp:sp modelId="{29D9E448-756C-4131-B08F-2BFB2A5C2E28}">
      <dsp:nvSpPr>
        <dsp:cNvPr id="0" name=""/>
        <dsp:cNvSpPr/>
      </dsp:nvSpPr>
      <dsp:spPr>
        <a:xfrm>
          <a:off x="5286579" y="1737828"/>
          <a:ext cx="864951" cy="54924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4AF2CDF9-5678-42B4-A8F0-0B1D6105FA91}">
      <dsp:nvSpPr>
        <dsp:cNvPr id="0" name=""/>
        <dsp:cNvSpPr/>
      </dsp:nvSpPr>
      <dsp:spPr>
        <a:xfrm>
          <a:off x="5382685" y="1829129"/>
          <a:ext cx="864951" cy="54924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Desire</a:t>
          </a:r>
          <a:endParaRPr lang="en-US" sz="1000" kern="1200" dirty="0"/>
        </a:p>
      </dsp:txBody>
      <dsp:txXfrm>
        <a:off x="5398772" y="1845216"/>
        <a:ext cx="832777" cy="5170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14422B-FBF8-406D-BEBC-24FBA7DBD729}">
      <dsp:nvSpPr>
        <dsp:cNvPr id="0" name=""/>
        <dsp:cNvSpPr/>
      </dsp:nvSpPr>
      <dsp:spPr>
        <a:xfrm>
          <a:off x="1276664" y="854419"/>
          <a:ext cx="1044290" cy="1044290"/>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App</a:t>
          </a:r>
          <a:endParaRPr lang="en-US" sz="1600" kern="1200" dirty="0"/>
        </a:p>
      </dsp:txBody>
      <dsp:txXfrm>
        <a:off x="1486613" y="1099039"/>
        <a:ext cx="624392" cy="536787"/>
      </dsp:txXfrm>
    </dsp:sp>
    <dsp:sp modelId="{A78A6C37-CEE1-439F-B272-E7104FA36BBD}">
      <dsp:nvSpPr>
        <dsp:cNvPr id="0" name=""/>
        <dsp:cNvSpPr/>
      </dsp:nvSpPr>
      <dsp:spPr>
        <a:xfrm>
          <a:off x="669077" y="607587"/>
          <a:ext cx="759484" cy="759484"/>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App</a:t>
          </a:r>
          <a:endParaRPr lang="en-US" sz="1600" kern="1200" dirty="0"/>
        </a:p>
      </dsp:txBody>
      <dsp:txXfrm>
        <a:off x="860279" y="799945"/>
        <a:ext cx="377080" cy="374768"/>
      </dsp:txXfrm>
    </dsp:sp>
    <dsp:sp modelId="{4AC6FB5F-BF1D-4664-8553-005CE3538BC3}">
      <dsp:nvSpPr>
        <dsp:cNvPr id="0" name=""/>
        <dsp:cNvSpPr/>
      </dsp:nvSpPr>
      <dsp:spPr>
        <a:xfrm rot="20700000">
          <a:off x="1094465" y="83620"/>
          <a:ext cx="744139" cy="744139"/>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App</a:t>
          </a:r>
          <a:endParaRPr lang="en-US" sz="1600" kern="1200" dirty="0"/>
        </a:p>
      </dsp:txBody>
      <dsp:txXfrm rot="-20700000">
        <a:off x="1257677" y="246832"/>
        <a:ext cx="417716" cy="417716"/>
      </dsp:txXfrm>
    </dsp:sp>
    <dsp:sp modelId="{626B610A-C6C9-472B-8130-91026D52B6BC}">
      <dsp:nvSpPr>
        <dsp:cNvPr id="0" name=""/>
        <dsp:cNvSpPr/>
      </dsp:nvSpPr>
      <dsp:spPr>
        <a:xfrm>
          <a:off x="1173502" y="709377"/>
          <a:ext cx="1336691" cy="1336691"/>
        </a:xfrm>
        <a:prstGeom prst="circularArrow">
          <a:avLst>
            <a:gd name="adj1" fmla="val 4688"/>
            <a:gd name="adj2" fmla="val 299029"/>
            <a:gd name="adj3" fmla="val 2412786"/>
            <a:gd name="adj4" fmla="val 16105340"/>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518003C-C71D-41FA-ADC2-BC6E74D6EC1E}">
      <dsp:nvSpPr>
        <dsp:cNvPr id="0" name=""/>
        <dsp:cNvSpPr/>
      </dsp:nvSpPr>
      <dsp:spPr>
        <a:xfrm>
          <a:off x="534574" y="449393"/>
          <a:ext cx="971190" cy="971190"/>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7DEF2DF-12EB-4F2B-B9FA-800A97019E03}">
      <dsp:nvSpPr>
        <dsp:cNvPr id="0" name=""/>
        <dsp:cNvSpPr/>
      </dsp:nvSpPr>
      <dsp:spPr>
        <a:xfrm>
          <a:off x="922338" y="-69522"/>
          <a:ext cx="1047138" cy="1047138"/>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14422B-FBF8-406D-BEBC-24FBA7DBD729}">
      <dsp:nvSpPr>
        <dsp:cNvPr id="0" name=""/>
        <dsp:cNvSpPr/>
      </dsp:nvSpPr>
      <dsp:spPr>
        <a:xfrm>
          <a:off x="1276664" y="854419"/>
          <a:ext cx="1044290" cy="1044290"/>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App</a:t>
          </a:r>
          <a:endParaRPr lang="en-US" sz="1600" kern="1200" dirty="0"/>
        </a:p>
      </dsp:txBody>
      <dsp:txXfrm>
        <a:off x="1486613" y="1099039"/>
        <a:ext cx="624392" cy="536787"/>
      </dsp:txXfrm>
    </dsp:sp>
    <dsp:sp modelId="{A78A6C37-CEE1-439F-B272-E7104FA36BBD}">
      <dsp:nvSpPr>
        <dsp:cNvPr id="0" name=""/>
        <dsp:cNvSpPr/>
      </dsp:nvSpPr>
      <dsp:spPr>
        <a:xfrm>
          <a:off x="669077" y="607587"/>
          <a:ext cx="759484" cy="759484"/>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App</a:t>
          </a:r>
          <a:endParaRPr lang="en-US" sz="1600" kern="1200" dirty="0"/>
        </a:p>
      </dsp:txBody>
      <dsp:txXfrm>
        <a:off x="860279" y="799945"/>
        <a:ext cx="377080" cy="374768"/>
      </dsp:txXfrm>
    </dsp:sp>
    <dsp:sp modelId="{4AC6FB5F-BF1D-4664-8553-005CE3538BC3}">
      <dsp:nvSpPr>
        <dsp:cNvPr id="0" name=""/>
        <dsp:cNvSpPr/>
      </dsp:nvSpPr>
      <dsp:spPr>
        <a:xfrm rot="20700000">
          <a:off x="1094465" y="83620"/>
          <a:ext cx="744139" cy="744139"/>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App</a:t>
          </a:r>
          <a:endParaRPr lang="en-US" sz="1600" kern="1200" dirty="0"/>
        </a:p>
      </dsp:txBody>
      <dsp:txXfrm rot="-20700000">
        <a:off x="1257677" y="246832"/>
        <a:ext cx="417716" cy="417716"/>
      </dsp:txXfrm>
    </dsp:sp>
    <dsp:sp modelId="{626B610A-C6C9-472B-8130-91026D52B6BC}">
      <dsp:nvSpPr>
        <dsp:cNvPr id="0" name=""/>
        <dsp:cNvSpPr/>
      </dsp:nvSpPr>
      <dsp:spPr>
        <a:xfrm>
          <a:off x="1173502" y="709377"/>
          <a:ext cx="1336691" cy="1336691"/>
        </a:xfrm>
        <a:prstGeom prst="circularArrow">
          <a:avLst>
            <a:gd name="adj1" fmla="val 4688"/>
            <a:gd name="adj2" fmla="val 299029"/>
            <a:gd name="adj3" fmla="val 2412786"/>
            <a:gd name="adj4" fmla="val 16105340"/>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518003C-C71D-41FA-ADC2-BC6E74D6EC1E}">
      <dsp:nvSpPr>
        <dsp:cNvPr id="0" name=""/>
        <dsp:cNvSpPr/>
      </dsp:nvSpPr>
      <dsp:spPr>
        <a:xfrm>
          <a:off x="534574" y="449393"/>
          <a:ext cx="971190" cy="971190"/>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7DEF2DF-12EB-4F2B-B9FA-800A97019E03}">
      <dsp:nvSpPr>
        <dsp:cNvPr id="0" name=""/>
        <dsp:cNvSpPr/>
      </dsp:nvSpPr>
      <dsp:spPr>
        <a:xfrm>
          <a:off x="922338" y="-69522"/>
          <a:ext cx="1047138" cy="1047138"/>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18AEC-67EF-492E-B9E7-2ADB2B0B2330}">
      <dsp:nvSpPr>
        <dsp:cNvPr id="0" name=""/>
        <dsp:cNvSpPr/>
      </dsp:nvSpPr>
      <dsp:spPr>
        <a:xfrm>
          <a:off x="669497" y="394401"/>
          <a:ext cx="91440" cy="204955"/>
        </a:xfrm>
        <a:custGeom>
          <a:avLst/>
          <a:gdLst/>
          <a:ahLst/>
          <a:cxnLst/>
          <a:rect l="0" t="0" r="0" b="0"/>
          <a:pathLst>
            <a:path>
              <a:moveTo>
                <a:pt x="92503" y="0"/>
              </a:moveTo>
              <a:lnTo>
                <a:pt x="92503" y="204955"/>
              </a:lnTo>
              <a:lnTo>
                <a:pt x="45720" y="20495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F9BAC9-D531-4342-AACC-694EBAAF0E13}">
      <dsp:nvSpPr>
        <dsp:cNvPr id="0" name=""/>
        <dsp:cNvSpPr/>
      </dsp:nvSpPr>
      <dsp:spPr>
        <a:xfrm>
          <a:off x="762000" y="394401"/>
          <a:ext cx="539120" cy="409910"/>
        </a:xfrm>
        <a:custGeom>
          <a:avLst/>
          <a:gdLst/>
          <a:ahLst/>
          <a:cxnLst/>
          <a:rect l="0" t="0" r="0" b="0"/>
          <a:pathLst>
            <a:path>
              <a:moveTo>
                <a:pt x="0" y="0"/>
              </a:moveTo>
              <a:lnTo>
                <a:pt x="0" y="363126"/>
              </a:lnTo>
              <a:lnTo>
                <a:pt x="539120" y="363126"/>
              </a:lnTo>
              <a:lnTo>
                <a:pt x="539120" y="40991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372532-7E36-4B04-BA9A-5C8C9C09FC06}">
      <dsp:nvSpPr>
        <dsp:cNvPr id="0" name=""/>
        <dsp:cNvSpPr/>
      </dsp:nvSpPr>
      <dsp:spPr>
        <a:xfrm>
          <a:off x="716280" y="394401"/>
          <a:ext cx="91440" cy="409910"/>
        </a:xfrm>
        <a:custGeom>
          <a:avLst/>
          <a:gdLst/>
          <a:ahLst/>
          <a:cxnLst/>
          <a:rect l="0" t="0" r="0" b="0"/>
          <a:pathLst>
            <a:path>
              <a:moveTo>
                <a:pt x="45720" y="0"/>
              </a:moveTo>
              <a:lnTo>
                <a:pt x="45720" y="40991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D7A5EC-6562-480C-9F36-AAD2B43DCF04}">
      <dsp:nvSpPr>
        <dsp:cNvPr id="0" name=""/>
        <dsp:cNvSpPr/>
      </dsp:nvSpPr>
      <dsp:spPr>
        <a:xfrm>
          <a:off x="222879" y="394401"/>
          <a:ext cx="539120" cy="409910"/>
        </a:xfrm>
        <a:custGeom>
          <a:avLst/>
          <a:gdLst/>
          <a:ahLst/>
          <a:cxnLst/>
          <a:rect l="0" t="0" r="0" b="0"/>
          <a:pathLst>
            <a:path>
              <a:moveTo>
                <a:pt x="539120" y="0"/>
              </a:moveTo>
              <a:lnTo>
                <a:pt x="539120" y="363126"/>
              </a:lnTo>
              <a:lnTo>
                <a:pt x="0" y="363126"/>
              </a:lnTo>
              <a:lnTo>
                <a:pt x="0" y="40991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BC2583-C0F8-4D6D-AB86-0BAFF80BEC4F}">
      <dsp:nvSpPr>
        <dsp:cNvPr id="0" name=""/>
        <dsp:cNvSpPr/>
      </dsp:nvSpPr>
      <dsp:spPr>
        <a:xfrm>
          <a:off x="539223" y="171624"/>
          <a:ext cx="445554" cy="22277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Thing</a:t>
          </a:r>
          <a:endParaRPr lang="en-US" sz="900" kern="1200" dirty="0"/>
        </a:p>
      </dsp:txBody>
      <dsp:txXfrm>
        <a:off x="539223" y="171624"/>
        <a:ext cx="445554" cy="222777"/>
      </dsp:txXfrm>
    </dsp:sp>
    <dsp:sp modelId="{C8DEF46E-7330-4FCD-ADB8-1E57742782ED}">
      <dsp:nvSpPr>
        <dsp:cNvPr id="0" name=""/>
        <dsp:cNvSpPr/>
      </dsp:nvSpPr>
      <dsp:spPr>
        <a:xfrm>
          <a:off x="102" y="804312"/>
          <a:ext cx="445554" cy="222777"/>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IR Swap</a:t>
          </a:r>
          <a:endParaRPr lang="en-US" sz="900" kern="1200" dirty="0"/>
        </a:p>
      </dsp:txBody>
      <dsp:txXfrm>
        <a:off x="102" y="804312"/>
        <a:ext cx="445554" cy="222777"/>
      </dsp:txXfrm>
    </dsp:sp>
    <dsp:sp modelId="{21C2725A-594F-49DB-A83D-39B57EA4ECA9}">
      <dsp:nvSpPr>
        <dsp:cNvPr id="0" name=""/>
        <dsp:cNvSpPr/>
      </dsp:nvSpPr>
      <dsp:spPr>
        <a:xfrm>
          <a:off x="539223" y="804312"/>
          <a:ext cx="445554" cy="222777"/>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CDS</a:t>
          </a:r>
          <a:endParaRPr lang="en-US" sz="900" kern="1200" dirty="0"/>
        </a:p>
      </dsp:txBody>
      <dsp:txXfrm>
        <a:off x="539223" y="804312"/>
        <a:ext cx="445554" cy="222777"/>
      </dsp:txXfrm>
    </dsp:sp>
    <dsp:sp modelId="{5C729227-48B0-419C-B743-D9501940A3F3}">
      <dsp:nvSpPr>
        <dsp:cNvPr id="0" name=""/>
        <dsp:cNvSpPr/>
      </dsp:nvSpPr>
      <dsp:spPr>
        <a:xfrm>
          <a:off x="1078344" y="804312"/>
          <a:ext cx="445554" cy="222777"/>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Bond</a:t>
          </a:r>
          <a:endParaRPr lang="en-US" sz="900" kern="1200" dirty="0"/>
        </a:p>
      </dsp:txBody>
      <dsp:txXfrm>
        <a:off x="1078344" y="804312"/>
        <a:ext cx="445554" cy="222777"/>
      </dsp:txXfrm>
    </dsp:sp>
    <dsp:sp modelId="{93327C8C-43E4-4FFD-8C87-5CEC9295320B}">
      <dsp:nvSpPr>
        <dsp:cNvPr id="0" name=""/>
        <dsp:cNvSpPr/>
      </dsp:nvSpPr>
      <dsp:spPr>
        <a:xfrm>
          <a:off x="269662" y="487968"/>
          <a:ext cx="445554" cy="222777"/>
        </a:xfrm>
        <a:prstGeom prst="rect">
          <a:avLst/>
        </a:prstGeom>
        <a:solidFill>
          <a:schemeClr val="accent4">
            <a:hueOff val="0"/>
            <a:satOff val="0"/>
            <a:lumOff val="0"/>
            <a:alphaOff val="0"/>
          </a:schemeClr>
        </a:solidFill>
        <a:ln w="25400" cap="flat" cmpd="sng" algn="ctr">
          <a:solidFill>
            <a:schemeClr val="l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Contract</a:t>
          </a:r>
          <a:endParaRPr lang="en-US" sz="900" kern="1200" dirty="0"/>
        </a:p>
      </dsp:txBody>
      <dsp:txXfrm>
        <a:off x="269662" y="487968"/>
        <a:ext cx="445554" cy="2227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18AEC-67EF-492E-B9E7-2ADB2B0B2330}">
      <dsp:nvSpPr>
        <dsp:cNvPr id="0" name=""/>
        <dsp:cNvSpPr/>
      </dsp:nvSpPr>
      <dsp:spPr>
        <a:xfrm>
          <a:off x="669497" y="394401"/>
          <a:ext cx="91440" cy="204955"/>
        </a:xfrm>
        <a:custGeom>
          <a:avLst/>
          <a:gdLst/>
          <a:ahLst/>
          <a:cxnLst/>
          <a:rect l="0" t="0" r="0" b="0"/>
          <a:pathLst>
            <a:path>
              <a:moveTo>
                <a:pt x="92503" y="0"/>
              </a:moveTo>
              <a:lnTo>
                <a:pt x="92503" y="204955"/>
              </a:lnTo>
              <a:lnTo>
                <a:pt x="45720" y="20495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F9BAC9-D531-4342-AACC-694EBAAF0E13}">
      <dsp:nvSpPr>
        <dsp:cNvPr id="0" name=""/>
        <dsp:cNvSpPr/>
      </dsp:nvSpPr>
      <dsp:spPr>
        <a:xfrm>
          <a:off x="762000" y="394401"/>
          <a:ext cx="539120" cy="409910"/>
        </a:xfrm>
        <a:custGeom>
          <a:avLst/>
          <a:gdLst/>
          <a:ahLst/>
          <a:cxnLst/>
          <a:rect l="0" t="0" r="0" b="0"/>
          <a:pathLst>
            <a:path>
              <a:moveTo>
                <a:pt x="0" y="0"/>
              </a:moveTo>
              <a:lnTo>
                <a:pt x="0" y="363126"/>
              </a:lnTo>
              <a:lnTo>
                <a:pt x="539120" y="363126"/>
              </a:lnTo>
              <a:lnTo>
                <a:pt x="539120" y="40991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372532-7E36-4B04-BA9A-5C8C9C09FC06}">
      <dsp:nvSpPr>
        <dsp:cNvPr id="0" name=""/>
        <dsp:cNvSpPr/>
      </dsp:nvSpPr>
      <dsp:spPr>
        <a:xfrm>
          <a:off x="716280" y="394401"/>
          <a:ext cx="91440" cy="409910"/>
        </a:xfrm>
        <a:custGeom>
          <a:avLst/>
          <a:gdLst/>
          <a:ahLst/>
          <a:cxnLst/>
          <a:rect l="0" t="0" r="0" b="0"/>
          <a:pathLst>
            <a:path>
              <a:moveTo>
                <a:pt x="45720" y="0"/>
              </a:moveTo>
              <a:lnTo>
                <a:pt x="45720" y="40991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D7A5EC-6562-480C-9F36-AAD2B43DCF04}">
      <dsp:nvSpPr>
        <dsp:cNvPr id="0" name=""/>
        <dsp:cNvSpPr/>
      </dsp:nvSpPr>
      <dsp:spPr>
        <a:xfrm>
          <a:off x="222879" y="394401"/>
          <a:ext cx="539120" cy="409910"/>
        </a:xfrm>
        <a:custGeom>
          <a:avLst/>
          <a:gdLst/>
          <a:ahLst/>
          <a:cxnLst/>
          <a:rect l="0" t="0" r="0" b="0"/>
          <a:pathLst>
            <a:path>
              <a:moveTo>
                <a:pt x="539120" y="0"/>
              </a:moveTo>
              <a:lnTo>
                <a:pt x="539120" y="363126"/>
              </a:lnTo>
              <a:lnTo>
                <a:pt x="0" y="363126"/>
              </a:lnTo>
              <a:lnTo>
                <a:pt x="0" y="40991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BC2583-C0F8-4D6D-AB86-0BAFF80BEC4F}">
      <dsp:nvSpPr>
        <dsp:cNvPr id="0" name=""/>
        <dsp:cNvSpPr/>
      </dsp:nvSpPr>
      <dsp:spPr>
        <a:xfrm>
          <a:off x="539223" y="171624"/>
          <a:ext cx="445554" cy="22277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Thing</a:t>
          </a:r>
          <a:endParaRPr lang="en-US" sz="900" kern="1200" dirty="0"/>
        </a:p>
      </dsp:txBody>
      <dsp:txXfrm>
        <a:off x="539223" y="171624"/>
        <a:ext cx="445554" cy="222777"/>
      </dsp:txXfrm>
    </dsp:sp>
    <dsp:sp modelId="{C8DEF46E-7330-4FCD-ADB8-1E57742782ED}">
      <dsp:nvSpPr>
        <dsp:cNvPr id="0" name=""/>
        <dsp:cNvSpPr/>
      </dsp:nvSpPr>
      <dsp:spPr>
        <a:xfrm>
          <a:off x="102" y="804312"/>
          <a:ext cx="445554" cy="222777"/>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IR Swap</a:t>
          </a:r>
          <a:endParaRPr lang="en-US" sz="900" kern="1200" dirty="0"/>
        </a:p>
      </dsp:txBody>
      <dsp:txXfrm>
        <a:off x="102" y="804312"/>
        <a:ext cx="445554" cy="222777"/>
      </dsp:txXfrm>
    </dsp:sp>
    <dsp:sp modelId="{21C2725A-594F-49DB-A83D-39B57EA4ECA9}">
      <dsp:nvSpPr>
        <dsp:cNvPr id="0" name=""/>
        <dsp:cNvSpPr/>
      </dsp:nvSpPr>
      <dsp:spPr>
        <a:xfrm>
          <a:off x="539223" y="804312"/>
          <a:ext cx="445554" cy="222777"/>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CDS</a:t>
          </a:r>
          <a:endParaRPr lang="en-US" sz="900" kern="1200" dirty="0"/>
        </a:p>
      </dsp:txBody>
      <dsp:txXfrm>
        <a:off x="539223" y="804312"/>
        <a:ext cx="445554" cy="222777"/>
      </dsp:txXfrm>
    </dsp:sp>
    <dsp:sp modelId="{5C729227-48B0-419C-B743-D9501940A3F3}">
      <dsp:nvSpPr>
        <dsp:cNvPr id="0" name=""/>
        <dsp:cNvSpPr/>
      </dsp:nvSpPr>
      <dsp:spPr>
        <a:xfrm>
          <a:off x="1078344" y="804312"/>
          <a:ext cx="445554" cy="222777"/>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Bond</a:t>
          </a:r>
          <a:endParaRPr lang="en-US" sz="900" kern="1200" dirty="0"/>
        </a:p>
      </dsp:txBody>
      <dsp:txXfrm>
        <a:off x="1078344" y="804312"/>
        <a:ext cx="445554" cy="222777"/>
      </dsp:txXfrm>
    </dsp:sp>
    <dsp:sp modelId="{93327C8C-43E4-4FFD-8C87-5CEC9295320B}">
      <dsp:nvSpPr>
        <dsp:cNvPr id="0" name=""/>
        <dsp:cNvSpPr/>
      </dsp:nvSpPr>
      <dsp:spPr>
        <a:xfrm>
          <a:off x="269662" y="487968"/>
          <a:ext cx="445554" cy="222777"/>
        </a:xfrm>
        <a:prstGeom prst="rect">
          <a:avLst/>
        </a:prstGeom>
        <a:solidFill>
          <a:schemeClr val="accent4">
            <a:hueOff val="0"/>
            <a:satOff val="0"/>
            <a:lumOff val="0"/>
            <a:alphaOff val="0"/>
          </a:schemeClr>
        </a:solidFill>
        <a:ln w="25400" cap="flat" cmpd="sng" algn="ctr">
          <a:solidFill>
            <a:schemeClr val="l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Contract</a:t>
          </a:r>
          <a:endParaRPr lang="en-US" sz="900" kern="1200" dirty="0"/>
        </a:p>
      </dsp:txBody>
      <dsp:txXfrm>
        <a:off x="269662" y="487968"/>
        <a:ext cx="445554" cy="2227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90F34D-90F4-413E-92C1-008C4AFB1C8E}">
      <dsp:nvSpPr>
        <dsp:cNvPr id="0" name=""/>
        <dsp:cNvSpPr/>
      </dsp:nvSpPr>
      <dsp:spPr>
        <a:xfrm>
          <a:off x="2910414" y="798130"/>
          <a:ext cx="2145082" cy="598821"/>
        </a:xfrm>
        <a:custGeom>
          <a:avLst/>
          <a:gdLst/>
          <a:ahLst/>
          <a:cxnLst/>
          <a:rect l="0" t="0" r="0" b="0"/>
          <a:pathLst>
            <a:path>
              <a:moveTo>
                <a:pt x="0" y="0"/>
              </a:moveTo>
              <a:lnTo>
                <a:pt x="0" y="459169"/>
              </a:lnTo>
              <a:lnTo>
                <a:pt x="2145082" y="459169"/>
              </a:lnTo>
              <a:lnTo>
                <a:pt x="2145082" y="5988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53009DF-4DB5-4E44-A88B-7D5FB59A5969}">
      <dsp:nvSpPr>
        <dsp:cNvPr id="0" name=""/>
        <dsp:cNvSpPr/>
      </dsp:nvSpPr>
      <dsp:spPr>
        <a:xfrm>
          <a:off x="2864694" y="798130"/>
          <a:ext cx="91440" cy="598821"/>
        </a:xfrm>
        <a:custGeom>
          <a:avLst/>
          <a:gdLst/>
          <a:ahLst/>
          <a:cxnLst/>
          <a:rect l="0" t="0" r="0" b="0"/>
          <a:pathLst>
            <a:path>
              <a:moveTo>
                <a:pt x="45720" y="0"/>
              </a:moveTo>
              <a:lnTo>
                <a:pt x="45720" y="459169"/>
              </a:lnTo>
              <a:lnTo>
                <a:pt x="64096" y="459169"/>
              </a:lnTo>
              <a:lnTo>
                <a:pt x="64096" y="5988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54552971-00F0-4747-B90E-B34F07A6B514}">
      <dsp:nvSpPr>
        <dsp:cNvPr id="0" name=""/>
        <dsp:cNvSpPr/>
      </dsp:nvSpPr>
      <dsp:spPr>
        <a:xfrm>
          <a:off x="723695" y="798130"/>
          <a:ext cx="2186719" cy="598821"/>
        </a:xfrm>
        <a:custGeom>
          <a:avLst/>
          <a:gdLst/>
          <a:ahLst/>
          <a:cxnLst/>
          <a:rect l="0" t="0" r="0" b="0"/>
          <a:pathLst>
            <a:path>
              <a:moveTo>
                <a:pt x="2186719" y="0"/>
              </a:moveTo>
              <a:lnTo>
                <a:pt x="2186719" y="459169"/>
              </a:lnTo>
              <a:lnTo>
                <a:pt x="0" y="459169"/>
              </a:lnTo>
              <a:lnTo>
                <a:pt x="0" y="5988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67A69E7-EFE0-4506-9F66-571760393C04}">
      <dsp:nvSpPr>
        <dsp:cNvPr id="0" name=""/>
        <dsp:cNvSpPr/>
      </dsp:nvSpPr>
      <dsp:spPr>
        <a:xfrm>
          <a:off x="2156671" y="-159123"/>
          <a:ext cx="1507487" cy="95725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46B0693-B89D-4D23-88AF-942DA68A0616}">
      <dsp:nvSpPr>
        <dsp:cNvPr id="0" name=""/>
        <dsp:cNvSpPr/>
      </dsp:nvSpPr>
      <dsp:spPr>
        <a:xfrm>
          <a:off x="2324169" y="0"/>
          <a:ext cx="1507487" cy="95725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Thing</a:t>
          </a:r>
          <a:endParaRPr lang="en-US" sz="1300" kern="1200" dirty="0"/>
        </a:p>
      </dsp:txBody>
      <dsp:txXfrm>
        <a:off x="2352206" y="28037"/>
        <a:ext cx="1451413" cy="901180"/>
      </dsp:txXfrm>
    </dsp:sp>
    <dsp:sp modelId="{372F9824-F7CA-4C73-93A3-1CDE09E23BDA}">
      <dsp:nvSpPr>
        <dsp:cNvPr id="0" name=""/>
        <dsp:cNvSpPr/>
      </dsp:nvSpPr>
      <dsp:spPr>
        <a:xfrm>
          <a:off x="-30048" y="1396951"/>
          <a:ext cx="1507487" cy="95725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98AA11D2-C4AE-45C2-97B5-7CD0B7DEE22D}">
      <dsp:nvSpPr>
        <dsp:cNvPr id="0" name=""/>
        <dsp:cNvSpPr/>
      </dsp:nvSpPr>
      <dsp:spPr>
        <a:xfrm>
          <a:off x="137450" y="1556075"/>
          <a:ext cx="1507487" cy="95725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Independent Thing</a:t>
          </a:r>
          <a:endParaRPr lang="en-US" sz="1900" kern="1200" dirty="0"/>
        </a:p>
      </dsp:txBody>
      <dsp:txXfrm>
        <a:off x="165487" y="1584112"/>
        <a:ext cx="1451413" cy="901180"/>
      </dsp:txXfrm>
    </dsp:sp>
    <dsp:sp modelId="{A636F543-02BC-4D79-BEE4-174F87AD8872}">
      <dsp:nvSpPr>
        <dsp:cNvPr id="0" name=""/>
        <dsp:cNvSpPr/>
      </dsp:nvSpPr>
      <dsp:spPr>
        <a:xfrm>
          <a:off x="2175047" y="1396951"/>
          <a:ext cx="1507487" cy="95725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C574C71-37B7-4BB8-94FD-22D9121FB9EB}">
      <dsp:nvSpPr>
        <dsp:cNvPr id="0" name=""/>
        <dsp:cNvSpPr/>
      </dsp:nvSpPr>
      <dsp:spPr>
        <a:xfrm>
          <a:off x="2342545" y="1556075"/>
          <a:ext cx="1507487" cy="95725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Relative Thing</a:t>
          </a:r>
          <a:endParaRPr lang="en-US" sz="1900" kern="1200" dirty="0"/>
        </a:p>
      </dsp:txBody>
      <dsp:txXfrm>
        <a:off x="2370582" y="1584112"/>
        <a:ext cx="1451413" cy="901180"/>
      </dsp:txXfrm>
    </dsp:sp>
    <dsp:sp modelId="{7075A6CD-F5D1-4367-8D63-D018EE5A871B}">
      <dsp:nvSpPr>
        <dsp:cNvPr id="0" name=""/>
        <dsp:cNvSpPr/>
      </dsp:nvSpPr>
      <dsp:spPr>
        <a:xfrm>
          <a:off x="4301753" y="1396951"/>
          <a:ext cx="1507487" cy="95725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82F51091-20AE-4EC3-B4C1-0F4E11736A9E}">
      <dsp:nvSpPr>
        <dsp:cNvPr id="0" name=""/>
        <dsp:cNvSpPr/>
      </dsp:nvSpPr>
      <dsp:spPr>
        <a:xfrm>
          <a:off x="4469252" y="1556075"/>
          <a:ext cx="1507487" cy="957254"/>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Mediating Thing</a:t>
          </a:r>
          <a:endParaRPr lang="en-US" sz="1900" kern="1200" dirty="0"/>
        </a:p>
      </dsp:txBody>
      <dsp:txXfrm>
        <a:off x="4497289" y="1584112"/>
        <a:ext cx="1451413" cy="9011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E5817-808F-44E8-BB7D-47D1398D3599}">
      <dsp:nvSpPr>
        <dsp:cNvPr id="0" name=""/>
        <dsp:cNvSpPr/>
      </dsp:nvSpPr>
      <dsp:spPr>
        <a:xfrm>
          <a:off x="4973284" y="1452834"/>
          <a:ext cx="818231" cy="214821"/>
        </a:xfrm>
        <a:custGeom>
          <a:avLst/>
          <a:gdLst/>
          <a:ahLst/>
          <a:cxnLst/>
          <a:rect l="0" t="0" r="0" b="0"/>
          <a:pathLst>
            <a:path>
              <a:moveTo>
                <a:pt x="0" y="0"/>
              </a:moveTo>
              <a:lnTo>
                <a:pt x="0" y="146394"/>
              </a:lnTo>
              <a:lnTo>
                <a:pt x="818231" y="146394"/>
              </a:lnTo>
              <a:lnTo>
                <a:pt x="818231"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AAFA42C3-AC22-434E-A009-B4D5E2AC6A32}">
      <dsp:nvSpPr>
        <dsp:cNvPr id="0" name=""/>
        <dsp:cNvSpPr/>
      </dsp:nvSpPr>
      <dsp:spPr>
        <a:xfrm>
          <a:off x="4843012" y="1452834"/>
          <a:ext cx="91440" cy="214821"/>
        </a:xfrm>
        <a:custGeom>
          <a:avLst/>
          <a:gdLst/>
          <a:ahLst/>
          <a:cxnLst/>
          <a:rect l="0" t="0" r="0" b="0"/>
          <a:pathLst>
            <a:path>
              <a:moveTo>
                <a:pt x="130272" y="0"/>
              </a:moveTo>
              <a:lnTo>
                <a:pt x="130272" y="146394"/>
              </a:lnTo>
              <a:lnTo>
                <a:pt x="45720" y="146394"/>
              </a:lnTo>
              <a:lnTo>
                <a:pt x="45720"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A820B42F-893C-4F20-934D-8A2E0B0EAC70}">
      <dsp:nvSpPr>
        <dsp:cNvPr id="0" name=""/>
        <dsp:cNvSpPr/>
      </dsp:nvSpPr>
      <dsp:spPr>
        <a:xfrm>
          <a:off x="3985948" y="1452834"/>
          <a:ext cx="987336" cy="214821"/>
        </a:xfrm>
        <a:custGeom>
          <a:avLst/>
          <a:gdLst/>
          <a:ahLst/>
          <a:cxnLst/>
          <a:rect l="0" t="0" r="0" b="0"/>
          <a:pathLst>
            <a:path>
              <a:moveTo>
                <a:pt x="987336" y="0"/>
              </a:moveTo>
              <a:lnTo>
                <a:pt x="987336" y="146394"/>
              </a:lnTo>
              <a:lnTo>
                <a:pt x="0" y="146394"/>
              </a:lnTo>
              <a:lnTo>
                <a:pt x="0"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5790F34D-90F4-413E-92C1-008C4AFB1C8E}">
      <dsp:nvSpPr>
        <dsp:cNvPr id="0" name=""/>
        <dsp:cNvSpPr/>
      </dsp:nvSpPr>
      <dsp:spPr>
        <a:xfrm>
          <a:off x="2568057" y="539649"/>
          <a:ext cx="2405227" cy="444147"/>
        </a:xfrm>
        <a:custGeom>
          <a:avLst/>
          <a:gdLst/>
          <a:ahLst/>
          <a:cxnLst/>
          <a:rect l="0" t="0" r="0" b="0"/>
          <a:pathLst>
            <a:path>
              <a:moveTo>
                <a:pt x="0" y="0"/>
              </a:moveTo>
              <a:lnTo>
                <a:pt x="0" y="375721"/>
              </a:lnTo>
              <a:lnTo>
                <a:pt x="2405227" y="375721"/>
              </a:lnTo>
              <a:lnTo>
                <a:pt x="2405227" y="444147"/>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59B5B3CD-7C1D-427A-8606-474C3B286977}">
      <dsp:nvSpPr>
        <dsp:cNvPr id="0" name=""/>
        <dsp:cNvSpPr/>
      </dsp:nvSpPr>
      <dsp:spPr>
        <a:xfrm>
          <a:off x="2125669" y="1452834"/>
          <a:ext cx="957495" cy="214821"/>
        </a:xfrm>
        <a:custGeom>
          <a:avLst/>
          <a:gdLst/>
          <a:ahLst/>
          <a:cxnLst/>
          <a:rect l="0" t="0" r="0" b="0"/>
          <a:pathLst>
            <a:path>
              <a:moveTo>
                <a:pt x="0" y="0"/>
              </a:moveTo>
              <a:lnTo>
                <a:pt x="0" y="146394"/>
              </a:lnTo>
              <a:lnTo>
                <a:pt x="957495" y="146394"/>
              </a:lnTo>
              <a:lnTo>
                <a:pt x="957495"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66B659EE-A721-48F7-9F68-4606F9D5A5BA}">
      <dsp:nvSpPr>
        <dsp:cNvPr id="0" name=""/>
        <dsp:cNvSpPr/>
      </dsp:nvSpPr>
      <dsp:spPr>
        <a:xfrm>
          <a:off x="2079949" y="1452834"/>
          <a:ext cx="91440" cy="214821"/>
        </a:xfrm>
        <a:custGeom>
          <a:avLst/>
          <a:gdLst/>
          <a:ahLst/>
          <a:cxnLst/>
          <a:rect l="0" t="0" r="0" b="0"/>
          <a:pathLst>
            <a:path>
              <a:moveTo>
                <a:pt x="45720" y="0"/>
              </a:moveTo>
              <a:lnTo>
                <a:pt x="45720" y="146394"/>
              </a:lnTo>
              <a:lnTo>
                <a:pt x="100431" y="146394"/>
              </a:lnTo>
              <a:lnTo>
                <a:pt x="100431"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1306AB55-9E86-4B5D-BEB1-EA224AB2857F}">
      <dsp:nvSpPr>
        <dsp:cNvPr id="0" name=""/>
        <dsp:cNvSpPr/>
      </dsp:nvSpPr>
      <dsp:spPr>
        <a:xfrm>
          <a:off x="1277596" y="1452834"/>
          <a:ext cx="848072" cy="214821"/>
        </a:xfrm>
        <a:custGeom>
          <a:avLst/>
          <a:gdLst/>
          <a:ahLst/>
          <a:cxnLst/>
          <a:rect l="0" t="0" r="0" b="0"/>
          <a:pathLst>
            <a:path>
              <a:moveTo>
                <a:pt x="848072" y="0"/>
              </a:moveTo>
              <a:lnTo>
                <a:pt x="848072" y="146394"/>
              </a:lnTo>
              <a:lnTo>
                <a:pt x="0" y="146394"/>
              </a:lnTo>
              <a:lnTo>
                <a:pt x="0"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153009DF-4DB5-4E44-A88B-7D5FB59A5969}">
      <dsp:nvSpPr>
        <dsp:cNvPr id="0" name=""/>
        <dsp:cNvSpPr/>
      </dsp:nvSpPr>
      <dsp:spPr>
        <a:xfrm>
          <a:off x="2125669" y="539649"/>
          <a:ext cx="442387" cy="444147"/>
        </a:xfrm>
        <a:custGeom>
          <a:avLst/>
          <a:gdLst/>
          <a:ahLst/>
          <a:cxnLst/>
          <a:rect l="0" t="0" r="0" b="0"/>
          <a:pathLst>
            <a:path>
              <a:moveTo>
                <a:pt x="442387" y="0"/>
              </a:moveTo>
              <a:lnTo>
                <a:pt x="442387" y="375721"/>
              </a:lnTo>
              <a:lnTo>
                <a:pt x="0" y="375721"/>
              </a:lnTo>
              <a:lnTo>
                <a:pt x="0" y="444147"/>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2E71253B-7344-489A-BC99-2FC17041BC4A}">
      <dsp:nvSpPr>
        <dsp:cNvPr id="0" name=""/>
        <dsp:cNvSpPr/>
      </dsp:nvSpPr>
      <dsp:spPr>
        <a:xfrm>
          <a:off x="329092" y="1452834"/>
          <a:ext cx="91440" cy="214821"/>
        </a:xfrm>
        <a:custGeom>
          <a:avLst/>
          <a:gdLst/>
          <a:ahLst/>
          <a:cxnLst/>
          <a:rect l="0" t="0" r="0" b="0"/>
          <a:pathLst>
            <a:path>
              <a:moveTo>
                <a:pt x="110557" y="0"/>
              </a:moveTo>
              <a:lnTo>
                <a:pt x="110557" y="146394"/>
              </a:lnTo>
              <a:lnTo>
                <a:pt x="45720" y="146394"/>
              </a:lnTo>
              <a:lnTo>
                <a:pt x="45720"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54552971-00F0-4747-B90E-B34F07A6B514}">
      <dsp:nvSpPr>
        <dsp:cNvPr id="0" name=""/>
        <dsp:cNvSpPr/>
      </dsp:nvSpPr>
      <dsp:spPr>
        <a:xfrm>
          <a:off x="439650" y="539649"/>
          <a:ext cx="2128406" cy="444147"/>
        </a:xfrm>
        <a:custGeom>
          <a:avLst/>
          <a:gdLst/>
          <a:ahLst/>
          <a:cxnLst/>
          <a:rect l="0" t="0" r="0" b="0"/>
          <a:pathLst>
            <a:path>
              <a:moveTo>
                <a:pt x="2128406" y="0"/>
              </a:moveTo>
              <a:lnTo>
                <a:pt x="2128406" y="375721"/>
              </a:lnTo>
              <a:lnTo>
                <a:pt x="0" y="375721"/>
              </a:lnTo>
              <a:lnTo>
                <a:pt x="0" y="444147"/>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67A69E7-EFE0-4506-9F66-571760393C04}">
      <dsp:nvSpPr>
        <dsp:cNvPr id="0" name=""/>
        <dsp:cNvSpPr/>
      </dsp:nvSpPr>
      <dsp:spPr>
        <a:xfrm>
          <a:off x="1712983" y="70612"/>
          <a:ext cx="1710146"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46B0693-B89D-4D23-88AF-942DA68A0616}">
      <dsp:nvSpPr>
        <dsp:cNvPr id="0" name=""/>
        <dsp:cNvSpPr/>
      </dsp:nvSpPr>
      <dsp:spPr>
        <a:xfrm>
          <a:off x="1795054" y="148579"/>
          <a:ext cx="1710146"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Thing</a:t>
          </a:r>
          <a:endParaRPr lang="en-US" sz="1300" kern="1200" dirty="0"/>
        </a:p>
      </dsp:txBody>
      <dsp:txXfrm>
        <a:off x="1808792" y="162317"/>
        <a:ext cx="1682670" cy="441561"/>
      </dsp:txXfrm>
    </dsp:sp>
    <dsp:sp modelId="{372F9824-F7CA-4C73-93A3-1CDE09E23BDA}">
      <dsp:nvSpPr>
        <dsp:cNvPr id="0" name=""/>
        <dsp:cNvSpPr/>
      </dsp:nvSpPr>
      <dsp:spPr>
        <a:xfrm>
          <a:off x="70329" y="983797"/>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98AA11D2-C4AE-45C2-97B5-7CD0B7DEE22D}">
      <dsp:nvSpPr>
        <dsp:cNvPr id="0" name=""/>
        <dsp:cNvSpPr/>
      </dsp:nvSpPr>
      <dsp:spPr>
        <a:xfrm>
          <a:off x="152400" y="1061765"/>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Independent Thing</a:t>
          </a:r>
          <a:endParaRPr lang="en-US" sz="800" kern="1200" dirty="0"/>
        </a:p>
      </dsp:txBody>
      <dsp:txXfrm>
        <a:off x="166138" y="1075503"/>
        <a:ext cx="711165" cy="441561"/>
      </dsp:txXfrm>
    </dsp:sp>
    <dsp:sp modelId="{A574415C-3B5E-4244-884C-76C589795628}">
      <dsp:nvSpPr>
        <dsp:cNvPr id="0" name=""/>
        <dsp:cNvSpPr/>
      </dsp:nvSpPr>
      <dsp:spPr>
        <a:xfrm>
          <a:off x="5491"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977DA6CA-A357-4E01-94BB-0C01DECA9AC3}">
      <dsp:nvSpPr>
        <dsp:cNvPr id="0" name=""/>
        <dsp:cNvSpPr/>
      </dsp:nvSpPr>
      <dsp:spPr>
        <a:xfrm>
          <a:off x="87563"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Person</a:t>
          </a:r>
          <a:endParaRPr lang="en-US" sz="800" kern="1200" dirty="0"/>
        </a:p>
      </dsp:txBody>
      <dsp:txXfrm>
        <a:off x="101301" y="1759362"/>
        <a:ext cx="711165" cy="441561"/>
      </dsp:txXfrm>
    </dsp:sp>
    <dsp:sp modelId="{A636F543-02BC-4D79-BEE4-174F87AD8872}">
      <dsp:nvSpPr>
        <dsp:cNvPr id="0" name=""/>
        <dsp:cNvSpPr/>
      </dsp:nvSpPr>
      <dsp:spPr>
        <a:xfrm>
          <a:off x="1756348" y="983797"/>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C574C71-37B7-4BB8-94FD-22D9121FB9EB}">
      <dsp:nvSpPr>
        <dsp:cNvPr id="0" name=""/>
        <dsp:cNvSpPr/>
      </dsp:nvSpPr>
      <dsp:spPr>
        <a:xfrm>
          <a:off x="1838419" y="1061765"/>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Relative Thing</a:t>
          </a:r>
          <a:endParaRPr lang="en-US" sz="800" kern="1200" dirty="0"/>
        </a:p>
      </dsp:txBody>
      <dsp:txXfrm>
        <a:off x="1852157" y="1075503"/>
        <a:ext cx="711165" cy="441561"/>
      </dsp:txXfrm>
    </dsp:sp>
    <dsp:sp modelId="{5F4A9457-C680-48DB-80A0-61A608F5AD82}">
      <dsp:nvSpPr>
        <dsp:cNvPr id="0" name=""/>
        <dsp:cNvSpPr/>
      </dsp:nvSpPr>
      <dsp:spPr>
        <a:xfrm>
          <a:off x="908275"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B5C1F27-235F-4D3D-8CC7-9DCFA7E0DFBE}">
      <dsp:nvSpPr>
        <dsp:cNvPr id="0" name=""/>
        <dsp:cNvSpPr/>
      </dsp:nvSpPr>
      <dsp:spPr>
        <a:xfrm>
          <a:off x="990346"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Employee</a:t>
          </a:r>
          <a:endParaRPr lang="en-US" sz="800" kern="1200" dirty="0"/>
        </a:p>
      </dsp:txBody>
      <dsp:txXfrm>
        <a:off x="1004084" y="1759362"/>
        <a:ext cx="711165" cy="441561"/>
      </dsp:txXfrm>
    </dsp:sp>
    <dsp:sp modelId="{FF5173DD-C5A5-4C9A-8BA8-F614FD2A4CBC}">
      <dsp:nvSpPr>
        <dsp:cNvPr id="0" name=""/>
        <dsp:cNvSpPr/>
      </dsp:nvSpPr>
      <dsp:spPr>
        <a:xfrm>
          <a:off x="1811059"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CBD2128-5154-4B64-80F7-8BC205F43CBF}">
      <dsp:nvSpPr>
        <dsp:cNvPr id="0" name=""/>
        <dsp:cNvSpPr/>
      </dsp:nvSpPr>
      <dsp:spPr>
        <a:xfrm>
          <a:off x="1893130"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Customer</a:t>
          </a:r>
          <a:endParaRPr lang="en-US" sz="800" kern="1200" dirty="0"/>
        </a:p>
      </dsp:txBody>
      <dsp:txXfrm>
        <a:off x="1906868" y="1759362"/>
        <a:ext cx="711165" cy="441561"/>
      </dsp:txXfrm>
    </dsp:sp>
    <dsp:sp modelId="{24714D24-9526-4E10-9BF5-398B99854F0E}">
      <dsp:nvSpPr>
        <dsp:cNvPr id="0" name=""/>
        <dsp:cNvSpPr/>
      </dsp:nvSpPr>
      <dsp:spPr>
        <a:xfrm>
          <a:off x="2713843"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97BFF4A-C4B3-4F22-8037-58344BB37DEB}">
      <dsp:nvSpPr>
        <dsp:cNvPr id="0" name=""/>
        <dsp:cNvSpPr/>
      </dsp:nvSpPr>
      <dsp:spPr>
        <a:xfrm>
          <a:off x="2795914"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Pilot</a:t>
          </a:r>
          <a:endParaRPr lang="en-US" sz="800" kern="1200" dirty="0"/>
        </a:p>
      </dsp:txBody>
      <dsp:txXfrm>
        <a:off x="2809652" y="1759362"/>
        <a:ext cx="711165" cy="441561"/>
      </dsp:txXfrm>
    </dsp:sp>
    <dsp:sp modelId="{7075A6CD-F5D1-4367-8D63-D018EE5A871B}">
      <dsp:nvSpPr>
        <dsp:cNvPr id="0" name=""/>
        <dsp:cNvSpPr/>
      </dsp:nvSpPr>
      <dsp:spPr>
        <a:xfrm>
          <a:off x="4603963" y="983797"/>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82F51091-20AE-4EC3-B4C1-0F4E11736A9E}">
      <dsp:nvSpPr>
        <dsp:cNvPr id="0" name=""/>
        <dsp:cNvSpPr/>
      </dsp:nvSpPr>
      <dsp:spPr>
        <a:xfrm>
          <a:off x="4686035" y="1061765"/>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Mediating Thing (context)</a:t>
          </a:r>
          <a:endParaRPr lang="en-US" sz="800" kern="1200" dirty="0"/>
        </a:p>
      </dsp:txBody>
      <dsp:txXfrm>
        <a:off x="4699773" y="1075503"/>
        <a:ext cx="711165" cy="441561"/>
      </dsp:txXfrm>
    </dsp:sp>
    <dsp:sp modelId="{BC80B754-947C-4DEF-8FC9-D4339418869D}">
      <dsp:nvSpPr>
        <dsp:cNvPr id="0" name=""/>
        <dsp:cNvSpPr/>
      </dsp:nvSpPr>
      <dsp:spPr>
        <a:xfrm>
          <a:off x="3616627"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346C151-852D-41CA-81BB-B069201A4A7E}">
      <dsp:nvSpPr>
        <dsp:cNvPr id="0" name=""/>
        <dsp:cNvSpPr/>
      </dsp:nvSpPr>
      <dsp:spPr>
        <a:xfrm>
          <a:off x="3698698"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Employment</a:t>
          </a:r>
          <a:endParaRPr lang="en-US" sz="800" kern="1200" dirty="0"/>
        </a:p>
      </dsp:txBody>
      <dsp:txXfrm>
        <a:off x="3712436" y="1759362"/>
        <a:ext cx="711165" cy="441561"/>
      </dsp:txXfrm>
    </dsp:sp>
    <dsp:sp modelId="{A0905EF1-F2EC-442A-8464-31601F8A525A}">
      <dsp:nvSpPr>
        <dsp:cNvPr id="0" name=""/>
        <dsp:cNvSpPr/>
      </dsp:nvSpPr>
      <dsp:spPr>
        <a:xfrm>
          <a:off x="4519411"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A489317E-9379-4814-B69E-145773BA47CF}">
      <dsp:nvSpPr>
        <dsp:cNvPr id="0" name=""/>
        <dsp:cNvSpPr/>
      </dsp:nvSpPr>
      <dsp:spPr>
        <a:xfrm>
          <a:off x="4601482"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Sales</a:t>
          </a:r>
          <a:endParaRPr lang="en-US" sz="800" kern="1200" dirty="0"/>
        </a:p>
      </dsp:txBody>
      <dsp:txXfrm>
        <a:off x="4615220" y="1759362"/>
        <a:ext cx="711165" cy="441561"/>
      </dsp:txXfrm>
    </dsp:sp>
    <dsp:sp modelId="{CDC6DD8D-06A4-4D8A-A557-6813D73B1700}">
      <dsp:nvSpPr>
        <dsp:cNvPr id="0" name=""/>
        <dsp:cNvSpPr/>
      </dsp:nvSpPr>
      <dsp:spPr>
        <a:xfrm>
          <a:off x="5422195"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03639B4-7D7A-459E-8BEE-2ED9DFE47443}">
      <dsp:nvSpPr>
        <dsp:cNvPr id="0" name=""/>
        <dsp:cNvSpPr/>
      </dsp:nvSpPr>
      <dsp:spPr>
        <a:xfrm>
          <a:off x="5504266"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Aviation</a:t>
          </a:r>
          <a:endParaRPr lang="en-US" sz="800" kern="1200" dirty="0"/>
        </a:p>
      </dsp:txBody>
      <dsp:txXfrm>
        <a:off x="5518004" y="1759362"/>
        <a:ext cx="711165" cy="44156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E5817-808F-44E8-BB7D-47D1398D3599}">
      <dsp:nvSpPr>
        <dsp:cNvPr id="0" name=""/>
        <dsp:cNvSpPr/>
      </dsp:nvSpPr>
      <dsp:spPr>
        <a:xfrm>
          <a:off x="4973284" y="1452834"/>
          <a:ext cx="818231" cy="214821"/>
        </a:xfrm>
        <a:custGeom>
          <a:avLst/>
          <a:gdLst/>
          <a:ahLst/>
          <a:cxnLst/>
          <a:rect l="0" t="0" r="0" b="0"/>
          <a:pathLst>
            <a:path>
              <a:moveTo>
                <a:pt x="0" y="0"/>
              </a:moveTo>
              <a:lnTo>
                <a:pt x="0" y="146394"/>
              </a:lnTo>
              <a:lnTo>
                <a:pt x="818231" y="146394"/>
              </a:lnTo>
              <a:lnTo>
                <a:pt x="818231"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AAFA42C3-AC22-434E-A009-B4D5E2AC6A32}">
      <dsp:nvSpPr>
        <dsp:cNvPr id="0" name=""/>
        <dsp:cNvSpPr/>
      </dsp:nvSpPr>
      <dsp:spPr>
        <a:xfrm>
          <a:off x="4843012" y="1452834"/>
          <a:ext cx="91440" cy="214821"/>
        </a:xfrm>
        <a:custGeom>
          <a:avLst/>
          <a:gdLst/>
          <a:ahLst/>
          <a:cxnLst/>
          <a:rect l="0" t="0" r="0" b="0"/>
          <a:pathLst>
            <a:path>
              <a:moveTo>
                <a:pt x="130272" y="0"/>
              </a:moveTo>
              <a:lnTo>
                <a:pt x="130272" y="146394"/>
              </a:lnTo>
              <a:lnTo>
                <a:pt x="45720" y="146394"/>
              </a:lnTo>
              <a:lnTo>
                <a:pt x="45720"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A820B42F-893C-4F20-934D-8A2E0B0EAC70}">
      <dsp:nvSpPr>
        <dsp:cNvPr id="0" name=""/>
        <dsp:cNvSpPr/>
      </dsp:nvSpPr>
      <dsp:spPr>
        <a:xfrm>
          <a:off x="3985948" y="1452834"/>
          <a:ext cx="987336" cy="214821"/>
        </a:xfrm>
        <a:custGeom>
          <a:avLst/>
          <a:gdLst/>
          <a:ahLst/>
          <a:cxnLst/>
          <a:rect l="0" t="0" r="0" b="0"/>
          <a:pathLst>
            <a:path>
              <a:moveTo>
                <a:pt x="987336" y="0"/>
              </a:moveTo>
              <a:lnTo>
                <a:pt x="987336" y="146394"/>
              </a:lnTo>
              <a:lnTo>
                <a:pt x="0" y="146394"/>
              </a:lnTo>
              <a:lnTo>
                <a:pt x="0"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5790F34D-90F4-413E-92C1-008C4AFB1C8E}">
      <dsp:nvSpPr>
        <dsp:cNvPr id="0" name=""/>
        <dsp:cNvSpPr/>
      </dsp:nvSpPr>
      <dsp:spPr>
        <a:xfrm>
          <a:off x="2568057" y="539649"/>
          <a:ext cx="2405227" cy="444147"/>
        </a:xfrm>
        <a:custGeom>
          <a:avLst/>
          <a:gdLst/>
          <a:ahLst/>
          <a:cxnLst/>
          <a:rect l="0" t="0" r="0" b="0"/>
          <a:pathLst>
            <a:path>
              <a:moveTo>
                <a:pt x="0" y="0"/>
              </a:moveTo>
              <a:lnTo>
                <a:pt x="0" y="375721"/>
              </a:lnTo>
              <a:lnTo>
                <a:pt x="2405227" y="375721"/>
              </a:lnTo>
              <a:lnTo>
                <a:pt x="2405227" y="444147"/>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59B5B3CD-7C1D-427A-8606-474C3B286977}">
      <dsp:nvSpPr>
        <dsp:cNvPr id="0" name=""/>
        <dsp:cNvSpPr/>
      </dsp:nvSpPr>
      <dsp:spPr>
        <a:xfrm>
          <a:off x="2125669" y="1452834"/>
          <a:ext cx="957495" cy="214821"/>
        </a:xfrm>
        <a:custGeom>
          <a:avLst/>
          <a:gdLst/>
          <a:ahLst/>
          <a:cxnLst/>
          <a:rect l="0" t="0" r="0" b="0"/>
          <a:pathLst>
            <a:path>
              <a:moveTo>
                <a:pt x="0" y="0"/>
              </a:moveTo>
              <a:lnTo>
                <a:pt x="0" y="146394"/>
              </a:lnTo>
              <a:lnTo>
                <a:pt x="957495" y="146394"/>
              </a:lnTo>
              <a:lnTo>
                <a:pt x="957495"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66B659EE-A721-48F7-9F68-4606F9D5A5BA}">
      <dsp:nvSpPr>
        <dsp:cNvPr id="0" name=""/>
        <dsp:cNvSpPr/>
      </dsp:nvSpPr>
      <dsp:spPr>
        <a:xfrm>
          <a:off x="2079949" y="1452834"/>
          <a:ext cx="91440" cy="214821"/>
        </a:xfrm>
        <a:custGeom>
          <a:avLst/>
          <a:gdLst/>
          <a:ahLst/>
          <a:cxnLst/>
          <a:rect l="0" t="0" r="0" b="0"/>
          <a:pathLst>
            <a:path>
              <a:moveTo>
                <a:pt x="45720" y="0"/>
              </a:moveTo>
              <a:lnTo>
                <a:pt x="45720" y="146394"/>
              </a:lnTo>
              <a:lnTo>
                <a:pt x="100431" y="146394"/>
              </a:lnTo>
              <a:lnTo>
                <a:pt x="100431"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1306AB55-9E86-4B5D-BEB1-EA224AB2857F}">
      <dsp:nvSpPr>
        <dsp:cNvPr id="0" name=""/>
        <dsp:cNvSpPr/>
      </dsp:nvSpPr>
      <dsp:spPr>
        <a:xfrm>
          <a:off x="1277596" y="1452834"/>
          <a:ext cx="848072" cy="214821"/>
        </a:xfrm>
        <a:custGeom>
          <a:avLst/>
          <a:gdLst/>
          <a:ahLst/>
          <a:cxnLst/>
          <a:rect l="0" t="0" r="0" b="0"/>
          <a:pathLst>
            <a:path>
              <a:moveTo>
                <a:pt x="848072" y="0"/>
              </a:moveTo>
              <a:lnTo>
                <a:pt x="848072" y="146394"/>
              </a:lnTo>
              <a:lnTo>
                <a:pt x="0" y="146394"/>
              </a:lnTo>
              <a:lnTo>
                <a:pt x="0"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153009DF-4DB5-4E44-A88B-7D5FB59A5969}">
      <dsp:nvSpPr>
        <dsp:cNvPr id="0" name=""/>
        <dsp:cNvSpPr/>
      </dsp:nvSpPr>
      <dsp:spPr>
        <a:xfrm>
          <a:off x="2125669" y="539649"/>
          <a:ext cx="442387" cy="444147"/>
        </a:xfrm>
        <a:custGeom>
          <a:avLst/>
          <a:gdLst/>
          <a:ahLst/>
          <a:cxnLst/>
          <a:rect l="0" t="0" r="0" b="0"/>
          <a:pathLst>
            <a:path>
              <a:moveTo>
                <a:pt x="442387" y="0"/>
              </a:moveTo>
              <a:lnTo>
                <a:pt x="442387" y="375721"/>
              </a:lnTo>
              <a:lnTo>
                <a:pt x="0" y="375721"/>
              </a:lnTo>
              <a:lnTo>
                <a:pt x="0" y="444147"/>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2E71253B-7344-489A-BC99-2FC17041BC4A}">
      <dsp:nvSpPr>
        <dsp:cNvPr id="0" name=""/>
        <dsp:cNvSpPr/>
      </dsp:nvSpPr>
      <dsp:spPr>
        <a:xfrm>
          <a:off x="329092" y="1452834"/>
          <a:ext cx="91440" cy="214821"/>
        </a:xfrm>
        <a:custGeom>
          <a:avLst/>
          <a:gdLst/>
          <a:ahLst/>
          <a:cxnLst/>
          <a:rect l="0" t="0" r="0" b="0"/>
          <a:pathLst>
            <a:path>
              <a:moveTo>
                <a:pt x="110557" y="0"/>
              </a:moveTo>
              <a:lnTo>
                <a:pt x="110557" y="146394"/>
              </a:lnTo>
              <a:lnTo>
                <a:pt x="45720" y="146394"/>
              </a:lnTo>
              <a:lnTo>
                <a:pt x="45720"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54552971-00F0-4747-B90E-B34F07A6B514}">
      <dsp:nvSpPr>
        <dsp:cNvPr id="0" name=""/>
        <dsp:cNvSpPr/>
      </dsp:nvSpPr>
      <dsp:spPr>
        <a:xfrm>
          <a:off x="439650" y="539649"/>
          <a:ext cx="2128406" cy="444147"/>
        </a:xfrm>
        <a:custGeom>
          <a:avLst/>
          <a:gdLst/>
          <a:ahLst/>
          <a:cxnLst/>
          <a:rect l="0" t="0" r="0" b="0"/>
          <a:pathLst>
            <a:path>
              <a:moveTo>
                <a:pt x="2128406" y="0"/>
              </a:moveTo>
              <a:lnTo>
                <a:pt x="2128406" y="375721"/>
              </a:lnTo>
              <a:lnTo>
                <a:pt x="0" y="375721"/>
              </a:lnTo>
              <a:lnTo>
                <a:pt x="0" y="444147"/>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67A69E7-EFE0-4506-9F66-571760393C04}">
      <dsp:nvSpPr>
        <dsp:cNvPr id="0" name=""/>
        <dsp:cNvSpPr/>
      </dsp:nvSpPr>
      <dsp:spPr>
        <a:xfrm>
          <a:off x="1712983" y="70612"/>
          <a:ext cx="1710146"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46B0693-B89D-4D23-88AF-942DA68A0616}">
      <dsp:nvSpPr>
        <dsp:cNvPr id="0" name=""/>
        <dsp:cNvSpPr/>
      </dsp:nvSpPr>
      <dsp:spPr>
        <a:xfrm>
          <a:off x="1795054" y="148579"/>
          <a:ext cx="1710146"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Thing</a:t>
          </a:r>
          <a:endParaRPr lang="en-US" sz="1300" kern="1200" dirty="0"/>
        </a:p>
      </dsp:txBody>
      <dsp:txXfrm>
        <a:off x="1808792" y="162317"/>
        <a:ext cx="1682670" cy="441561"/>
      </dsp:txXfrm>
    </dsp:sp>
    <dsp:sp modelId="{372F9824-F7CA-4C73-93A3-1CDE09E23BDA}">
      <dsp:nvSpPr>
        <dsp:cNvPr id="0" name=""/>
        <dsp:cNvSpPr/>
      </dsp:nvSpPr>
      <dsp:spPr>
        <a:xfrm>
          <a:off x="70329" y="983797"/>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98AA11D2-C4AE-45C2-97B5-7CD0B7DEE22D}">
      <dsp:nvSpPr>
        <dsp:cNvPr id="0" name=""/>
        <dsp:cNvSpPr/>
      </dsp:nvSpPr>
      <dsp:spPr>
        <a:xfrm>
          <a:off x="152400" y="1061765"/>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Independent Thing</a:t>
          </a:r>
          <a:endParaRPr lang="en-US" sz="800" kern="1200" dirty="0"/>
        </a:p>
      </dsp:txBody>
      <dsp:txXfrm>
        <a:off x="166138" y="1075503"/>
        <a:ext cx="711165" cy="441561"/>
      </dsp:txXfrm>
    </dsp:sp>
    <dsp:sp modelId="{A574415C-3B5E-4244-884C-76C589795628}">
      <dsp:nvSpPr>
        <dsp:cNvPr id="0" name=""/>
        <dsp:cNvSpPr/>
      </dsp:nvSpPr>
      <dsp:spPr>
        <a:xfrm>
          <a:off x="5491"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977DA6CA-A357-4E01-94BB-0C01DECA9AC3}">
      <dsp:nvSpPr>
        <dsp:cNvPr id="0" name=""/>
        <dsp:cNvSpPr/>
      </dsp:nvSpPr>
      <dsp:spPr>
        <a:xfrm>
          <a:off x="87563"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Person</a:t>
          </a:r>
          <a:endParaRPr lang="en-US" sz="800" kern="1200" dirty="0"/>
        </a:p>
      </dsp:txBody>
      <dsp:txXfrm>
        <a:off x="101301" y="1759362"/>
        <a:ext cx="711165" cy="441561"/>
      </dsp:txXfrm>
    </dsp:sp>
    <dsp:sp modelId="{A636F543-02BC-4D79-BEE4-174F87AD8872}">
      <dsp:nvSpPr>
        <dsp:cNvPr id="0" name=""/>
        <dsp:cNvSpPr/>
      </dsp:nvSpPr>
      <dsp:spPr>
        <a:xfrm>
          <a:off x="1756348" y="983797"/>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C574C71-37B7-4BB8-94FD-22D9121FB9EB}">
      <dsp:nvSpPr>
        <dsp:cNvPr id="0" name=""/>
        <dsp:cNvSpPr/>
      </dsp:nvSpPr>
      <dsp:spPr>
        <a:xfrm>
          <a:off x="1838419" y="1061765"/>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Relative Thing</a:t>
          </a:r>
          <a:endParaRPr lang="en-US" sz="800" kern="1200" dirty="0"/>
        </a:p>
      </dsp:txBody>
      <dsp:txXfrm>
        <a:off x="1852157" y="1075503"/>
        <a:ext cx="711165" cy="441561"/>
      </dsp:txXfrm>
    </dsp:sp>
    <dsp:sp modelId="{5F4A9457-C680-48DB-80A0-61A608F5AD82}">
      <dsp:nvSpPr>
        <dsp:cNvPr id="0" name=""/>
        <dsp:cNvSpPr/>
      </dsp:nvSpPr>
      <dsp:spPr>
        <a:xfrm>
          <a:off x="908275"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B5C1F27-235F-4D3D-8CC7-9DCFA7E0DFBE}">
      <dsp:nvSpPr>
        <dsp:cNvPr id="0" name=""/>
        <dsp:cNvSpPr/>
      </dsp:nvSpPr>
      <dsp:spPr>
        <a:xfrm>
          <a:off x="990346"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Employee</a:t>
          </a:r>
          <a:endParaRPr lang="en-US" sz="800" kern="1200" dirty="0"/>
        </a:p>
      </dsp:txBody>
      <dsp:txXfrm>
        <a:off x="1004084" y="1759362"/>
        <a:ext cx="711165" cy="441561"/>
      </dsp:txXfrm>
    </dsp:sp>
    <dsp:sp modelId="{FF5173DD-C5A5-4C9A-8BA8-F614FD2A4CBC}">
      <dsp:nvSpPr>
        <dsp:cNvPr id="0" name=""/>
        <dsp:cNvSpPr/>
      </dsp:nvSpPr>
      <dsp:spPr>
        <a:xfrm>
          <a:off x="1811059"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CBD2128-5154-4B64-80F7-8BC205F43CBF}">
      <dsp:nvSpPr>
        <dsp:cNvPr id="0" name=""/>
        <dsp:cNvSpPr/>
      </dsp:nvSpPr>
      <dsp:spPr>
        <a:xfrm>
          <a:off x="1893130"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Customer</a:t>
          </a:r>
          <a:endParaRPr lang="en-US" sz="800" kern="1200" dirty="0"/>
        </a:p>
      </dsp:txBody>
      <dsp:txXfrm>
        <a:off x="1906868" y="1759362"/>
        <a:ext cx="711165" cy="441561"/>
      </dsp:txXfrm>
    </dsp:sp>
    <dsp:sp modelId="{24714D24-9526-4E10-9BF5-398B99854F0E}">
      <dsp:nvSpPr>
        <dsp:cNvPr id="0" name=""/>
        <dsp:cNvSpPr/>
      </dsp:nvSpPr>
      <dsp:spPr>
        <a:xfrm>
          <a:off x="2713843"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97BFF4A-C4B3-4F22-8037-58344BB37DEB}">
      <dsp:nvSpPr>
        <dsp:cNvPr id="0" name=""/>
        <dsp:cNvSpPr/>
      </dsp:nvSpPr>
      <dsp:spPr>
        <a:xfrm>
          <a:off x="2795914"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Pilot</a:t>
          </a:r>
          <a:endParaRPr lang="en-US" sz="800" kern="1200" dirty="0"/>
        </a:p>
      </dsp:txBody>
      <dsp:txXfrm>
        <a:off x="2809652" y="1759362"/>
        <a:ext cx="711165" cy="441561"/>
      </dsp:txXfrm>
    </dsp:sp>
    <dsp:sp modelId="{7075A6CD-F5D1-4367-8D63-D018EE5A871B}">
      <dsp:nvSpPr>
        <dsp:cNvPr id="0" name=""/>
        <dsp:cNvSpPr/>
      </dsp:nvSpPr>
      <dsp:spPr>
        <a:xfrm>
          <a:off x="4603963" y="983797"/>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82F51091-20AE-4EC3-B4C1-0F4E11736A9E}">
      <dsp:nvSpPr>
        <dsp:cNvPr id="0" name=""/>
        <dsp:cNvSpPr/>
      </dsp:nvSpPr>
      <dsp:spPr>
        <a:xfrm>
          <a:off x="4686035" y="1061765"/>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Mediating Thing (context)</a:t>
          </a:r>
          <a:endParaRPr lang="en-US" sz="800" kern="1200" dirty="0"/>
        </a:p>
      </dsp:txBody>
      <dsp:txXfrm>
        <a:off x="4699773" y="1075503"/>
        <a:ext cx="711165" cy="441561"/>
      </dsp:txXfrm>
    </dsp:sp>
    <dsp:sp modelId="{BC80B754-947C-4DEF-8FC9-D4339418869D}">
      <dsp:nvSpPr>
        <dsp:cNvPr id="0" name=""/>
        <dsp:cNvSpPr/>
      </dsp:nvSpPr>
      <dsp:spPr>
        <a:xfrm>
          <a:off x="3616627"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346C151-852D-41CA-81BB-B069201A4A7E}">
      <dsp:nvSpPr>
        <dsp:cNvPr id="0" name=""/>
        <dsp:cNvSpPr/>
      </dsp:nvSpPr>
      <dsp:spPr>
        <a:xfrm>
          <a:off x="3698698"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Employment</a:t>
          </a:r>
          <a:endParaRPr lang="en-US" sz="800" kern="1200" dirty="0"/>
        </a:p>
      </dsp:txBody>
      <dsp:txXfrm>
        <a:off x="3712436" y="1759362"/>
        <a:ext cx="711165" cy="441561"/>
      </dsp:txXfrm>
    </dsp:sp>
    <dsp:sp modelId="{A0905EF1-F2EC-442A-8464-31601F8A525A}">
      <dsp:nvSpPr>
        <dsp:cNvPr id="0" name=""/>
        <dsp:cNvSpPr/>
      </dsp:nvSpPr>
      <dsp:spPr>
        <a:xfrm>
          <a:off x="4519411"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A489317E-9379-4814-B69E-145773BA47CF}">
      <dsp:nvSpPr>
        <dsp:cNvPr id="0" name=""/>
        <dsp:cNvSpPr/>
      </dsp:nvSpPr>
      <dsp:spPr>
        <a:xfrm>
          <a:off x="4601482"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Sales</a:t>
          </a:r>
          <a:endParaRPr lang="en-US" sz="800" kern="1200" dirty="0"/>
        </a:p>
      </dsp:txBody>
      <dsp:txXfrm>
        <a:off x="4615220" y="1759362"/>
        <a:ext cx="711165" cy="441561"/>
      </dsp:txXfrm>
    </dsp:sp>
    <dsp:sp modelId="{CDC6DD8D-06A4-4D8A-A557-6813D73B1700}">
      <dsp:nvSpPr>
        <dsp:cNvPr id="0" name=""/>
        <dsp:cNvSpPr/>
      </dsp:nvSpPr>
      <dsp:spPr>
        <a:xfrm>
          <a:off x="5422195"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03639B4-7D7A-459E-8BEE-2ED9DFE47443}">
      <dsp:nvSpPr>
        <dsp:cNvPr id="0" name=""/>
        <dsp:cNvSpPr/>
      </dsp:nvSpPr>
      <dsp:spPr>
        <a:xfrm>
          <a:off x="5504266"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Aviation</a:t>
          </a:r>
          <a:endParaRPr lang="en-US" sz="800" kern="1200" dirty="0"/>
        </a:p>
      </dsp:txBody>
      <dsp:txXfrm>
        <a:off x="5518004" y="1759362"/>
        <a:ext cx="711165" cy="44156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E5817-808F-44E8-BB7D-47D1398D3599}">
      <dsp:nvSpPr>
        <dsp:cNvPr id="0" name=""/>
        <dsp:cNvSpPr/>
      </dsp:nvSpPr>
      <dsp:spPr>
        <a:xfrm>
          <a:off x="4973284" y="1452834"/>
          <a:ext cx="818231" cy="214821"/>
        </a:xfrm>
        <a:custGeom>
          <a:avLst/>
          <a:gdLst/>
          <a:ahLst/>
          <a:cxnLst/>
          <a:rect l="0" t="0" r="0" b="0"/>
          <a:pathLst>
            <a:path>
              <a:moveTo>
                <a:pt x="0" y="0"/>
              </a:moveTo>
              <a:lnTo>
                <a:pt x="0" y="146394"/>
              </a:lnTo>
              <a:lnTo>
                <a:pt x="818231" y="146394"/>
              </a:lnTo>
              <a:lnTo>
                <a:pt x="818231"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AAFA42C3-AC22-434E-A009-B4D5E2AC6A32}">
      <dsp:nvSpPr>
        <dsp:cNvPr id="0" name=""/>
        <dsp:cNvSpPr/>
      </dsp:nvSpPr>
      <dsp:spPr>
        <a:xfrm>
          <a:off x="4843012" y="1452834"/>
          <a:ext cx="91440" cy="214821"/>
        </a:xfrm>
        <a:custGeom>
          <a:avLst/>
          <a:gdLst/>
          <a:ahLst/>
          <a:cxnLst/>
          <a:rect l="0" t="0" r="0" b="0"/>
          <a:pathLst>
            <a:path>
              <a:moveTo>
                <a:pt x="130272" y="0"/>
              </a:moveTo>
              <a:lnTo>
                <a:pt x="130272" y="146394"/>
              </a:lnTo>
              <a:lnTo>
                <a:pt x="45720" y="146394"/>
              </a:lnTo>
              <a:lnTo>
                <a:pt x="45720"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A820B42F-893C-4F20-934D-8A2E0B0EAC70}">
      <dsp:nvSpPr>
        <dsp:cNvPr id="0" name=""/>
        <dsp:cNvSpPr/>
      </dsp:nvSpPr>
      <dsp:spPr>
        <a:xfrm>
          <a:off x="3985948" y="1452834"/>
          <a:ext cx="987336" cy="214821"/>
        </a:xfrm>
        <a:custGeom>
          <a:avLst/>
          <a:gdLst/>
          <a:ahLst/>
          <a:cxnLst/>
          <a:rect l="0" t="0" r="0" b="0"/>
          <a:pathLst>
            <a:path>
              <a:moveTo>
                <a:pt x="987336" y="0"/>
              </a:moveTo>
              <a:lnTo>
                <a:pt x="987336" y="146394"/>
              </a:lnTo>
              <a:lnTo>
                <a:pt x="0" y="146394"/>
              </a:lnTo>
              <a:lnTo>
                <a:pt x="0"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5790F34D-90F4-413E-92C1-008C4AFB1C8E}">
      <dsp:nvSpPr>
        <dsp:cNvPr id="0" name=""/>
        <dsp:cNvSpPr/>
      </dsp:nvSpPr>
      <dsp:spPr>
        <a:xfrm>
          <a:off x="2568057" y="539649"/>
          <a:ext cx="2405227" cy="444147"/>
        </a:xfrm>
        <a:custGeom>
          <a:avLst/>
          <a:gdLst/>
          <a:ahLst/>
          <a:cxnLst/>
          <a:rect l="0" t="0" r="0" b="0"/>
          <a:pathLst>
            <a:path>
              <a:moveTo>
                <a:pt x="0" y="0"/>
              </a:moveTo>
              <a:lnTo>
                <a:pt x="0" y="375721"/>
              </a:lnTo>
              <a:lnTo>
                <a:pt x="2405227" y="375721"/>
              </a:lnTo>
              <a:lnTo>
                <a:pt x="2405227" y="444147"/>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59B5B3CD-7C1D-427A-8606-474C3B286977}">
      <dsp:nvSpPr>
        <dsp:cNvPr id="0" name=""/>
        <dsp:cNvSpPr/>
      </dsp:nvSpPr>
      <dsp:spPr>
        <a:xfrm>
          <a:off x="2125669" y="1452834"/>
          <a:ext cx="957495" cy="214821"/>
        </a:xfrm>
        <a:custGeom>
          <a:avLst/>
          <a:gdLst/>
          <a:ahLst/>
          <a:cxnLst/>
          <a:rect l="0" t="0" r="0" b="0"/>
          <a:pathLst>
            <a:path>
              <a:moveTo>
                <a:pt x="0" y="0"/>
              </a:moveTo>
              <a:lnTo>
                <a:pt x="0" y="146394"/>
              </a:lnTo>
              <a:lnTo>
                <a:pt x="957495" y="146394"/>
              </a:lnTo>
              <a:lnTo>
                <a:pt x="957495"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66B659EE-A721-48F7-9F68-4606F9D5A5BA}">
      <dsp:nvSpPr>
        <dsp:cNvPr id="0" name=""/>
        <dsp:cNvSpPr/>
      </dsp:nvSpPr>
      <dsp:spPr>
        <a:xfrm>
          <a:off x="2079949" y="1452834"/>
          <a:ext cx="91440" cy="214821"/>
        </a:xfrm>
        <a:custGeom>
          <a:avLst/>
          <a:gdLst/>
          <a:ahLst/>
          <a:cxnLst/>
          <a:rect l="0" t="0" r="0" b="0"/>
          <a:pathLst>
            <a:path>
              <a:moveTo>
                <a:pt x="45720" y="0"/>
              </a:moveTo>
              <a:lnTo>
                <a:pt x="45720" y="146394"/>
              </a:lnTo>
              <a:lnTo>
                <a:pt x="100431" y="146394"/>
              </a:lnTo>
              <a:lnTo>
                <a:pt x="100431"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1306AB55-9E86-4B5D-BEB1-EA224AB2857F}">
      <dsp:nvSpPr>
        <dsp:cNvPr id="0" name=""/>
        <dsp:cNvSpPr/>
      </dsp:nvSpPr>
      <dsp:spPr>
        <a:xfrm>
          <a:off x="1277596" y="1452834"/>
          <a:ext cx="848072" cy="214821"/>
        </a:xfrm>
        <a:custGeom>
          <a:avLst/>
          <a:gdLst/>
          <a:ahLst/>
          <a:cxnLst/>
          <a:rect l="0" t="0" r="0" b="0"/>
          <a:pathLst>
            <a:path>
              <a:moveTo>
                <a:pt x="848072" y="0"/>
              </a:moveTo>
              <a:lnTo>
                <a:pt x="848072" y="146394"/>
              </a:lnTo>
              <a:lnTo>
                <a:pt x="0" y="146394"/>
              </a:lnTo>
              <a:lnTo>
                <a:pt x="0"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153009DF-4DB5-4E44-A88B-7D5FB59A5969}">
      <dsp:nvSpPr>
        <dsp:cNvPr id="0" name=""/>
        <dsp:cNvSpPr/>
      </dsp:nvSpPr>
      <dsp:spPr>
        <a:xfrm>
          <a:off x="2125669" y="539649"/>
          <a:ext cx="442387" cy="444147"/>
        </a:xfrm>
        <a:custGeom>
          <a:avLst/>
          <a:gdLst/>
          <a:ahLst/>
          <a:cxnLst/>
          <a:rect l="0" t="0" r="0" b="0"/>
          <a:pathLst>
            <a:path>
              <a:moveTo>
                <a:pt x="442387" y="0"/>
              </a:moveTo>
              <a:lnTo>
                <a:pt x="442387" y="375721"/>
              </a:lnTo>
              <a:lnTo>
                <a:pt x="0" y="375721"/>
              </a:lnTo>
              <a:lnTo>
                <a:pt x="0" y="444147"/>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2E71253B-7344-489A-BC99-2FC17041BC4A}">
      <dsp:nvSpPr>
        <dsp:cNvPr id="0" name=""/>
        <dsp:cNvSpPr/>
      </dsp:nvSpPr>
      <dsp:spPr>
        <a:xfrm>
          <a:off x="329092" y="1452834"/>
          <a:ext cx="91440" cy="214821"/>
        </a:xfrm>
        <a:custGeom>
          <a:avLst/>
          <a:gdLst/>
          <a:ahLst/>
          <a:cxnLst/>
          <a:rect l="0" t="0" r="0" b="0"/>
          <a:pathLst>
            <a:path>
              <a:moveTo>
                <a:pt x="110557" y="0"/>
              </a:moveTo>
              <a:lnTo>
                <a:pt x="110557" y="146394"/>
              </a:lnTo>
              <a:lnTo>
                <a:pt x="45720" y="146394"/>
              </a:lnTo>
              <a:lnTo>
                <a:pt x="45720" y="214821"/>
              </a:lnTo>
            </a:path>
          </a:pathLst>
        </a:custGeom>
        <a:noFill/>
        <a:ln w="25400" cap="flat" cmpd="sng" algn="ctr">
          <a:solidFill>
            <a:schemeClr val="accent2">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54552971-00F0-4747-B90E-B34F07A6B514}">
      <dsp:nvSpPr>
        <dsp:cNvPr id="0" name=""/>
        <dsp:cNvSpPr/>
      </dsp:nvSpPr>
      <dsp:spPr>
        <a:xfrm>
          <a:off x="439650" y="539649"/>
          <a:ext cx="2128406" cy="444147"/>
        </a:xfrm>
        <a:custGeom>
          <a:avLst/>
          <a:gdLst/>
          <a:ahLst/>
          <a:cxnLst/>
          <a:rect l="0" t="0" r="0" b="0"/>
          <a:pathLst>
            <a:path>
              <a:moveTo>
                <a:pt x="2128406" y="0"/>
              </a:moveTo>
              <a:lnTo>
                <a:pt x="2128406" y="375721"/>
              </a:lnTo>
              <a:lnTo>
                <a:pt x="0" y="375721"/>
              </a:lnTo>
              <a:lnTo>
                <a:pt x="0" y="444147"/>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67A69E7-EFE0-4506-9F66-571760393C04}">
      <dsp:nvSpPr>
        <dsp:cNvPr id="0" name=""/>
        <dsp:cNvSpPr/>
      </dsp:nvSpPr>
      <dsp:spPr>
        <a:xfrm>
          <a:off x="1712983" y="70612"/>
          <a:ext cx="1710146"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46B0693-B89D-4D23-88AF-942DA68A0616}">
      <dsp:nvSpPr>
        <dsp:cNvPr id="0" name=""/>
        <dsp:cNvSpPr/>
      </dsp:nvSpPr>
      <dsp:spPr>
        <a:xfrm>
          <a:off x="1795054" y="148579"/>
          <a:ext cx="1710146"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Thing</a:t>
          </a:r>
          <a:endParaRPr lang="en-US" sz="1300" kern="1200" dirty="0"/>
        </a:p>
      </dsp:txBody>
      <dsp:txXfrm>
        <a:off x="1808792" y="162317"/>
        <a:ext cx="1682670" cy="441561"/>
      </dsp:txXfrm>
    </dsp:sp>
    <dsp:sp modelId="{372F9824-F7CA-4C73-93A3-1CDE09E23BDA}">
      <dsp:nvSpPr>
        <dsp:cNvPr id="0" name=""/>
        <dsp:cNvSpPr/>
      </dsp:nvSpPr>
      <dsp:spPr>
        <a:xfrm>
          <a:off x="70329" y="983797"/>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98AA11D2-C4AE-45C2-97B5-7CD0B7DEE22D}">
      <dsp:nvSpPr>
        <dsp:cNvPr id="0" name=""/>
        <dsp:cNvSpPr/>
      </dsp:nvSpPr>
      <dsp:spPr>
        <a:xfrm>
          <a:off x="152400" y="1061765"/>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Independent Thing</a:t>
          </a:r>
          <a:endParaRPr lang="en-US" sz="800" kern="1200" dirty="0"/>
        </a:p>
      </dsp:txBody>
      <dsp:txXfrm>
        <a:off x="166138" y="1075503"/>
        <a:ext cx="711165" cy="441561"/>
      </dsp:txXfrm>
    </dsp:sp>
    <dsp:sp modelId="{A574415C-3B5E-4244-884C-76C589795628}">
      <dsp:nvSpPr>
        <dsp:cNvPr id="0" name=""/>
        <dsp:cNvSpPr/>
      </dsp:nvSpPr>
      <dsp:spPr>
        <a:xfrm>
          <a:off x="5491"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977DA6CA-A357-4E01-94BB-0C01DECA9AC3}">
      <dsp:nvSpPr>
        <dsp:cNvPr id="0" name=""/>
        <dsp:cNvSpPr/>
      </dsp:nvSpPr>
      <dsp:spPr>
        <a:xfrm>
          <a:off x="87563"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Person</a:t>
          </a:r>
          <a:endParaRPr lang="en-US" sz="800" kern="1200" dirty="0"/>
        </a:p>
      </dsp:txBody>
      <dsp:txXfrm>
        <a:off x="101301" y="1759362"/>
        <a:ext cx="711165" cy="441561"/>
      </dsp:txXfrm>
    </dsp:sp>
    <dsp:sp modelId="{A636F543-02BC-4D79-BEE4-174F87AD8872}">
      <dsp:nvSpPr>
        <dsp:cNvPr id="0" name=""/>
        <dsp:cNvSpPr/>
      </dsp:nvSpPr>
      <dsp:spPr>
        <a:xfrm>
          <a:off x="1756348" y="983797"/>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C574C71-37B7-4BB8-94FD-22D9121FB9EB}">
      <dsp:nvSpPr>
        <dsp:cNvPr id="0" name=""/>
        <dsp:cNvSpPr/>
      </dsp:nvSpPr>
      <dsp:spPr>
        <a:xfrm>
          <a:off x="1838419" y="1061765"/>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Relative Thing</a:t>
          </a:r>
          <a:endParaRPr lang="en-US" sz="800" kern="1200" dirty="0"/>
        </a:p>
      </dsp:txBody>
      <dsp:txXfrm>
        <a:off x="1852157" y="1075503"/>
        <a:ext cx="711165" cy="441561"/>
      </dsp:txXfrm>
    </dsp:sp>
    <dsp:sp modelId="{5F4A9457-C680-48DB-80A0-61A608F5AD82}">
      <dsp:nvSpPr>
        <dsp:cNvPr id="0" name=""/>
        <dsp:cNvSpPr/>
      </dsp:nvSpPr>
      <dsp:spPr>
        <a:xfrm>
          <a:off x="908275"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B5C1F27-235F-4D3D-8CC7-9DCFA7E0DFBE}">
      <dsp:nvSpPr>
        <dsp:cNvPr id="0" name=""/>
        <dsp:cNvSpPr/>
      </dsp:nvSpPr>
      <dsp:spPr>
        <a:xfrm>
          <a:off x="990346"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Employee</a:t>
          </a:r>
          <a:endParaRPr lang="en-US" sz="800" kern="1200" dirty="0"/>
        </a:p>
      </dsp:txBody>
      <dsp:txXfrm>
        <a:off x="1004084" y="1759362"/>
        <a:ext cx="711165" cy="441561"/>
      </dsp:txXfrm>
    </dsp:sp>
    <dsp:sp modelId="{FF5173DD-C5A5-4C9A-8BA8-F614FD2A4CBC}">
      <dsp:nvSpPr>
        <dsp:cNvPr id="0" name=""/>
        <dsp:cNvSpPr/>
      </dsp:nvSpPr>
      <dsp:spPr>
        <a:xfrm>
          <a:off x="1811059"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CBD2128-5154-4B64-80F7-8BC205F43CBF}">
      <dsp:nvSpPr>
        <dsp:cNvPr id="0" name=""/>
        <dsp:cNvSpPr/>
      </dsp:nvSpPr>
      <dsp:spPr>
        <a:xfrm>
          <a:off x="1893130"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Customer</a:t>
          </a:r>
          <a:endParaRPr lang="en-US" sz="800" kern="1200" dirty="0"/>
        </a:p>
      </dsp:txBody>
      <dsp:txXfrm>
        <a:off x="1906868" y="1759362"/>
        <a:ext cx="711165" cy="441561"/>
      </dsp:txXfrm>
    </dsp:sp>
    <dsp:sp modelId="{24714D24-9526-4E10-9BF5-398B99854F0E}">
      <dsp:nvSpPr>
        <dsp:cNvPr id="0" name=""/>
        <dsp:cNvSpPr/>
      </dsp:nvSpPr>
      <dsp:spPr>
        <a:xfrm>
          <a:off x="2713843"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97BFF4A-C4B3-4F22-8037-58344BB37DEB}">
      <dsp:nvSpPr>
        <dsp:cNvPr id="0" name=""/>
        <dsp:cNvSpPr/>
      </dsp:nvSpPr>
      <dsp:spPr>
        <a:xfrm>
          <a:off x="2795914"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Pilot</a:t>
          </a:r>
          <a:endParaRPr lang="en-US" sz="800" kern="1200" dirty="0"/>
        </a:p>
      </dsp:txBody>
      <dsp:txXfrm>
        <a:off x="2809652" y="1759362"/>
        <a:ext cx="711165" cy="441561"/>
      </dsp:txXfrm>
    </dsp:sp>
    <dsp:sp modelId="{7075A6CD-F5D1-4367-8D63-D018EE5A871B}">
      <dsp:nvSpPr>
        <dsp:cNvPr id="0" name=""/>
        <dsp:cNvSpPr/>
      </dsp:nvSpPr>
      <dsp:spPr>
        <a:xfrm>
          <a:off x="4603963" y="983797"/>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82F51091-20AE-4EC3-B4C1-0F4E11736A9E}">
      <dsp:nvSpPr>
        <dsp:cNvPr id="0" name=""/>
        <dsp:cNvSpPr/>
      </dsp:nvSpPr>
      <dsp:spPr>
        <a:xfrm>
          <a:off x="4686035" y="1061765"/>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Mediating Thing (context)</a:t>
          </a:r>
          <a:endParaRPr lang="en-US" sz="800" kern="1200" dirty="0"/>
        </a:p>
      </dsp:txBody>
      <dsp:txXfrm>
        <a:off x="4699773" y="1075503"/>
        <a:ext cx="711165" cy="441561"/>
      </dsp:txXfrm>
    </dsp:sp>
    <dsp:sp modelId="{BC80B754-947C-4DEF-8FC9-D4339418869D}">
      <dsp:nvSpPr>
        <dsp:cNvPr id="0" name=""/>
        <dsp:cNvSpPr/>
      </dsp:nvSpPr>
      <dsp:spPr>
        <a:xfrm>
          <a:off x="3616627"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346C151-852D-41CA-81BB-B069201A4A7E}">
      <dsp:nvSpPr>
        <dsp:cNvPr id="0" name=""/>
        <dsp:cNvSpPr/>
      </dsp:nvSpPr>
      <dsp:spPr>
        <a:xfrm>
          <a:off x="3698698"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Employment</a:t>
          </a:r>
          <a:endParaRPr lang="en-US" sz="800" kern="1200" dirty="0"/>
        </a:p>
      </dsp:txBody>
      <dsp:txXfrm>
        <a:off x="3712436" y="1759362"/>
        <a:ext cx="711165" cy="441561"/>
      </dsp:txXfrm>
    </dsp:sp>
    <dsp:sp modelId="{A0905EF1-F2EC-442A-8464-31601F8A525A}">
      <dsp:nvSpPr>
        <dsp:cNvPr id="0" name=""/>
        <dsp:cNvSpPr/>
      </dsp:nvSpPr>
      <dsp:spPr>
        <a:xfrm>
          <a:off x="4519411"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A489317E-9379-4814-B69E-145773BA47CF}">
      <dsp:nvSpPr>
        <dsp:cNvPr id="0" name=""/>
        <dsp:cNvSpPr/>
      </dsp:nvSpPr>
      <dsp:spPr>
        <a:xfrm>
          <a:off x="4601482"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Sales</a:t>
          </a:r>
          <a:endParaRPr lang="en-US" sz="800" kern="1200" dirty="0"/>
        </a:p>
      </dsp:txBody>
      <dsp:txXfrm>
        <a:off x="4615220" y="1759362"/>
        <a:ext cx="711165" cy="441561"/>
      </dsp:txXfrm>
    </dsp:sp>
    <dsp:sp modelId="{CDC6DD8D-06A4-4D8A-A557-6813D73B1700}">
      <dsp:nvSpPr>
        <dsp:cNvPr id="0" name=""/>
        <dsp:cNvSpPr/>
      </dsp:nvSpPr>
      <dsp:spPr>
        <a:xfrm>
          <a:off x="5422195" y="1667656"/>
          <a:ext cx="738641" cy="469037"/>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03639B4-7D7A-459E-8BEE-2ED9DFE47443}">
      <dsp:nvSpPr>
        <dsp:cNvPr id="0" name=""/>
        <dsp:cNvSpPr/>
      </dsp:nvSpPr>
      <dsp:spPr>
        <a:xfrm>
          <a:off x="5504266" y="1745624"/>
          <a:ext cx="738641" cy="469037"/>
        </a:xfrm>
        <a:prstGeom prst="roundRect">
          <a:avLst>
            <a:gd name="adj" fmla="val 10000"/>
          </a:avLst>
        </a:prstGeom>
        <a:solidFill>
          <a:srgbClr val="FFC000">
            <a:alpha val="90000"/>
          </a:srgb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Aviation</a:t>
          </a:r>
          <a:endParaRPr lang="en-US" sz="800" kern="1200" dirty="0"/>
        </a:p>
      </dsp:txBody>
      <dsp:txXfrm>
        <a:off x="5518004" y="1759362"/>
        <a:ext cx="711165" cy="44156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5F78CD-D43A-4E03-9F93-DFEB4028E20B}" type="datetimeFigureOut">
              <a:rPr lang="en-US" smtClean="0"/>
              <a:t>9/19/2014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1C7CDB-7B12-4788-B355-1FF8C5749D2E}" type="slidenum">
              <a:rPr lang="en-US" smtClean="0"/>
              <a:t>‹#›</a:t>
            </a:fld>
            <a:endParaRPr lang="en-US"/>
          </a:p>
        </p:txBody>
      </p:sp>
    </p:spTree>
    <p:extLst>
      <p:ext uri="{BB962C8B-B14F-4D97-AF65-F5344CB8AC3E}">
        <p14:creationId xmlns:p14="http://schemas.microsoft.com/office/powerpoint/2010/main" val="38178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AKA where does the meaning get in?</a:t>
            </a:r>
          </a:p>
          <a:p>
            <a:pPr lvl="1"/>
            <a:r>
              <a:rPr lang="en-US" baseline="0" dirty="0" smtClean="0"/>
              <a:t>Business: Grounded in the realities and sensory inputs of the organization</a:t>
            </a:r>
          </a:p>
          <a:p>
            <a:pPr lvl="2"/>
            <a:r>
              <a:rPr lang="en-US" dirty="0" smtClean="0"/>
              <a:t>Monetary: profit, loss, assets</a:t>
            </a:r>
          </a:p>
          <a:p>
            <a:pPr lvl="2"/>
            <a:r>
              <a:rPr lang="en-US" dirty="0" smtClean="0"/>
              <a:t>Legal:</a:t>
            </a:r>
            <a:r>
              <a:rPr lang="en-US" baseline="0" dirty="0" smtClean="0"/>
              <a:t> regulatory, legal environment</a:t>
            </a:r>
          </a:p>
          <a:p>
            <a:pPr lvl="2"/>
            <a:r>
              <a:rPr lang="en-US" baseline="0" dirty="0" smtClean="0"/>
              <a:t>Ecosystem: Agreements with other organizations</a:t>
            </a:r>
          </a:p>
          <a:p>
            <a:pPr lvl="3"/>
            <a:r>
              <a:rPr lang="en-US" baseline="0" dirty="0" smtClean="0"/>
              <a:t>Contractual and agreement</a:t>
            </a:r>
          </a:p>
          <a:p>
            <a:pPr lvl="2"/>
            <a:r>
              <a:rPr lang="en-US" baseline="0" dirty="0" smtClean="0"/>
              <a:t>Products and services</a:t>
            </a:r>
          </a:p>
          <a:p>
            <a:pPr lvl="2"/>
            <a:r>
              <a:rPr lang="en-US" dirty="0" smtClean="0"/>
              <a:t>Other e.g. jurisdiction, geopolitical</a:t>
            </a:r>
          </a:p>
          <a:p>
            <a:endParaRPr lang="en-US" dirty="0"/>
          </a:p>
        </p:txBody>
      </p:sp>
      <p:sp>
        <p:nvSpPr>
          <p:cNvPr id="4" name="Slide Number Placeholder 3"/>
          <p:cNvSpPr>
            <a:spLocks noGrp="1"/>
          </p:cNvSpPr>
          <p:nvPr>
            <p:ph type="sldNum" sz="quarter" idx="10"/>
          </p:nvPr>
        </p:nvSpPr>
        <p:spPr/>
        <p:txBody>
          <a:bodyPr/>
          <a:lstStyle/>
          <a:p>
            <a:fld id="{303BAAC5-AC14-4822-89A4-C1566D515C30}"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1577758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Ontology: a formalization of real world business concepts</a:t>
            </a:r>
          </a:p>
          <a:p>
            <a:r>
              <a:rPr lang="en-US" dirty="0" smtClean="0"/>
              <a:t>[diagram]</a:t>
            </a:r>
          </a:p>
          <a:p>
            <a:pPr lvl="1"/>
            <a:r>
              <a:rPr lang="en-US" dirty="0" err="1" smtClean="0"/>
              <a:t>owl:Thing</a:t>
            </a:r>
            <a:r>
              <a:rPr lang="en-US" dirty="0" smtClean="0"/>
              <a:t> – everything is a Thing</a:t>
            </a:r>
          </a:p>
          <a:p>
            <a:pPr lvl="1"/>
            <a:r>
              <a:rPr lang="en-US" dirty="0" smtClean="0"/>
              <a:t>Class:</a:t>
            </a:r>
            <a:r>
              <a:rPr lang="en-US" baseline="0" dirty="0" smtClean="0"/>
              <a:t> set theoretic construct</a:t>
            </a:r>
          </a:p>
          <a:p>
            <a:pPr lvl="1"/>
            <a:r>
              <a:rPr lang="en-US" baseline="0" dirty="0" smtClean="0"/>
              <a:t>Class membership defined</a:t>
            </a:r>
          </a:p>
          <a:p>
            <a:pPr lvl="2"/>
            <a:r>
              <a:rPr lang="en-US" dirty="0" err="1" smtClean="0"/>
              <a:t>Intensionally</a:t>
            </a:r>
            <a:r>
              <a:rPr lang="en-US" dirty="0" smtClean="0"/>
              <a:t>: by properties</a:t>
            </a:r>
          </a:p>
          <a:p>
            <a:pPr lvl="2"/>
            <a:r>
              <a:rPr lang="en-US" dirty="0" smtClean="0"/>
              <a:t>Extensionally: as lists of members (e.g.</a:t>
            </a:r>
            <a:r>
              <a:rPr lang="en-US" baseline="0" dirty="0" smtClean="0"/>
              <a:t> currency)</a:t>
            </a:r>
            <a:endParaRPr lang="en-US" dirty="0" smtClean="0"/>
          </a:p>
          <a:p>
            <a:endParaRPr lang="en-US" dirty="0"/>
          </a:p>
        </p:txBody>
      </p:sp>
      <p:sp>
        <p:nvSpPr>
          <p:cNvPr id="4" name="Slide Number Placeholder 3"/>
          <p:cNvSpPr>
            <a:spLocks noGrp="1"/>
          </p:cNvSpPr>
          <p:nvPr>
            <p:ph type="sldNum" sz="quarter" idx="10"/>
          </p:nvPr>
        </p:nvSpPr>
        <p:spPr/>
        <p:txBody>
          <a:bodyPr/>
          <a:lstStyle/>
          <a:p>
            <a:fld id="{303BAAC5-AC14-4822-89A4-C1566D515C30}"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2605664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p:spPr>
        <p:txBody>
          <a:bodyPr/>
          <a:lstStyle/>
          <a:p>
            <a:r>
              <a:rPr lang="en-GB" smtClean="0"/>
              <a:t>The theory of meaning which we have applied needs to be described in plain English to model reviewers in the business domain, so that they can validate it, add terms to it and so on. Since the underlying logical formalism is basically that of set theory, this is relatively simple. We describe the model in the terms shown above. </a:t>
            </a:r>
          </a:p>
          <a:p>
            <a:endParaRPr lang="en-GB" smtClean="0"/>
          </a:p>
          <a:p>
            <a:r>
              <a:rPr lang="en-GB" smtClean="0"/>
              <a:t>This is all that reviewers need to know. They also need to be shown what are the model constructs which represent the above logical assertions. </a:t>
            </a:r>
          </a:p>
          <a:p>
            <a:endParaRPr lang="en-GB" smtClean="0"/>
          </a:p>
          <a:p>
            <a:r>
              <a:rPr lang="en-GB" smtClean="0"/>
              <a:t>That’s it.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that is in Heaven and Earth” </a:t>
            </a:r>
          </a:p>
          <a:p>
            <a:pPr lvl="1"/>
            <a:r>
              <a:rPr lang="en-US" dirty="0" smtClean="0"/>
              <a:t>Anything which represents a meaningful</a:t>
            </a:r>
            <a:r>
              <a:rPr lang="en-US" baseline="0" dirty="0" smtClean="0"/>
              <a:t> business term, i.e. something which may have a label and a definition, falls under one of the following:</a:t>
            </a:r>
            <a:endParaRPr lang="en-US" dirty="0" smtClean="0"/>
          </a:p>
          <a:p>
            <a:pPr lvl="2"/>
            <a:r>
              <a:rPr lang="en-US" dirty="0" smtClean="0"/>
              <a:t>Independent</a:t>
            </a:r>
          </a:p>
          <a:p>
            <a:pPr lvl="2"/>
            <a:r>
              <a:rPr lang="en-US" dirty="0" smtClean="0"/>
              <a:t>Relative</a:t>
            </a:r>
          </a:p>
          <a:p>
            <a:pPr lvl="2"/>
            <a:r>
              <a:rPr lang="en-US" dirty="0" smtClean="0"/>
              <a:t>Mediating</a:t>
            </a:r>
          </a:p>
        </p:txBody>
      </p:sp>
      <p:sp>
        <p:nvSpPr>
          <p:cNvPr id="4" name="Slide Number Placeholder 3"/>
          <p:cNvSpPr>
            <a:spLocks noGrp="1"/>
          </p:cNvSpPr>
          <p:nvPr>
            <p:ph type="sldNum" sz="quarter" idx="10"/>
          </p:nvPr>
        </p:nvSpPr>
        <p:spPr/>
        <p:txBody>
          <a:bodyPr/>
          <a:lstStyle/>
          <a:p>
            <a:fld id="{303BAAC5-AC14-4822-89A4-C1566D515C30}" type="slidenum">
              <a:rPr lang="en-US" smtClean="0">
                <a:solidFill>
                  <a:prstClr val="black"/>
                </a:solidFill>
              </a:rPr>
              <a:pPr/>
              <a:t>91</a:t>
            </a:fld>
            <a:endParaRPr lang="en-US" dirty="0">
              <a:solidFill>
                <a:prstClr val="black"/>
              </a:solidFill>
            </a:endParaRPr>
          </a:p>
        </p:txBody>
      </p:sp>
    </p:spTree>
    <p:extLst>
      <p:ext uri="{BB962C8B-B14F-4D97-AF65-F5344CB8AC3E}">
        <p14:creationId xmlns:p14="http://schemas.microsoft.com/office/powerpoint/2010/main" val="632961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03BAAC5-AC14-4822-89A4-C1566D515C30}" type="slidenum">
              <a:rPr lang="en-US" smtClean="0">
                <a:solidFill>
                  <a:prstClr val="black"/>
                </a:solidFill>
              </a:rPr>
              <a:pPr/>
              <a:t>92</a:t>
            </a:fld>
            <a:endParaRPr lang="en-US" dirty="0">
              <a:solidFill>
                <a:prstClr val="black"/>
              </a:solidFill>
            </a:endParaRPr>
          </a:p>
        </p:txBody>
      </p:sp>
    </p:spTree>
    <p:extLst>
      <p:ext uri="{BB962C8B-B14F-4D97-AF65-F5344CB8AC3E}">
        <p14:creationId xmlns:p14="http://schemas.microsoft.com/office/powerpoint/2010/main" val="632961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3BAAC5-AC14-4822-89A4-C1566D515C30}" type="slidenum">
              <a:rPr lang="en-US" smtClean="0">
                <a:solidFill>
                  <a:prstClr val="black"/>
                </a:solidFill>
              </a:rPr>
              <a:pPr/>
              <a:t>93</a:t>
            </a:fld>
            <a:endParaRPr lang="en-US" dirty="0">
              <a:solidFill>
                <a:prstClr val="black"/>
              </a:solidFill>
            </a:endParaRPr>
          </a:p>
        </p:txBody>
      </p:sp>
    </p:spTree>
    <p:extLst>
      <p:ext uri="{BB962C8B-B14F-4D97-AF65-F5344CB8AC3E}">
        <p14:creationId xmlns:p14="http://schemas.microsoft.com/office/powerpoint/2010/main" val="632961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This extends the use of ontology beyond mere physical,</a:t>
            </a:r>
            <a:r>
              <a:rPr lang="en-US" baseline="0" dirty="0" smtClean="0"/>
              <a:t> independent “Things” to everything which may be a term which the firm has to deal with and define </a:t>
            </a:r>
          </a:p>
          <a:p>
            <a:pPr lvl="2"/>
            <a:r>
              <a:rPr lang="en-US" baseline="0" dirty="0" smtClean="0"/>
              <a:t>e.g. customer, counterparty, asset</a:t>
            </a:r>
            <a:endParaRPr lang="en-US" dirty="0"/>
          </a:p>
        </p:txBody>
      </p:sp>
      <p:sp>
        <p:nvSpPr>
          <p:cNvPr id="4" name="Slide Number Placeholder 3"/>
          <p:cNvSpPr>
            <a:spLocks noGrp="1"/>
          </p:cNvSpPr>
          <p:nvPr>
            <p:ph type="sldNum" sz="quarter" idx="10"/>
          </p:nvPr>
        </p:nvSpPr>
        <p:spPr/>
        <p:txBody>
          <a:bodyPr/>
          <a:lstStyle/>
          <a:p>
            <a:fld id="{303BAAC5-AC14-4822-89A4-C1566D515C30}" type="slidenum">
              <a:rPr lang="en-US" smtClean="0">
                <a:solidFill>
                  <a:prstClr val="black"/>
                </a:solidFill>
              </a:rPr>
              <a:pPr/>
              <a:t>94</a:t>
            </a:fld>
            <a:endParaRPr lang="en-US" dirty="0">
              <a:solidFill>
                <a:prstClr val="black"/>
              </a:solidFill>
            </a:endParaRPr>
          </a:p>
        </p:txBody>
      </p:sp>
    </p:spTree>
    <p:extLst>
      <p:ext uri="{BB962C8B-B14F-4D97-AF65-F5344CB8AC3E}">
        <p14:creationId xmlns:p14="http://schemas.microsoft.com/office/powerpoint/2010/main" val="632961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572402-DB13-48C0-9E33-CA2B044B6C6B}" type="datetimeFigureOut">
              <a:rPr lang="en-US" smtClean="0"/>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82583D-9DFC-4EFF-AB2B-C71C7B600D89}" type="slidenum">
              <a:rPr lang="en-US" smtClean="0"/>
              <a:t>‹#›</a:t>
            </a:fld>
            <a:endParaRPr lang="en-US"/>
          </a:p>
        </p:txBody>
      </p:sp>
    </p:spTree>
    <p:extLst>
      <p:ext uri="{BB962C8B-B14F-4D97-AF65-F5344CB8AC3E}">
        <p14:creationId xmlns:p14="http://schemas.microsoft.com/office/powerpoint/2010/main" val="4221361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572402-DB13-48C0-9E33-CA2B044B6C6B}" type="datetimeFigureOut">
              <a:rPr lang="en-US" smtClean="0"/>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82583D-9DFC-4EFF-AB2B-C71C7B600D89}" type="slidenum">
              <a:rPr lang="en-US" smtClean="0"/>
              <a:t>‹#›</a:t>
            </a:fld>
            <a:endParaRPr lang="en-US"/>
          </a:p>
        </p:txBody>
      </p:sp>
    </p:spTree>
    <p:extLst>
      <p:ext uri="{BB962C8B-B14F-4D97-AF65-F5344CB8AC3E}">
        <p14:creationId xmlns:p14="http://schemas.microsoft.com/office/powerpoint/2010/main" val="4054375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572402-DB13-48C0-9E33-CA2B044B6C6B}" type="datetimeFigureOut">
              <a:rPr lang="en-US" smtClean="0"/>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82583D-9DFC-4EFF-AB2B-C71C7B600D89}" type="slidenum">
              <a:rPr lang="en-US" smtClean="0"/>
              <a:t>‹#›</a:t>
            </a:fld>
            <a:endParaRPr lang="en-US"/>
          </a:p>
        </p:txBody>
      </p:sp>
    </p:spTree>
    <p:extLst>
      <p:ext uri="{BB962C8B-B14F-4D97-AF65-F5344CB8AC3E}">
        <p14:creationId xmlns:p14="http://schemas.microsoft.com/office/powerpoint/2010/main" val="420292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572402-DB13-48C0-9E33-CA2B044B6C6B}" type="datetimeFigureOut">
              <a:rPr lang="en-US" smtClean="0"/>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82583D-9DFC-4EFF-AB2B-C71C7B600D89}" type="slidenum">
              <a:rPr lang="en-US" smtClean="0"/>
              <a:t>‹#›</a:t>
            </a:fld>
            <a:endParaRPr lang="en-US"/>
          </a:p>
        </p:txBody>
      </p:sp>
    </p:spTree>
    <p:extLst>
      <p:ext uri="{BB962C8B-B14F-4D97-AF65-F5344CB8AC3E}">
        <p14:creationId xmlns:p14="http://schemas.microsoft.com/office/powerpoint/2010/main" val="70144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572402-DB13-48C0-9E33-CA2B044B6C6B}" type="datetimeFigureOut">
              <a:rPr lang="en-US" smtClean="0"/>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82583D-9DFC-4EFF-AB2B-C71C7B600D89}" type="slidenum">
              <a:rPr lang="en-US" smtClean="0"/>
              <a:t>‹#›</a:t>
            </a:fld>
            <a:endParaRPr lang="en-US"/>
          </a:p>
        </p:txBody>
      </p:sp>
    </p:spTree>
    <p:extLst>
      <p:ext uri="{BB962C8B-B14F-4D97-AF65-F5344CB8AC3E}">
        <p14:creationId xmlns:p14="http://schemas.microsoft.com/office/powerpoint/2010/main" val="695053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572402-DB13-48C0-9E33-CA2B044B6C6B}" type="datetimeFigureOut">
              <a:rPr lang="en-US" smtClean="0"/>
              <a:t>9/19/2014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82583D-9DFC-4EFF-AB2B-C71C7B600D89}" type="slidenum">
              <a:rPr lang="en-US" smtClean="0"/>
              <a:t>‹#›</a:t>
            </a:fld>
            <a:endParaRPr lang="en-US"/>
          </a:p>
        </p:txBody>
      </p:sp>
    </p:spTree>
    <p:extLst>
      <p:ext uri="{BB962C8B-B14F-4D97-AF65-F5344CB8AC3E}">
        <p14:creationId xmlns:p14="http://schemas.microsoft.com/office/powerpoint/2010/main" val="769666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572402-DB13-48C0-9E33-CA2B044B6C6B}" type="datetimeFigureOut">
              <a:rPr lang="en-US" smtClean="0"/>
              <a:t>9/19/2014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82583D-9DFC-4EFF-AB2B-C71C7B600D89}" type="slidenum">
              <a:rPr lang="en-US" smtClean="0"/>
              <a:t>‹#›</a:t>
            </a:fld>
            <a:endParaRPr lang="en-US"/>
          </a:p>
        </p:txBody>
      </p:sp>
    </p:spTree>
    <p:extLst>
      <p:ext uri="{BB962C8B-B14F-4D97-AF65-F5344CB8AC3E}">
        <p14:creationId xmlns:p14="http://schemas.microsoft.com/office/powerpoint/2010/main" val="3882171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572402-DB13-48C0-9E33-CA2B044B6C6B}" type="datetimeFigureOut">
              <a:rPr lang="en-US" smtClean="0"/>
              <a:t>9/19/2014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82583D-9DFC-4EFF-AB2B-C71C7B600D89}" type="slidenum">
              <a:rPr lang="en-US" smtClean="0"/>
              <a:t>‹#›</a:t>
            </a:fld>
            <a:endParaRPr lang="en-US"/>
          </a:p>
        </p:txBody>
      </p:sp>
    </p:spTree>
    <p:extLst>
      <p:ext uri="{BB962C8B-B14F-4D97-AF65-F5344CB8AC3E}">
        <p14:creationId xmlns:p14="http://schemas.microsoft.com/office/powerpoint/2010/main" val="4158465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572402-DB13-48C0-9E33-CA2B044B6C6B}" type="datetimeFigureOut">
              <a:rPr lang="en-US" smtClean="0"/>
              <a:t>9/19/2014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82583D-9DFC-4EFF-AB2B-C71C7B600D89}" type="slidenum">
              <a:rPr lang="en-US" smtClean="0"/>
              <a:t>‹#›</a:t>
            </a:fld>
            <a:endParaRPr lang="en-US"/>
          </a:p>
        </p:txBody>
      </p:sp>
    </p:spTree>
    <p:extLst>
      <p:ext uri="{BB962C8B-B14F-4D97-AF65-F5344CB8AC3E}">
        <p14:creationId xmlns:p14="http://schemas.microsoft.com/office/powerpoint/2010/main" val="481221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572402-DB13-48C0-9E33-CA2B044B6C6B}" type="datetimeFigureOut">
              <a:rPr lang="en-US" smtClean="0"/>
              <a:t>9/19/2014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82583D-9DFC-4EFF-AB2B-C71C7B600D89}" type="slidenum">
              <a:rPr lang="en-US" smtClean="0"/>
              <a:t>‹#›</a:t>
            </a:fld>
            <a:endParaRPr lang="en-US"/>
          </a:p>
        </p:txBody>
      </p:sp>
    </p:spTree>
    <p:extLst>
      <p:ext uri="{BB962C8B-B14F-4D97-AF65-F5344CB8AC3E}">
        <p14:creationId xmlns:p14="http://schemas.microsoft.com/office/powerpoint/2010/main" val="987827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572402-DB13-48C0-9E33-CA2B044B6C6B}" type="datetimeFigureOut">
              <a:rPr lang="en-US" smtClean="0"/>
              <a:t>9/19/2014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82583D-9DFC-4EFF-AB2B-C71C7B600D89}" type="slidenum">
              <a:rPr lang="en-US" smtClean="0"/>
              <a:t>‹#›</a:t>
            </a:fld>
            <a:endParaRPr lang="en-US"/>
          </a:p>
        </p:txBody>
      </p:sp>
    </p:spTree>
    <p:extLst>
      <p:ext uri="{BB962C8B-B14F-4D97-AF65-F5344CB8AC3E}">
        <p14:creationId xmlns:p14="http://schemas.microsoft.com/office/powerpoint/2010/main" val="480780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572402-DB13-48C0-9E33-CA2B044B6C6B}" type="datetimeFigureOut">
              <a:rPr lang="en-US" smtClean="0"/>
              <a:t>9/19/2014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82583D-9DFC-4EFF-AB2B-C71C7B600D89}" type="slidenum">
              <a:rPr lang="en-US" smtClean="0"/>
              <a:t>‹#›</a:t>
            </a:fld>
            <a:endParaRPr lang="en-US"/>
          </a:p>
        </p:txBody>
      </p:sp>
    </p:spTree>
    <p:extLst>
      <p:ext uri="{BB962C8B-B14F-4D97-AF65-F5344CB8AC3E}">
        <p14:creationId xmlns:p14="http://schemas.microsoft.com/office/powerpoint/2010/main" val="1419511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0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0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03.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14.wmf"/><Relationship Id="rId4" Type="http://schemas.openxmlformats.org/officeDocument/2006/relationships/image" Target="../media/image13.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8" Type="http://schemas.openxmlformats.org/officeDocument/2006/relationships/hyperlink" Target="http://www.omg.org/spec/EDMC-FIBO/XXX" TargetMode="External"/><Relationship Id="rId3" Type="http://schemas.openxmlformats.org/officeDocument/2006/relationships/hyperlink" Target="http://www.w3.org/2002/07/owl" TargetMode="External"/><Relationship Id="rId7" Type="http://schemas.openxmlformats.org/officeDocument/2006/relationships/hyperlink" Target="http://www.omg.org/spec/EDMC-SR/XX" TargetMode="External"/><Relationship Id="rId2" Type="http://schemas.openxmlformats.org/officeDocument/2006/relationships/hyperlink" Target="http://www.w3.org/2000/01/rdf-schema" TargetMode="External"/><Relationship Id="rId1" Type="http://schemas.openxmlformats.org/officeDocument/2006/relationships/slideLayout" Target="../slideLayouts/slideLayout2.xml"/><Relationship Id="rId6" Type="http://schemas.openxmlformats.org/officeDocument/2006/relationships/hyperlink" Target="http://www.edmcouncil.org/spec/EDMC-SR/FND/" TargetMode="External"/><Relationship Id="rId5" Type="http://schemas.openxmlformats.org/officeDocument/2006/relationships/hyperlink" Target="http://www.edmcouncil.org/spec/EDMC-SR/UO/" TargetMode="External"/><Relationship Id="rId4" Type="http://schemas.openxmlformats.org/officeDocument/2006/relationships/hyperlink" Target="http://www.w3.org/2001/XMLSchema" TargetMode="External"/><Relationship Id="rId9" Type="http://schemas.openxmlformats.org/officeDocument/2006/relationships/hyperlink" Target="http://www.edmcouncil.org/spec/EDMC-SR/XXX" TargetMode="Externa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8" Type="http://schemas.openxmlformats.org/officeDocument/2006/relationships/diagramData" Target="../diagrams/data5.xml"/><Relationship Id="rId13" Type="http://schemas.openxmlformats.org/officeDocument/2006/relationships/image" Target="../media/image2.jpeg"/><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image" Target="../media/image20.wmf"/><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png"/><Relationship Id="rId7" Type="http://schemas.openxmlformats.org/officeDocument/2006/relationships/image" Target="../media/image8.w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wmf"/><Relationship Id="rId4" Type="http://schemas.openxmlformats.org/officeDocument/2006/relationships/image" Target="../media/image5.wmf"/><Relationship Id="rId9" Type="http://schemas.openxmlformats.org/officeDocument/2006/relationships/image" Target="../media/image10.png"/></Relationships>
</file>

<file path=ppt/slides/_rels/slide9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9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9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9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9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FIBO Conceptual Methodology</a:t>
            </a:r>
            <a:endParaRPr lang="en-US" dirty="0"/>
          </a:p>
        </p:txBody>
      </p:sp>
      <p:sp>
        <p:nvSpPr>
          <p:cNvPr id="3" name="Subtitle 2"/>
          <p:cNvSpPr>
            <a:spLocks noGrp="1"/>
          </p:cNvSpPr>
          <p:nvPr>
            <p:ph type="subTitle" idx="1"/>
          </p:nvPr>
        </p:nvSpPr>
        <p:spPr/>
        <p:txBody>
          <a:bodyPr/>
          <a:lstStyle/>
          <a:p>
            <a:r>
              <a:rPr lang="en-US" dirty="0" smtClean="0"/>
              <a:t>Further exploration of conceptual Modeling Principles</a:t>
            </a:r>
          </a:p>
          <a:p>
            <a:r>
              <a:rPr lang="en-US" dirty="0" smtClean="0"/>
              <a:t>FDTF Day 2, 17 Sept 2014</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02800"/>
            <a:ext cx="1495425" cy="962025"/>
          </a:xfrm>
          <a:prstGeom prst="rect">
            <a:avLst/>
          </a:prstGeom>
        </p:spPr>
      </p:pic>
      <p:pic>
        <p:nvPicPr>
          <p:cNvPr id="5" name="Picture 2" descr="C:\Documents and Settings\dnewman\My Documents\Enterprise Architecture\Projects\Semantic Technology\EDM and Bank Regulatory Reform\FIBO\Logo\Orange with Long Text.jpg"/>
          <p:cNvPicPr>
            <a:picLocks noChangeAspect="1" noChangeArrowheads="1"/>
          </p:cNvPicPr>
          <p:nvPr/>
        </p:nvPicPr>
        <p:blipFill>
          <a:blip r:embed="rId3" cstate="print"/>
          <a:srcRect l="12500" t="33333" r="2083" b="41667"/>
          <a:stretch>
            <a:fillRect/>
          </a:stretch>
        </p:blipFill>
        <p:spPr bwMode="auto">
          <a:xfrm>
            <a:off x="6400800" y="157976"/>
            <a:ext cx="2584449" cy="756424"/>
          </a:xfrm>
          <a:prstGeom prst="rect">
            <a:avLst/>
          </a:prstGeom>
          <a:noFill/>
        </p:spPr>
      </p:pic>
    </p:spTree>
    <p:extLst>
      <p:ext uri="{BB962C8B-B14F-4D97-AF65-F5344CB8AC3E}">
        <p14:creationId xmlns:p14="http://schemas.microsoft.com/office/powerpoint/2010/main" val="9053523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Making it Meaningful</a:t>
            </a:r>
          </a:p>
        </p:txBody>
      </p:sp>
      <p:sp>
        <p:nvSpPr>
          <p:cNvPr id="3" name="Content Placeholder 2"/>
          <p:cNvSpPr>
            <a:spLocks noGrp="1"/>
          </p:cNvSpPr>
          <p:nvPr>
            <p:ph idx="1"/>
          </p:nvPr>
        </p:nvSpPr>
        <p:spPr/>
        <p:txBody>
          <a:bodyPr>
            <a:normAutofit fontScale="85000" lnSpcReduction="20000"/>
          </a:bodyPr>
          <a:lstStyle/>
          <a:p>
            <a:pPr>
              <a:defRPr/>
            </a:pPr>
            <a:r>
              <a:rPr lang="en-US" dirty="0" smtClean="0"/>
              <a:t>Putting something into RDF/OWL does not make it meaningful</a:t>
            </a:r>
          </a:p>
          <a:p>
            <a:pPr>
              <a:defRPr/>
            </a:pPr>
            <a:r>
              <a:rPr lang="en-US" dirty="0" smtClean="0"/>
              <a:t>So, what is a meaningful model</a:t>
            </a:r>
          </a:p>
          <a:p>
            <a:pPr lvl="1">
              <a:defRPr/>
            </a:pPr>
            <a:r>
              <a:rPr lang="en-US" dirty="0" smtClean="0"/>
              <a:t>1. Formal relationship between model and subject matter: </a:t>
            </a:r>
          </a:p>
          <a:p>
            <a:pPr lvl="2">
              <a:defRPr/>
            </a:pPr>
            <a:r>
              <a:rPr lang="en-US" dirty="0" smtClean="0"/>
              <a:t>“Everything is a Thing”</a:t>
            </a:r>
          </a:p>
          <a:p>
            <a:pPr lvl="1">
              <a:defRPr/>
            </a:pPr>
            <a:r>
              <a:rPr lang="en-US" dirty="0" smtClean="0"/>
              <a:t>2. Formal notation grounded in common logic</a:t>
            </a:r>
          </a:p>
          <a:p>
            <a:pPr lvl="1">
              <a:defRPr/>
            </a:pPr>
            <a:r>
              <a:rPr lang="en-US" dirty="0" smtClean="0"/>
              <a:t>3. Abstraction of kinds of thing into their simplest possible building blocks</a:t>
            </a:r>
          </a:p>
          <a:p>
            <a:pPr lvl="2">
              <a:defRPr/>
            </a:pPr>
            <a:r>
              <a:rPr lang="en-US" dirty="0" smtClean="0"/>
              <a:t>Contracts, Parties, Legal Entities etc. </a:t>
            </a:r>
          </a:p>
          <a:p>
            <a:pPr lvl="1">
              <a:defRPr/>
            </a:pPr>
            <a:r>
              <a:rPr lang="en-US" dirty="0" smtClean="0"/>
              <a:t>4. Deductive Closure: Formal logical relations among the concepts</a:t>
            </a:r>
          </a:p>
          <a:p>
            <a:pPr lvl="1">
              <a:defRPr/>
            </a:pPr>
            <a:r>
              <a:rPr lang="en-US" dirty="0" smtClean="0"/>
              <a:t>5. Symbol Grounding: Assertion of meaning for core abstractions in the model</a:t>
            </a:r>
            <a:endParaRPr lang="en-US" dirty="0"/>
          </a:p>
        </p:txBody>
      </p:sp>
    </p:spTree>
    <p:extLst>
      <p:ext uri="{BB962C8B-B14F-4D97-AF65-F5344CB8AC3E}">
        <p14:creationId xmlns:p14="http://schemas.microsoft.com/office/powerpoint/2010/main" val="228653337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Ontology Partitioning 2 Example</a:t>
            </a:r>
            <a:endParaRPr lang="en-US" dirty="0"/>
          </a:p>
        </p:txBody>
      </p:sp>
      <p:graphicFrame>
        <p:nvGraphicFramePr>
          <p:cNvPr id="4" name="Diagram 3"/>
          <p:cNvGraphicFramePr/>
          <p:nvPr>
            <p:extLst>
              <p:ext uri="{D42A27DB-BD31-4B8C-83A1-F6EECF244321}">
                <p14:modId xmlns:p14="http://schemas.microsoft.com/office/powerpoint/2010/main" val="3059433738"/>
              </p:ext>
            </p:extLst>
          </p:nvPr>
        </p:nvGraphicFramePr>
        <p:xfrm>
          <a:off x="1524000" y="1447800"/>
          <a:ext cx="6248400" cy="251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idx="1"/>
          </p:nvPr>
        </p:nvSpPr>
        <p:spPr>
          <a:xfrm>
            <a:off x="457200" y="4191000"/>
            <a:ext cx="3962400" cy="1935163"/>
          </a:xfrm>
        </p:spPr>
        <p:txBody>
          <a:bodyPr>
            <a:normAutofit lnSpcReduction="10000"/>
          </a:bodyPr>
          <a:lstStyle/>
          <a:p>
            <a:r>
              <a:rPr lang="en-US" dirty="0" smtClean="0"/>
              <a:t>Me:  where I exist I exist in all my parts</a:t>
            </a:r>
          </a:p>
          <a:p>
            <a:pPr lvl="1"/>
            <a:r>
              <a:rPr lang="en-US" dirty="0" smtClean="0"/>
              <a:t>Even if these change over time</a:t>
            </a:r>
            <a:endParaRPr lang="en-US" dirty="0"/>
          </a:p>
        </p:txBody>
      </p:sp>
      <p:sp>
        <p:nvSpPr>
          <p:cNvPr id="6" name="Content Placeholder 4"/>
          <p:cNvSpPr txBox="1">
            <a:spLocks/>
          </p:cNvSpPr>
          <p:nvPr/>
        </p:nvSpPr>
        <p:spPr>
          <a:xfrm>
            <a:off x="4495800" y="4191001"/>
            <a:ext cx="3962400" cy="1752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My life:  happens over a period of time and cannot be defined without time</a:t>
            </a:r>
          </a:p>
        </p:txBody>
      </p:sp>
    </p:spTree>
    <p:extLst>
      <p:ext uri="{BB962C8B-B14F-4D97-AF65-F5344CB8AC3E}">
        <p14:creationId xmlns:p14="http://schemas.microsoft.com/office/powerpoint/2010/main" val="416652347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Ontology Partitioning 3</a:t>
            </a:r>
            <a:endParaRPr lang="en-US" dirty="0"/>
          </a:p>
        </p:txBody>
      </p:sp>
      <p:graphicFrame>
        <p:nvGraphicFramePr>
          <p:cNvPr id="4" name="Diagram 3"/>
          <p:cNvGraphicFramePr/>
          <p:nvPr>
            <p:extLst>
              <p:ext uri="{D42A27DB-BD31-4B8C-83A1-F6EECF244321}">
                <p14:modId xmlns:p14="http://schemas.microsoft.com/office/powerpoint/2010/main" val="2148487649"/>
              </p:ext>
            </p:extLst>
          </p:nvPr>
        </p:nvGraphicFramePr>
        <p:xfrm>
          <a:off x="1524000" y="1447800"/>
          <a:ext cx="6248400" cy="251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676161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Ontology Partitioning 3</a:t>
            </a:r>
            <a:endParaRPr lang="en-US" dirty="0"/>
          </a:p>
        </p:txBody>
      </p:sp>
      <p:graphicFrame>
        <p:nvGraphicFramePr>
          <p:cNvPr id="4" name="Diagram 3"/>
          <p:cNvGraphicFramePr/>
          <p:nvPr>
            <p:extLst>
              <p:ext uri="{D42A27DB-BD31-4B8C-83A1-F6EECF244321}">
                <p14:modId xmlns:p14="http://schemas.microsoft.com/office/powerpoint/2010/main" val="4044471995"/>
              </p:ext>
            </p:extLst>
          </p:nvPr>
        </p:nvGraphicFramePr>
        <p:xfrm>
          <a:off x="1524000" y="1447800"/>
          <a:ext cx="6248400" cy="251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idx="1"/>
          </p:nvPr>
        </p:nvSpPr>
        <p:spPr>
          <a:xfrm>
            <a:off x="457200" y="4191000"/>
            <a:ext cx="3962400" cy="1935163"/>
          </a:xfrm>
        </p:spPr>
        <p:txBody>
          <a:bodyPr>
            <a:normAutofit lnSpcReduction="10000"/>
          </a:bodyPr>
          <a:lstStyle/>
          <a:p>
            <a:r>
              <a:rPr lang="en-US" dirty="0" smtClean="0"/>
              <a:t>Concrete:  A physical thing</a:t>
            </a:r>
          </a:p>
          <a:p>
            <a:pPr lvl="1"/>
            <a:r>
              <a:rPr lang="en-US" dirty="0" smtClean="0"/>
              <a:t>Or a virtual thing in some reality</a:t>
            </a:r>
            <a:endParaRPr lang="en-US" dirty="0"/>
          </a:p>
        </p:txBody>
      </p:sp>
      <p:sp>
        <p:nvSpPr>
          <p:cNvPr id="6" name="Content Placeholder 4"/>
          <p:cNvSpPr txBox="1">
            <a:spLocks/>
          </p:cNvSpPr>
          <p:nvPr/>
        </p:nvSpPr>
        <p:spPr>
          <a:xfrm>
            <a:off x="4495800" y="4191001"/>
            <a:ext cx="3962400" cy="1752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Abstract:  the concept is only meaningful as an abstraction from reality</a:t>
            </a:r>
          </a:p>
        </p:txBody>
      </p:sp>
    </p:spTree>
    <p:extLst>
      <p:ext uri="{BB962C8B-B14F-4D97-AF65-F5344CB8AC3E}">
        <p14:creationId xmlns:p14="http://schemas.microsoft.com/office/powerpoint/2010/main" val="250649706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Ontology Partitioning 3</a:t>
            </a:r>
            <a:endParaRPr lang="en-US" dirty="0"/>
          </a:p>
        </p:txBody>
      </p:sp>
      <p:graphicFrame>
        <p:nvGraphicFramePr>
          <p:cNvPr id="4" name="Diagram 3"/>
          <p:cNvGraphicFramePr/>
          <p:nvPr>
            <p:extLst>
              <p:ext uri="{D42A27DB-BD31-4B8C-83A1-F6EECF244321}">
                <p14:modId xmlns:p14="http://schemas.microsoft.com/office/powerpoint/2010/main" val="2363578992"/>
              </p:ext>
            </p:extLst>
          </p:nvPr>
        </p:nvGraphicFramePr>
        <p:xfrm>
          <a:off x="1524000" y="1447800"/>
          <a:ext cx="6248400" cy="251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idx="1"/>
          </p:nvPr>
        </p:nvSpPr>
        <p:spPr>
          <a:xfrm>
            <a:off x="457200" y="4876801"/>
            <a:ext cx="4114800" cy="1524000"/>
          </a:xfrm>
        </p:spPr>
        <p:txBody>
          <a:bodyPr>
            <a:normAutofit/>
          </a:bodyPr>
          <a:lstStyle/>
          <a:p>
            <a:r>
              <a:rPr lang="en-US" sz="2800" dirty="0" smtClean="0"/>
              <a:t>Concrete:  not limited to  physical reality</a:t>
            </a:r>
          </a:p>
          <a:p>
            <a:pPr lvl="1"/>
            <a:r>
              <a:rPr lang="en-US" sz="2400" dirty="0" err="1" smtClean="0"/>
              <a:t>Demateralized</a:t>
            </a:r>
            <a:r>
              <a:rPr lang="en-US" sz="2400" dirty="0" smtClean="0"/>
              <a:t> securities</a:t>
            </a:r>
            <a:endParaRPr lang="en-US" sz="2400" dirty="0"/>
          </a:p>
        </p:txBody>
      </p:sp>
      <p:sp>
        <p:nvSpPr>
          <p:cNvPr id="6" name="Content Placeholder 4"/>
          <p:cNvSpPr txBox="1">
            <a:spLocks/>
          </p:cNvSpPr>
          <p:nvPr/>
        </p:nvSpPr>
        <p:spPr>
          <a:xfrm>
            <a:off x="4457700" y="4876800"/>
            <a:ext cx="3962400" cy="1524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800" dirty="0" smtClean="0"/>
              <a:t>Abstract:  no physical or virtual expression</a:t>
            </a:r>
          </a:p>
        </p:txBody>
      </p:sp>
      <p:sp>
        <p:nvSpPr>
          <p:cNvPr id="7" name="Content Placeholder 4"/>
          <p:cNvSpPr txBox="1">
            <a:spLocks/>
          </p:cNvSpPr>
          <p:nvPr/>
        </p:nvSpPr>
        <p:spPr>
          <a:xfrm>
            <a:off x="457200" y="4114801"/>
            <a:ext cx="8001000" cy="83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Not as simple as physical v non physical</a:t>
            </a:r>
            <a:endParaRPr lang="en-US" dirty="0"/>
          </a:p>
        </p:txBody>
      </p:sp>
    </p:spTree>
    <p:extLst>
      <p:ext uri="{BB962C8B-B14F-4D97-AF65-F5344CB8AC3E}">
        <p14:creationId xmlns:p14="http://schemas.microsoft.com/office/powerpoint/2010/main" val="340428127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Partitioning </a:t>
            </a:r>
            <a:r>
              <a:rPr lang="en-US" dirty="0" smtClean="0"/>
              <a:t>Research Agenda</a:t>
            </a:r>
            <a:endParaRPr lang="en-US" dirty="0"/>
          </a:p>
        </p:txBody>
      </p:sp>
      <p:sp>
        <p:nvSpPr>
          <p:cNvPr id="3" name="Content Placeholder 2"/>
          <p:cNvSpPr>
            <a:spLocks noGrp="1"/>
          </p:cNvSpPr>
          <p:nvPr>
            <p:ph idx="1"/>
          </p:nvPr>
        </p:nvSpPr>
        <p:spPr/>
        <p:txBody>
          <a:bodyPr>
            <a:normAutofit lnSpcReduction="10000"/>
          </a:bodyPr>
          <a:lstStyle/>
          <a:p>
            <a:r>
              <a:rPr lang="en-US" dirty="0" smtClean="0"/>
              <a:t>Existing partitions are top layer</a:t>
            </a:r>
            <a:r>
              <a:rPr lang="en-US" baseline="0" dirty="0" smtClean="0"/>
              <a:t> of Sowa KR Lattice ontology</a:t>
            </a:r>
          </a:p>
          <a:p>
            <a:pPr lvl="1"/>
            <a:r>
              <a:rPr lang="en-US" dirty="0" smtClean="0"/>
              <a:t>Subsequent layers of KR Lattice ignored</a:t>
            </a:r>
          </a:p>
          <a:p>
            <a:pPr lvl="0"/>
            <a:r>
              <a:rPr lang="en-US" dirty="0" smtClean="0"/>
              <a:t>Certain concepts e.g. “Information” do not seem to fit so neatly</a:t>
            </a:r>
          </a:p>
          <a:p>
            <a:pPr lvl="0"/>
            <a:r>
              <a:rPr lang="en-US" dirty="0" smtClean="0"/>
              <a:t>Also introduced a “Platonic” distinction </a:t>
            </a:r>
          </a:p>
          <a:p>
            <a:pPr lvl="1"/>
            <a:r>
              <a:rPr lang="en-US" dirty="0" smtClean="0"/>
              <a:t>Distinguishes certain things from expressions of those things e.g. Price v Price specification</a:t>
            </a:r>
          </a:p>
          <a:p>
            <a:pPr lvl="0"/>
            <a:r>
              <a:rPr lang="en-US" dirty="0" smtClean="0"/>
              <a:t>Need to review COLORE, BFO,</a:t>
            </a:r>
            <a:r>
              <a:rPr lang="en-US" baseline="0" dirty="0" smtClean="0"/>
              <a:t> DOLCE etc.</a:t>
            </a:r>
            <a:endParaRPr lang="en-US" dirty="0" smtClean="0"/>
          </a:p>
          <a:p>
            <a:pPr lvl="0"/>
            <a:endParaRPr lang="en-US" dirty="0"/>
          </a:p>
        </p:txBody>
      </p:sp>
    </p:spTree>
    <p:extLst>
      <p:ext uri="{BB962C8B-B14F-4D97-AF65-F5344CB8AC3E}">
        <p14:creationId xmlns:p14="http://schemas.microsoft.com/office/powerpoint/2010/main" val="2614568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a:t>Semantics </a:t>
            </a:r>
          </a:p>
        </p:txBody>
      </p:sp>
      <p:sp>
        <p:nvSpPr>
          <p:cNvPr id="4" name="Slide Number Placeholder 3"/>
          <p:cNvSpPr>
            <a:spLocks noGrp="1"/>
          </p:cNvSpPr>
          <p:nvPr>
            <p:ph type="sldNum" sz="quarter" idx="12"/>
          </p:nvPr>
        </p:nvSpPr>
        <p:spPr/>
        <p:txBody>
          <a:bodyPr/>
          <a:lstStyle/>
          <a:p>
            <a:fld id="{0E49032C-FC1D-455E-94CE-D351C1237721}" type="slidenum">
              <a:rPr lang="en-US" smtClean="0">
                <a:solidFill>
                  <a:prstClr val="black">
                    <a:tint val="75000"/>
                  </a:prstClr>
                </a:solidFill>
              </a:rPr>
              <a:pPr/>
              <a:t>11</a:t>
            </a:fld>
            <a:endParaRPr lang="en-US" dirty="0">
              <a:solidFill>
                <a:prstClr val="black">
                  <a:tint val="75000"/>
                </a:prstClr>
              </a:solidFill>
            </a:endParaRPr>
          </a:p>
        </p:txBody>
      </p:sp>
      <p:graphicFrame>
        <p:nvGraphicFramePr>
          <p:cNvPr id="5" name="Diagram 4"/>
          <p:cNvGraphicFramePr/>
          <p:nvPr>
            <p:extLst>
              <p:ext uri="{D42A27DB-BD31-4B8C-83A1-F6EECF244321}">
                <p14:modId xmlns:p14="http://schemas.microsoft.com/office/powerpoint/2010/main" val="550139537"/>
              </p:ext>
            </p:extLst>
          </p:nvPr>
        </p:nvGraphicFramePr>
        <p:xfrm>
          <a:off x="914400" y="990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5410200" y="1219200"/>
            <a:ext cx="2971800" cy="1066800"/>
          </a:xfrm>
          <a:prstGeom prst="rect">
            <a:avLst/>
          </a:prstGeom>
        </p:spPr>
        <p:txBody>
          <a:bodyPr vert="horz" wrap="square" lIns="91440" tIns="45720" rIns="91440" bIns="45720" rtlCol="0">
            <a:normAutofit/>
          </a:bodyPr>
          <a:lstStyle/>
          <a:p>
            <a:pPr marL="342900" indent="-342900">
              <a:spcBef>
                <a:spcPts val="800"/>
              </a:spcBef>
            </a:pPr>
            <a:r>
              <a:rPr lang="en-US" sz="1400" dirty="0" smtClean="0">
                <a:solidFill>
                  <a:prstClr val="black"/>
                </a:solidFill>
              </a:rPr>
              <a:t>OWL “Thing”: </a:t>
            </a:r>
          </a:p>
          <a:p>
            <a:pPr marL="342900" indent="-342900">
              <a:spcBef>
                <a:spcPts val="800"/>
              </a:spcBef>
            </a:pPr>
            <a:r>
              <a:rPr lang="en-US" sz="1400" dirty="0" smtClean="0">
                <a:solidFill>
                  <a:prstClr val="black"/>
                </a:solidFill>
              </a:rPr>
              <a:t>Everything in the model is some thing in the world</a:t>
            </a:r>
          </a:p>
        </p:txBody>
      </p:sp>
      <p:cxnSp>
        <p:nvCxnSpPr>
          <p:cNvPr id="8" name="Straight Arrow Connector 7"/>
          <p:cNvCxnSpPr/>
          <p:nvPr/>
        </p:nvCxnSpPr>
        <p:spPr>
          <a:xfrm flipH="1">
            <a:off x="4495800" y="1447800"/>
            <a:ext cx="914400" cy="152400"/>
          </a:xfrm>
          <a:prstGeom prst="straightConnector1">
            <a:avLst/>
          </a:prstGeom>
          <a:ln w="28575" cap="sq">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029200" y="3505200"/>
            <a:ext cx="2819400" cy="914400"/>
          </a:xfrm>
          <a:prstGeom prst="rect">
            <a:avLst/>
          </a:prstGeom>
        </p:spPr>
        <p:txBody>
          <a:bodyPr vert="horz" wrap="none" lIns="91440" tIns="45720" rIns="91440" bIns="45720" rtlCol="0">
            <a:normAutofit lnSpcReduction="10000"/>
          </a:bodyPr>
          <a:lstStyle/>
          <a:p>
            <a:pPr marL="342900" indent="-342900">
              <a:spcBef>
                <a:spcPts val="800"/>
              </a:spcBef>
            </a:pPr>
            <a:r>
              <a:rPr lang="en-US" sz="1400" dirty="0" smtClean="0">
                <a:solidFill>
                  <a:prstClr val="black"/>
                </a:solidFill>
              </a:rPr>
              <a:t>Taxonomic hierarchy: </a:t>
            </a:r>
          </a:p>
          <a:p>
            <a:pPr marL="342900" indent="-342900">
              <a:spcBef>
                <a:spcPts val="800"/>
              </a:spcBef>
            </a:pPr>
            <a:r>
              <a:rPr lang="en-US" sz="1400" dirty="0" smtClean="0">
                <a:solidFill>
                  <a:prstClr val="black"/>
                </a:solidFill>
              </a:rPr>
              <a:t>Things classified according </a:t>
            </a:r>
          </a:p>
          <a:p>
            <a:pPr marL="342900" indent="-342900">
              <a:spcBef>
                <a:spcPts val="800"/>
              </a:spcBef>
            </a:pPr>
            <a:r>
              <a:rPr lang="en-US" sz="1400" dirty="0" smtClean="0">
                <a:solidFill>
                  <a:prstClr val="black"/>
                </a:solidFill>
              </a:rPr>
              <a:t>to their properties</a:t>
            </a:r>
          </a:p>
        </p:txBody>
      </p:sp>
      <p:sp>
        <p:nvSpPr>
          <p:cNvPr id="12" name="Content Placeholder 11"/>
          <p:cNvSpPr>
            <a:spLocks noGrp="1"/>
          </p:cNvSpPr>
          <p:nvPr>
            <p:ph idx="1"/>
          </p:nvPr>
        </p:nvSpPr>
        <p:spPr>
          <a:xfrm>
            <a:off x="381000" y="4724400"/>
            <a:ext cx="8229600" cy="1905000"/>
          </a:xfrm>
        </p:spPr>
        <p:txBody>
          <a:bodyPr>
            <a:normAutofit fontScale="62500" lnSpcReduction="20000"/>
          </a:bodyPr>
          <a:lstStyle/>
          <a:p>
            <a:r>
              <a:rPr lang="en-US" dirty="0" smtClean="0"/>
              <a:t>OWL Thing: The ontology makes a specific commitment to being a model of things in the world </a:t>
            </a:r>
          </a:p>
          <a:p>
            <a:r>
              <a:rPr lang="en-US" dirty="0" smtClean="0"/>
              <a:t>Classes of thing are classified according to their properties</a:t>
            </a:r>
          </a:p>
          <a:p>
            <a:pPr lvl="1"/>
            <a:r>
              <a:rPr lang="en-US" dirty="0" smtClean="0"/>
              <a:t>Additional properties</a:t>
            </a:r>
          </a:p>
          <a:p>
            <a:pPr lvl="1"/>
            <a:r>
              <a:rPr lang="en-US" dirty="0" smtClean="0"/>
              <a:t>Restrictions on existing properties</a:t>
            </a:r>
          </a:p>
          <a:p>
            <a:r>
              <a:rPr lang="en-US" dirty="0" smtClean="0"/>
              <a:t>Classes may also be defined “extensionally” as a list of members</a:t>
            </a:r>
          </a:p>
          <a:p>
            <a:pPr lvl="1"/>
            <a:endParaRPr lang="en-US" dirty="0"/>
          </a:p>
        </p:txBody>
      </p:sp>
    </p:spTree>
    <p:extLst>
      <p:ext uri="{BB962C8B-B14F-4D97-AF65-F5344CB8AC3E}">
        <p14:creationId xmlns:p14="http://schemas.microsoft.com/office/powerpoint/2010/main" val="26571457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normAutofit fontScale="90000"/>
          </a:bodyPr>
          <a:lstStyle/>
          <a:p>
            <a:r>
              <a:rPr lang="en-US" altLang="en-US" dirty="0" smtClean="0"/>
              <a:t>Applying Meaning to Financial Semantics</a:t>
            </a:r>
          </a:p>
        </p:txBody>
      </p:sp>
      <p:sp>
        <p:nvSpPr>
          <p:cNvPr id="37891" name="Content Placeholder 2"/>
          <p:cNvSpPr>
            <a:spLocks noGrp="1"/>
          </p:cNvSpPr>
          <p:nvPr>
            <p:ph idx="1"/>
          </p:nvPr>
        </p:nvSpPr>
        <p:spPr/>
        <p:txBody>
          <a:bodyPr/>
          <a:lstStyle/>
          <a:p>
            <a:r>
              <a:rPr lang="en-US" altLang="en-US" sz="2800" dirty="0" smtClean="0"/>
              <a:t>Everything is a Thing</a:t>
            </a:r>
          </a:p>
          <a:p>
            <a:pPr lvl="1"/>
            <a:r>
              <a:rPr lang="en-US" altLang="en-US" sz="2400" dirty="0" smtClean="0"/>
              <a:t>What kind of Thing?</a:t>
            </a:r>
          </a:p>
          <a:p>
            <a:pPr lvl="1"/>
            <a:r>
              <a:rPr lang="en-US" altLang="en-US" sz="2400" dirty="0" smtClean="0"/>
              <a:t>What distinguishes it from other things?</a:t>
            </a:r>
          </a:p>
          <a:p>
            <a:r>
              <a:rPr lang="en-US" altLang="en-US" sz="2800" dirty="0" smtClean="0"/>
              <a:t>What kind of Thing?</a:t>
            </a:r>
          </a:p>
          <a:p>
            <a:pPr lvl="1"/>
            <a:r>
              <a:rPr lang="en-US" altLang="en-US" sz="2400" dirty="0" smtClean="0"/>
              <a:t>Share is a Security is a Transferable Contract … is a Contract</a:t>
            </a:r>
          </a:p>
          <a:p>
            <a:r>
              <a:rPr lang="en-US" altLang="en-US" sz="2800" dirty="0" smtClean="0"/>
              <a:t>What properties?</a:t>
            </a:r>
          </a:p>
          <a:p>
            <a:pPr lvl="1"/>
            <a:r>
              <a:rPr lang="en-US" altLang="en-US" sz="2400" dirty="0" smtClean="0"/>
              <a:t>Share gives the holder some Equity</a:t>
            </a:r>
          </a:p>
          <a:p>
            <a:pPr lvl="1"/>
            <a:r>
              <a:rPr lang="en-US" altLang="en-US" sz="2400" dirty="0" smtClean="0"/>
              <a:t>Share confers on the holder some Voting Rights</a:t>
            </a:r>
          </a:p>
        </p:txBody>
      </p:sp>
      <p:sp>
        <p:nvSpPr>
          <p:cNvPr id="4" name="Slide Number Placeholder 3"/>
          <p:cNvSpPr>
            <a:spLocks noGrp="1"/>
          </p:cNvSpPr>
          <p:nvPr>
            <p:ph type="sldNum" sz="quarter" idx="11"/>
          </p:nvPr>
        </p:nvSpPr>
        <p:spPr/>
        <p:txBody>
          <a:bodyPr/>
          <a:lstStyle/>
          <a:p>
            <a:pPr>
              <a:defRPr/>
            </a:pPr>
            <a:fld id="{CE9BA905-A885-4F46-9427-1174F4E7C7AE}" type="slidenum">
              <a:rPr lang="en-US" smtClean="0"/>
              <a:pPr>
                <a:defRPr/>
              </a:pPr>
              <a:t>12</a:t>
            </a:fld>
            <a:endParaRPr lang="en-US"/>
          </a:p>
        </p:txBody>
      </p:sp>
      <p:sp>
        <p:nvSpPr>
          <p:cNvPr id="5" name="Footer Placeholder 4"/>
          <p:cNvSpPr>
            <a:spLocks noGrp="1"/>
          </p:cNvSpPr>
          <p:nvPr>
            <p:ph type="ftr" sz="quarter" idx="12"/>
          </p:nvPr>
        </p:nvSpPr>
        <p:spPr/>
        <p:txBody>
          <a:bodyPr/>
          <a:lstStyle/>
          <a:p>
            <a:pPr>
              <a:defRPr/>
            </a:pPr>
            <a:r>
              <a:rPr lang="en-US" smtClean="0"/>
              <a:t>Copyright © 2010 EDM Council Inc.</a:t>
            </a:r>
            <a:endParaRPr lang="en-US" sz="1600">
              <a:latin typeface="Times New Roman" charset="0"/>
            </a:endParaRPr>
          </a:p>
        </p:txBody>
      </p:sp>
    </p:spTree>
    <p:extLst>
      <p:ext uri="{BB962C8B-B14F-4D97-AF65-F5344CB8AC3E}">
        <p14:creationId xmlns:p14="http://schemas.microsoft.com/office/powerpoint/2010/main" val="2875107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Where does this lead?</a:t>
            </a:r>
          </a:p>
        </p:txBody>
      </p:sp>
      <p:sp>
        <p:nvSpPr>
          <p:cNvPr id="38915" name="Content Placeholder 2"/>
          <p:cNvSpPr>
            <a:spLocks noGrp="1"/>
          </p:cNvSpPr>
          <p:nvPr>
            <p:ph idx="1"/>
          </p:nvPr>
        </p:nvSpPr>
        <p:spPr/>
        <p:txBody>
          <a:bodyPr/>
          <a:lstStyle/>
          <a:p>
            <a:r>
              <a:rPr lang="en-US" altLang="en-US" sz="2800" dirty="0" smtClean="0"/>
              <a:t>Taxonomy of kinds of contract</a:t>
            </a:r>
          </a:p>
          <a:p>
            <a:r>
              <a:rPr lang="en-US" altLang="en-US" sz="2800" dirty="0" smtClean="0"/>
              <a:t>Taxonomy of kinds of Rights</a:t>
            </a:r>
          </a:p>
          <a:p>
            <a:pPr lvl="1"/>
            <a:r>
              <a:rPr lang="en-US" altLang="en-US" sz="2400" dirty="0" smtClean="0"/>
              <a:t>Rights, Obligations are similar and reciprocal concepts</a:t>
            </a:r>
          </a:p>
          <a:p>
            <a:pPr lvl="1"/>
            <a:r>
              <a:rPr lang="en-US" altLang="en-US" sz="2400" dirty="0" smtClean="0"/>
              <a:t>Note that these don’t necessarily correspond to data</a:t>
            </a:r>
          </a:p>
          <a:p>
            <a:r>
              <a:rPr lang="en-US" altLang="en-US" sz="2800" dirty="0" smtClean="0"/>
              <a:t>Semantics of accounting concepts </a:t>
            </a:r>
          </a:p>
          <a:p>
            <a:pPr lvl="1"/>
            <a:r>
              <a:rPr lang="en-US" altLang="en-US" sz="2400" dirty="0" smtClean="0"/>
              <a:t>Equity, Debt in relation to assets, liabilities</a:t>
            </a:r>
          </a:p>
          <a:p>
            <a:pPr lvl="1"/>
            <a:r>
              <a:rPr lang="en-US" altLang="en-US" sz="2400" dirty="0" err="1" smtClean="0"/>
              <a:t>Cashflows</a:t>
            </a:r>
            <a:r>
              <a:rPr lang="en-US" altLang="en-US" sz="2400" dirty="0" smtClean="0"/>
              <a:t> etc.</a:t>
            </a:r>
          </a:p>
          <a:p>
            <a:r>
              <a:rPr lang="en-US" altLang="en-US" sz="2800" dirty="0" smtClean="0"/>
              <a:t>Semantics of countries, math, legal etc. </a:t>
            </a:r>
          </a:p>
        </p:txBody>
      </p:sp>
      <p:sp>
        <p:nvSpPr>
          <p:cNvPr id="4" name="Slide Number Placeholder 3"/>
          <p:cNvSpPr>
            <a:spLocks noGrp="1"/>
          </p:cNvSpPr>
          <p:nvPr>
            <p:ph type="sldNum" sz="quarter" idx="11"/>
          </p:nvPr>
        </p:nvSpPr>
        <p:spPr/>
        <p:txBody>
          <a:bodyPr/>
          <a:lstStyle/>
          <a:p>
            <a:pPr>
              <a:defRPr/>
            </a:pPr>
            <a:fld id="{A19CBCCC-50D9-49D7-BBFC-A3F01662DCF2}" type="slidenum">
              <a:rPr lang="en-US" smtClean="0"/>
              <a:pPr>
                <a:defRPr/>
              </a:pPr>
              <a:t>13</a:t>
            </a:fld>
            <a:endParaRPr lang="en-US"/>
          </a:p>
        </p:txBody>
      </p:sp>
      <p:sp>
        <p:nvSpPr>
          <p:cNvPr id="5" name="Footer Placeholder 4"/>
          <p:cNvSpPr>
            <a:spLocks noGrp="1"/>
          </p:cNvSpPr>
          <p:nvPr>
            <p:ph type="ftr" sz="quarter" idx="12"/>
          </p:nvPr>
        </p:nvSpPr>
        <p:spPr/>
        <p:txBody>
          <a:bodyPr/>
          <a:lstStyle/>
          <a:p>
            <a:pPr>
              <a:defRPr/>
            </a:pPr>
            <a:r>
              <a:rPr lang="en-US" smtClean="0"/>
              <a:t>Copyright © 2010 EDM Council Inc.</a:t>
            </a:r>
            <a:endParaRPr lang="en-US" sz="1600">
              <a:latin typeface="Times New Roman" charset="0"/>
            </a:endParaRPr>
          </a:p>
        </p:txBody>
      </p:sp>
    </p:spTree>
    <p:extLst>
      <p:ext uri="{BB962C8B-B14F-4D97-AF65-F5344CB8AC3E}">
        <p14:creationId xmlns:p14="http://schemas.microsoft.com/office/powerpoint/2010/main" val="37798338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GB" dirty="0" smtClean="0"/>
              <a:t>FIBO Formalism</a:t>
            </a:r>
            <a:r>
              <a:rPr lang="en-GB" baseline="0" dirty="0" smtClean="0"/>
              <a:t> – in plain language</a:t>
            </a:r>
            <a:endParaRPr lang="en-GB" dirty="0" smtClean="0"/>
          </a:p>
        </p:txBody>
      </p:sp>
      <p:sp>
        <p:nvSpPr>
          <p:cNvPr id="26627" name="Rectangle 3"/>
          <p:cNvSpPr>
            <a:spLocks noGrp="1" noChangeArrowheads="1"/>
          </p:cNvSpPr>
          <p:nvPr>
            <p:ph type="body" idx="1"/>
          </p:nvPr>
        </p:nvSpPr>
        <p:spPr/>
        <p:txBody>
          <a:bodyPr>
            <a:normAutofit lnSpcReduction="10000"/>
          </a:bodyPr>
          <a:lstStyle/>
          <a:p>
            <a:pPr>
              <a:lnSpc>
                <a:spcPct val="90000"/>
              </a:lnSpc>
            </a:pPr>
            <a:r>
              <a:rPr lang="en-GB" sz="2800" dirty="0" smtClean="0"/>
              <a:t>The model consists of:</a:t>
            </a:r>
          </a:p>
          <a:p>
            <a:pPr lvl="1">
              <a:lnSpc>
                <a:spcPct val="90000"/>
              </a:lnSpc>
            </a:pPr>
            <a:r>
              <a:rPr lang="en-GB" sz="2400" dirty="0" smtClean="0"/>
              <a:t>Things</a:t>
            </a:r>
          </a:p>
          <a:p>
            <a:pPr lvl="2">
              <a:lnSpc>
                <a:spcPct val="90000"/>
              </a:lnSpc>
            </a:pPr>
            <a:r>
              <a:rPr lang="en-GB" sz="2000" dirty="0" smtClean="0"/>
              <a:t>A Thing is a set theory construct</a:t>
            </a:r>
          </a:p>
          <a:p>
            <a:pPr lvl="2">
              <a:lnSpc>
                <a:spcPct val="90000"/>
              </a:lnSpc>
            </a:pPr>
            <a:r>
              <a:rPr lang="en-GB" sz="2000" dirty="0" smtClean="0"/>
              <a:t>Arranged in a hierarchy called a “Taxonomy”</a:t>
            </a:r>
          </a:p>
          <a:p>
            <a:pPr lvl="3">
              <a:lnSpc>
                <a:spcPct val="90000"/>
              </a:lnSpc>
            </a:pPr>
            <a:r>
              <a:rPr lang="en-GB" sz="1800" dirty="0" smtClean="0"/>
              <a:t>Like taxonomy of species</a:t>
            </a:r>
          </a:p>
          <a:p>
            <a:pPr lvl="1">
              <a:lnSpc>
                <a:spcPct val="90000"/>
              </a:lnSpc>
            </a:pPr>
            <a:r>
              <a:rPr lang="en-GB" sz="2400" dirty="0" smtClean="0"/>
              <a:t>Facts</a:t>
            </a:r>
          </a:p>
          <a:p>
            <a:pPr lvl="2">
              <a:lnSpc>
                <a:spcPct val="90000"/>
              </a:lnSpc>
            </a:pPr>
            <a:r>
              <a:rPr lang="en-GB" sz="2000" dirty="0" smtClean="0"/>
              <a:t>Simple facts (names, dates etc.)</a:t>
            </a:r>
          </a:p>
          <a:p>
            <a:pPr lvl="3">
              <a:lnSpc>
                <a:spcPct val="90000"/>
              </a:lnSpc>
            </a:pPr>
            <a:r>
              <a:rPr lang="en-GB" sz="1800" dirty="0" smtClean="0"/>
              <a:t>e.g. “Issue Date” is a date</a:t>
            </a:r>
          </a:p>
          <a:p>
            <a:pPr lvl="2">
              <a:lnSpc>
                <a:spcPct val="90000"/>
              </a:lnSpc>
            </a:pPr>
            <a:r>
              <a:rPr lang="en-GB" sz="2000" dirty="0" smtClean="0"/>
              <a:t>Relationship Facts (relate one thing to another thing)</a:t>
            </a:r>
          </a:p>
          <a:p>
            <a:pPr lvl="3">
              <a:lnSpc>
                <a:spcPct val="90000"/>
              </a:lnSpc>
            </a:pPr>
            <a:r>
              <a:rPr lang="en-GB" sz="1800" dirty="0" smtClean="0"/>
              <a:t>e.g. “Share confers Voting Rights”</a:t>
            </a:r>
          </a:p>
          <a:p>
            <a:pPr lvl="3">
              <a:lnSpc>
                <a:spcPct val="90000"/>
              </a:lnSpc>
            </a:pPr>
            <a:r>
              <a:rPr lang="en-GB" sz="1800" dirty="0" smtClean="0"/>
              <a:t>Things so referenced are also in taxonomic hierarchies</a:t>
            </a:r>
          </a:p>
          <a:p>
            <a:pPr lvl="1">
              <a:lnSpc>
                <a:spcPct val="90000"/>
              </a:lnSpc>
            </a:pPr>
            <a:r>
              <a:rPr lang="en-GB" sz="2400" dirty="0" smtClean="0"/>
              <a:t>Other set theory concepts</a:t>
            </a:r>
          </a:p>
          <a:p>
            <a:pPr lvl="2">
              <a:lnSpc>
                <a:spcPct val="90000"/>
              </a:lnSpc>
            </a:pPr>
            <a:r>
              <a:rPr lang="en-GB" sz="2000" dirty="0" smtClean="0"/>
              <a:t>Disjoints, Unions</a:t>
            </a:r>
          </a:p>
        </p:txBody>
      </p:sp>
    </p:spTree>
    <p:extLst>
      <p:ext uri="{BB962C8B-B14F-4D97-AF65-F5344CB8AC3E}">
        <p14:creationId xmlns:p14="http://schemas.microsoft.com/office/powerpoint/2010/main" val="12426963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FIBO Semantic Abstractions</a:t>
            </a:r>
            <a:endParaRPr lang="en-US" dirty="0"/>
          </a:p>
        </p:txBody>
      </p:sp>
      <p:sp>
        <p:nvSpPr>
          <p:cNvPr id="3" name="Content Placeholder 2"/>
          <p:cNvSpPr>
            <a:spLocks noGrp="1"/>
          </p:cNvSpPr>
          <p:nvPr>
            <p:ph idx="1"/>
          </p:nvPr>
        </p:nvSpPr>
        <p:spPr/>
        <p:txBody>
          <a:bodyPr>
            <a:normAutofit lnSpcReduction="10000"/>
          </a:bodyPr>
          <a:lstStyle/>
          <a:p>
            <a:r>
              <a:rPr lang="en-US" dirty="0" smtClean="0"/>
              <a:t>Inevitable</a:t>
            </a:r>
            <a:r>
              <a:rPr lang="en-US" baseline="0" dirty="0" smtClean="0"/>
              <a:t> by-product of the “What kind of Thing is this?” question</a:t>
            </a:r>
          </a:p>
          <a:p>
            <a:pPr lvl="1"/>
            <a:r>
              <a:rPr lang="en-US" dirty="0" smtClean="0"/>
              <a:t>Ontologies are built around a classification</a:t>
            </a:r>
            <a:r>
              <a:rPr lang="en-US" baseline="0" dirty="0" smtClean="0"/>
              <a:t> hierarchy (“Taxonomy”) of kinds of thing</a:t>
            </a:r>
          </a:p>
          <a:p>
            <a:pPr lvl="1"/>
            <a:r>
              <a:rPr lang="en-US" dirty="0" smtClean="0"/>
              <a:t>This is key to</a:t>
            </a:r>
            <a:r>
              <a:rPr lang="en-US" baseline="0" dirty="0" smtClean="0"/>
              <a:t> meaningful ontologies</a:t>
            </a:r>
          </a:p>
          <a:p>
            <a:pPr lvl="0"/>
            <a:r>
              <a:rPr lang="en-US" baseline="0" dirty="0" smtClean="0"/>
              <a:t>Enables disambiguation across business contexts</a:t>
            </a:r>
          </a:p>
          <a:p>
            <a:pPr lvl="0"/>
            <a:r>
              <a:rPr lang="en-US" baseline="0" dirty="0" smtClean="0"/>
              <a:t>Not a technology activity</a:t>
            </a:r>
          </a:p>
          <a:p>
            <a:pPr lvl="0"/>
            <a:r>
              <a:rPr lang="en-US" baseline="0" dirty="0" smtClean="0"/>
              <a:t>Examples: Contract, Credit, Asset etc.</a:t>
            </a:r>
            <a:endParaRPr lang="en-US" dirty="0"/>
          </a:p>
        </p:txBody>
      </p:sp>
    </p:spTree>
    <p:extLst>
      <p:ext uri="{BB962C8B-B14F-4D97-AF65-F5344CB8AC3E}">
        <p14:creationId xmlns:p14="http://schemas.microsoft.com/office/powerpoint/2010/main" val="37281691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Overview of Classification Theory</a:t>
            </a:r>
          </a:p>
        </p:txBody>
      </p:sp>
      <p:sp>
        <p:nvSpPr>
          <p:cNvPr id="16387" name="Content Placeholder 2"/>
          <p:cNvSpPr>
            <a:spLocks noGrp="1"/>
          </p:cNvSpPr>
          <p:nvPr>
            <p:ph idx="1"/>
          </p:nvPr>
        </p:nvSpPr>
        <p:spPr/>
        <p:txBody>
          <a:bodyPr/>
          <a:lstStyle/>
          <a:p>
            <a:r>
              <a:rPr lang="en-US" altLang="en-US" dirty="0" smtClean="0"/>
              <a:t>“Classification”</a:t>
            </a:r>
          </a:p>
          <a:p>
            <a:pPr lvl="1"/>
            <a:r>
              <a:rPr lang="en-CA" altLang="en-US" dirty="0" smtClean="0"/>
              <a:t>a system that employs a “meaningful clustering” of items </a:t>
            </a:r>
          </a:p>
          <a:p>
            <a:pPr lvl="2"/>
            <a:r>
              <a:rPr lang="en-CA" altLang="en-US" dirty="0" err="1" smtClean="0"/>
              <a:t>Kwashnik</a:t>
            </a:r>
            <a:r>
              <a:rPr lang="en-CA" altLang="en-US" dirty="0" smtClean="0"/>
              <a:t> (1999)</a:t>
            </a:r>
          </a:p>
          <a:p>
            <a:pPr lvl="1"/>
            <a:r>
              <a:rPr lang="en-CA" altLang="en-US" dirty="0" smtClean="0"/>
              <a:t>the “orderly and systematic arrangement” of items into a “system of mutually exclusive and </a:t>
            </a:r>
            <a:r>
              <a:rPr lang="en-CA" altLang="en-US" dirty="0" err="1" smtClean="0"/>
              <a:t>nonoverlapping</a:t>
            </a:r>
            <a:r>
              <a:rPr lang="en-CA" altLang="en-US" dirty="0" smtClean="0"/>
              <a:t> classes” </a:t>
            </a:r>
          </a:p>
          <a:p>
            <a:pPr lvl="2"/>
            <a:r>
              <a:rPr lang="en-CA" altLang="en-US" dirty="0" smtClean="0"/>
              <a:t>Jacob (2004)</a:t>
            </a:r>
          </a:p>
          <a:p>
            <a:r>
              <a:rPr lang="en-CA" altLang="en-US" dirty="0" smtClean="0"/>
              <a:t>There are various kinds of classification</a:t>
            </a:r>
          </a:p>
        </p:txBody>
      </p:sp>
      <p:sp>
        <p:nvSpPr>
          <p:cNvPr id="4" name="Slide Number Placeholder 3"/>
          <p:cNvSpPr>
            <a:spLocks noGrp="1"/>
          </p:cNvSpPr>
          <p:nvPr>
            <p:ph type="sldNum" sz="quarter" idx="11"/>
          </p:nvPr>
        </p:nvSpPr>
        <p:spPr/>
        <p:txBody>
          <a:bodyPr/>
          <a:lstStyle/>
          <a:p>
            <a:pPr>
              <a:defRPr/>
            </a:pPr>
            <a:fld id="{65E75879-D1D4-430E-B292-11133E366A1C}" type="slidenum">
              <a:rPr lang="en-US" smtClean="0"/>
              <a:pPr>
                <a:defRPr/>
              </a:pPr>
              <a:t>16</a:t>
            </a:fld>
            <a:endParaRPr lang="en-US"/>
          </a:p>
        </p:txBody>
      </p:sp>
      <p:sp>
        <p:nvSpPr>
          <p:cNvPr id="5" name="Footer Placeholder 4"/>
          <p:cNvSpPr>
            <a:spLocks noGrp="1"/>
          </p:cNvSpPr>
          <p:nvPr>
            <p:ph type="ftr" sz="quarter" idx="12"/>
          </p:nvPr>
        </p:nvSpPr>
        <p:spPr/>
        <p:txBody>
          <a:bodyPr/>
          <a:lstStyle/>
          <a:p>
            <a:pPr>
              <a:defRPr/>
            </a:pPr>
            <a:r>
              <a:rPr lang="en-US" smtClean="0"/>
              <a:t>Copyright © 2010 EDM Council Inc.</a:t>
            </a:r>
            <a:endParaRPr lang="en-US" sz="1600">
              <a:latin typeface="Times New Roman" charset="0"/>
            </a:endParaRPr>
          </a:p>
        </p:txBody>
      </p:sp>
    </p:spTree>
    <p:extLst>
      <p:ext uri="{BB962C8B-B14F-4D97-AF65-F5344CB8AC3E}">
        <p14:creationId xmlns:p14="http://schemas.microsoft.com/office/powerpoint/2010/main" val="35879531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Classification Requirements</a:t>
            </a:r>
          </a:p>
        </p:txBody>
      </p:sp>
      <p:sp>
        <p:nvSpPr>
          <p:cNvPr id="18435" name="Content Placeholder 2"/>
          <p:cNvSpPr>
            <a:spLocks noGrp="1"/>
          </p:cNvSpPr>
          <p:nvPr>
            <p:ph idx="1"/>
          </p:nvPr>
        </p:nvSpPr>
        <p:spPr/>
        <p:txBody>
          <a:bodyPr/>
          <a:lstStyle/>
          <a:p>
            <a:r>
              <a:rPr lang="en-US" altLang="en-US" sz="2800" dirty="0" smtClean="0"/>
              <a:t>Classification schemes may be</a:t>
            </a:r>
          </a:p>
          <a:p>
            <a:pPr lvl="1"/>
            <a:r>
              <a:rPr lang="en-US" altLang="en-US" sz="2400" dirty="0" err="1" smtClean="0"/>
              <a:t>Monohierarchical</a:t>
            </a:r>
            <a:endParaRPr lang="en-US" altLang="en-US" sz="2400" dirty="0" smtClean="0"/>
          </a:p>
          <a:p>
            <a:pPr lvl="1"/>
            <a:r>
              <a:rPr lang="en-US" altLang="en-US" sz="2400" dirty="0" smtClean="0"/>
              <a:t>Polyhierarchical</a:t>
            </a:r>
          </a:p>
          <a:p>
            <a:r>
              <a:rPr lang="en-US" altLang="en-US" sz="2800" dirty="0" smtClean="0"/>
              <a:t>Polyhierarchical classification depends on multiple inheritance</a:t>
            </a:r>
          </a:p>
          <a:p>
            <a:pPr lvl="1"/>
            <a:r>
              <a:rPr lang="en-US" altLang="en-US" sz="2400" dirty="0" smtClean="0"/>
              <a:t>one class may have several parents</a:t>
            </a:r>
          </a:p>
          <a:p>
            <a:pPr lvl="2"/>
            <a:r>
              <a:rPr lang="en-US" altLang="en-US" sz="2000" dirty="0" smtClean="0"/>
              <a:t>A </a:t>
            </a:r>
            <a:r>
              <a:rPr lang="en-US" altLang="en-US" sz="2000" i="1" dirty="0" smtClean="0"/>
              <a:t>whale </a:t>
            </a:r>
            <a:r>
              <a:rPr lang="en-US" altLang="en-US" sz="2000" dirty="0" smtClean="0"/>
              <a:t>is both a </a:t>
            </a:r>
            <a:r>
              <a:rPr lang="en-US" altLang="en-US" sz="2000" i="1" dirty="0" smtClean="0"/>
              <a:t>marine animal </a:t>
            </a:r>
            <a:r>
              <a:rPr lang="en-US" altLang="en-US" sz="2000" dirty="0" smtClean="0"/>
              <a:t>and a </a:t>
            </a:r>
            <a:r>
              <a:rPr lang="en-US" altLang="en-US" sz="2000" i="1" dirty="0" smtClean="0"/>
              <a:t>mammal</a:t>
            </a:r>
          </a:p>
          <a:p>
            <a:pPr lvl="2"/>
            <a:r>
              <a:rPr lang="en-US" altLang="en-US" sz="2000" dirty="0" smtClean="0"/>
              <a:t>An </a:t>
            </a:r>
            <a:r>
              <a:rPr lang="en-US" altLang="en-US" sz="2000" i="1" dirty="0" smtClean="0"/>
              <a:t>IR Swap </a:t>
            </a:r>
            <a:r>
              <a:rPr lang="en-US" altLang="en-US" sz="2000" dirty="0" smtClean="0"/>
              <a:t>is both a </a:t>
            </a:r>
            <a:r>
              <a:rPr lang="en-US" altLang="en-US" sz="2000" i="1" dirty="0" smtClean="0"/>
              <a:t>Swap Contract </a:t>
            </a:r>
            <a:r>
              <a:rPr lang="en-US" altLang="en-US" sz="2000" dirty="0" smtClean="0"/>
              <a:t>and an </a:t>
            </a:r>
            <a:r>
              <a:rPr lang="en-US" altLang="en-US" sz="2000" i="1" dirty="0" smtClean="0"/>
              <a:t>Interest Rate Derivative</a:t>
            </a:r>
          </a:p>
          <a:p>
            <a:r>
              <a:rPr lang="en-US" altLang="en-US" sz="2800" dirty="0" smtClean="0"/>
              <a:t>There is no one right way to classify</a:t>
            </a:r>
          </a:p>
        </p:txBody>
      </p:sp>
      <p:sp>
        <p:nvSpPr>
          <p:cNvPr id="4" name="Slide Number Placeholder 3"/>
          <p:cNvSpPr>
            <a:spLocks noGrp="1"/>
          </p:cNvSpPr>
          <p:nvPr>
            <p:ph type="sldNum" sz="quarter" idx="11"/>
          </p:nvPr>
        </p:nvSpPr>
        <p:spPr/>
        <p:txBody>
          <a:bodyPr/>
          <a:lstStyle/>
          <a:p>
            <a:pPr>
              <a:defRPr/>
            </a:pPr>
            <a:fld id="{DB214722-AA67-47D5-B9BA-DF2BE1D9533B}" type="slidenum">
              <a:rPr lang="en-US" smtClean="0"/>
              <a:pPr>
                <a:defRPr/>
              </a:pPr>
              <a:t>17</a:t>
            </a:fld>
            <a:endParaRPr lang="en-US"/>
          </a:p>
        </p:txBody>
      </p:sp>
      <p:sp>
        <p:nvSpPr>
          <p:cNvPr id="5" name="Footer Placeholder 4"/>
          <p:cNvSpPr>
            <a:spLocks noGrp="1"/>
          </p:cNvSpPr>
          <p:nvPr>
            <p:ph type="ftr" sz="quarter" idx="12"/>
          </p:nvPr>
        </p:nvSpPr>
        <p:spPr/>
        <p:txBody>
          <a:bodyPr/>
          <a:lstStyle/>
          <a:p>
            <a:pPr>
              <a:defRPr/>
            </a:pPr>
            <a:r>
              <a:rPr lang="en-US" smtClean="0"/>
              <a:t>Copyright © 2010 EDM Council Inc.</a:t>
            </a:r>
            <a:endParaRPr lang="en-US" sz="1600">
              <a:latin typeface="Times New Roman" charset="0"/>
            </a:endParaRPr>
          </a:p>
        </p:txBody>
      </p:sp>
    </p:spTree>
    <p:extLst>
      <p:ext uri="{BB962C8B-B14F-4D97-AF65-F5344CB8AC3E}">
        <p14:creationId xmlns:p14="http://schemas.microsoft.com/office/powerpoint/2010/main" val="1749834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Semantics Re-use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Research and</a:t>
            </a:r>
            <a:r>
              <a:rPr lang="en-US" baseline="0" dirty="0" smtClean="0"/>
              <a:t> identify re-usable content semantics</a:t>
            </a:r>
          </a:p>
          <a:p>
            <a:pPr lvl="1"/>
            <a:r>
              <a:rPr lang="en-US" dirty="0" smtClean="0"/>
              <a:t>In formal published ontologies</a:t>
            </a:r>
          </a:p>
          <a:p>
            <a:pPr lvl="1"/>
            <a:r>
              <a:rPr lang="en-US" dirty="0" smtClean="0"/>
              <a:t>Business models in non ontological (non FOL) formats</a:t>
            </a:r>
          </a:p>
          <a:p>
            <a:pPr lvl="1"/>
            <a:r>
              <a:rPr lang="en-US" dirty="0" smtClean="0"/>
              <a:t>Technical / messaging</a:t>
            </a:r>
            <a:r>
              <a:rPr lang="en-US" baseline="0" dirty="0" smtClean="0"/>
              <a:t> standards to “reverse engineer” into semantics</a:t>
            </a:r>
          </a:p>
          <a:p>
            <a:pPr lvl="0"/>
            <a:r>
              <a:rPr lang="en-US" dirty="0" smtClean="0"/>
              <a:t>Pre-requisite: identify abstractions needed to support</a:t>
            </a:r>
            <a:r>
              <a:rPr lang="en-US" baseline="0" dirty="0" smtClean="0"/>
              <a:t> the specification concepts</a:t>
            </a:r>
          </a:p>
          <a:p>
            <a:pPr lvl="0"/>
            <a:r>
              <a:rPr lang="en-US" baseline="0" dirty="0" smtClean="0"/>
              <a:t>Examples:</a:t>
            </a:r>
          </a:p>
          <a:p>
            <a:pPr lvl="1"/>
            <a:r>
              <a:rPr lang="en-US" dirty="0" smtClean="0"/>
              <a:t>Transaction semantics</a:t>
            </a:r>
          </a:p>
          <a:p>
            <a:pPr lvl="1"/>
            <a:r>
              <a:rPr lang="en-US" dirty="0" smtClean="0"/>
              <a:t>Legal / contractual etc. </a:t>
            </a:r>
          </a:p>
          <a:p>
            <a:pPr lvl="1"/>
            <a:r>
              <a:rPr lang="en-US" dirty="0" smtClean="0"/>
              <a:t>Real Estate (for mortgage loans)</a:t>
            </a:r>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18</a:t>
            </a:fld>
            <a:endParaRPr lang="en-US" dirty="0"/>
          </a:p>
        </p:txBody>
      </p:sp>
    </p:spTree>
    <p:extLst>
      <p:ext uri="{BB962C8B-B14F-4D97-AF65-F5344CB8AC3E}">
        <p14:creationId xmlns:p14="http://schemas.microsoft.com/office/powerpoint/2010/main" val="12429572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Re-use Examples</a:t>
            </a:r>
            <a:endParaRPr lang="en-US" dirty="0"/>
          </a:p>
        </p:txBody>
      </p:sp>
      <p:sp>
        <p:nvSpPr>
          <p:cNvPr id="3" name="Content Placeholder 2"/>
          <p:cNvSpPr>
            <a:spLocks noGrp="1"/>
          </p:cNvSpPr>
          <p:nvPr>
            <p:ph idx="1"/>
          </p:nvPr>
        </p:nvSpPr>
        <p:spPr/>
        <p:txBody>
          <a:bodyPr>
            <a:normAutofit fontScale="92500" lnSpcReduction="10000"/>
          </a:bodyPr>
          <a:lstStyle/>
          <a:p>
            <a:r>
              <a:rPr lang="en-US" sz="2400" b="1" dirty="0" smtClean="0"/>
              <a:t>Derivatives:</a:t>
            </a:r>
            <a:r>
              <a:rPr lang="en-US" sz="2400" b="1" baseline="0" dirty="0" smtClean="0"/>
              <a:t> </a:t>
            </a:r>
          </a:p>
          <a:p>
            <a:pPr lvl="1"/>
            <a:r>
              <a:rPr lang="en-US" sz="2000" baseline="0" dirty="0" smtClean="0"/>
              <a:t>Needs </a:t>
            </a:r>
            <a:r>
              <a:rPr lang="en-US" sz="2000" b="1" baseline="0" dirty="0" smtClean="0"/>
              <a:t>Transaction</a:t>
            </a:r>
            <a:r>
              <a:rPr lang="en-US" sz="2000" baseline="0" dirty="0" smtClean="0"/>
              <a:t> Shared Semantics</a:t>
            </a:r>
          </a:p>
          <a:p>
            <a:pPr lvl="2"/>
            <a:r>
              <a:rPr lang="en-US" sz="1800" dirty="0" smtClean="0"/>
              <a:t>Extends Foundations model of commitments, agreements etc. </a:t>
            </a:r>
          </a:p>
          <a:p>
            <a:pPr lvl="2"/>
            <a:r>
              <a:rPr lang="en-US" sz="1800" dirty="0" smtClean="0"/>
              <a:t>In line with ISO 15944-4 (REA)</a:t>
            </a:r>
          </a:p>
          <a:p>
            <a:pPr lvl="1"/>
            <a:r>
              <a:rPr lang="en-US" sz="2000" dirty="0" smtClean="0"/>
              <a:t>Other e.g. </a:t>
            </a:r>
            <a:r>
              <a:rPr lang="en-US" sz="2000" b="1" dirty="0" smtClean="0"/>
              <a:t>Margining</a:t>
            </a:r>
            <a:r>
              <a:rPr lang="en-US" sz="2000" dirty="0" smtClean="0"/>
              <a:t>, </a:t>
            </a:r>
            <a:r>
              <a:rPr lang="en-US" sz="2000" b="1" dirty="0" smtClean="0"/>
              <a:t>Collateral</a:t>
            </a:r>
          </a:p>
          <a:p>
            <a:pPr lvl="0"/>
            <a:r>
              <a:rPr lang="en-US" sz="2400" dirty="0" smtClean="0"/>
              <a:t>Securities, Derivatives have </a:t>
            </a:r>
            <a:r>
              <a:rPr lang="en-US" sz="2400" b="1" dirty="0" smtClean="0"/>
              <a:t>Schedules</a:t>
            </a:r>
          </a:p>
          <a:p>
            <a:pPr lvl="1"/>
            <a:r>
              <a:rPr lang="en-US" sz="2000" dirty="0" smtClean="0"/>
              <a:t>Phase 1 of OMG Date Time Vocabulary </a:t>
            </a:r>
            <a:r>
              <a:rPr lang="en-US" sz="2000" kern="1200" dirty="0" smtClean="0">
                <a:solidFill>
                  <a:schemeClr val="tx1"/>
                </a:solidFill>
                <a:effectLst/>
                <a:latin typeface="+mn-lt"/>
                <a:ea typeface="+mn-ea"/>
                <a:cs typeface="+mn-cs"/>
              </a:rPr>
              <a:t>alignment </a:t>
            </a:r>
            <a:endParaRPr lang="en-US" sz="2000" dirty="0" smtClean="0"/>
          </a:p>
          <a:p>
            <a:pPr lvl="2"/>
            <a:r>
              <a:rPr lang="en-US" sz="1800" dirty="0" smtClean="0"/>
              <a:t>Now available in OWL</a:t>
            </a:r>
          </a:p>
          <a:p>
            <a:pPr lvl="2"/>
            <a:r>
              <a:rPr lang="en-US" sz="1800" dirty="0" smtClean="0"/>
              <a:t>Shared Semantics strategy</a:t>
            </a:r>
            <a:r>
              <a:rPr lang="en-US" sz="1800" baseline="0" dirty="0" smtClean="0"/>
              <a:t> </a:t>
            </a:r>
          </a:p>
          <a:p>
            <a:pPr lvl="0"/>
            <a:r>
              <a:rPr lang="en-US" sz="2400" b="1" dirty="0" smtClean="0"/>
              <a:t>Funds</a:t>
            </a:r>
            <a:r>
              <a:rPr lang="en-US" sz="2400" b="1" baseline="0" dirty="0" smtClean="0"/>
              <a:t> / CIV: </a:t>
            </a:r>
            <a:r>
              <a:rPr lang="en-US" sz="2400" baseline="0" dirty="0" smtClean="0"/>
              <a:t>FIBO-BEs update in Trusts, Entities</a:t>
            </a:r>
          </a:p>
          <a:p>
            <a:pPr lvl="0"/>
            <a:r>
              <a:rPr lang="en-US" sz="2400" b="1" dirty="0" smtClean="0"/>
              <a:t>SPVs: </a:t>
            </a:r>
            <a:r>
              <a:rPr lang="en-US" sz="2400" baseline="0" dirty="0" smtClean="0"/>
              <a:t>FIBO-BE update to add core SPV model</a:t>
            </a:r>
          </a:p>
          <a:p>
            <a:pPr lvl="0"/>
            <a:r>
              <a:rPr lang="en-US" sz="2400" baseline="0" dirty="0" smtClean="0"/>
              <a:t>Temporal Terms</a:t>
            </a:r>
          </a:p>
          <a:p>
            <a:pPr lvl="1"/>
            <a:r>
              <a:rPr lang="en-US" sz="2000" dirty="0" smtClean="0"/>
              <a:t>Phase 2 of OMG DTV alignment</a:t>
            </a:r>
            <a:endParaRPr lang="en-US" sz="2000" dirty="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19</a:t>
            </a:fld>
            <a:endParaRPr lang="en-US" dirty="0"/>
          </a:p>
        </p:txBody>
      </p:sp>
    </p:spTree>
    <p:extLst>
      <p:ext uri="{BB962C8B-B14F-4D97-AF65-F5344CB8AC3E}">
        <p14:creationId xmlns:p14="http://schemas.microsoft.com/office/powerpoint/2010/main" val="34835086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this Session</a:t>
            </a:r>
            <a:endParaRPr lang="en-US" dirty="0"/>
          </a:p>
        </p:txBody>
      </p:sp>
      <p:sp>
        <p:nvSpPr>
          <p:cNvPr id="3" name="Content Placeholder 2"/>
          <p:cNvSpPr>
            <a:spLocks noGrp="1"/>
          </p:cNvSpPr>
          <p:nvPr>
            <p:ph idx="1"/>
          </p:nvPr>
        </p:nvSpPr>
        <p:spPr/>
        <p:txBody>
          <a:bodyPr>
            <a:normAutofit/>
          </a:bodyPr>
          <a:lstStyle/>
          <a:p>
            <a:r>
              <a:rPr lang="en-US" baseline="0" dirty="0" smtClean="0"/>
              <a:t>FIBO Conceptual Domain Ontology Modeling</a:t>
            </a:r>
          </a:p>
          <a:p>
            <a:pPr lvl="1"/>
            <a:r>
              <a:rPr lang="en-US" dirty="0" smtClean="0"/>
              <a:t>Principles of conceptual FIBO</a:t>
            </a:r>
          </a:p>
          <a:p>
            <a:pPr lvl="1"/>
            <a:r>
              <a:rPr lang="en-US" baseline="0" dirty="0" smtClean="0"/>
              <a:t>Exploration</a:t>
            </a:r>
            <a:r>
              <a:rPr lang="en-US" dirty="0" smtClean="0"/>
              <a:t> of model type distinctions in the literature</a:t>
            </a:r>
          </a:p>
          <a:p>
            <a:pPr lvl="1"/>
            <a:r>
              <a:rPr lang="en-US" baseline="0" dirty="0" smtClean="0"/>
              <a:t>A look at what we have and how we intend to manage this in relation to the OMG submissions </a:t>
            </a:r>
          </a:p>
          <a:p>
            <a:pPr lvl="1"/>
            <a:r>
              <a:rPr lang="en-US" dirty="0"/>
              <a:t>Abstraction and Reuse</a:t>
            </a:r>
          </a:p>
          <a:p>
            <a:pPr lvl="1"/>
            <a:r>
              <a:rPr lang="en-US" dirty="0" smtClean="0"/>
              <a:t>Implications for Externality Review</a:t>
            </a:r>
          </a:p>
        </p:txBody>
      </p:sp>
    </p:spTree>
    <p:extLst>
      <p:ext uri="{BB962C8B-B14F-4D97-AF65-F5344CB8AC3E}">
        <p14:creationId xmlns:p14="http://schemas.microsoft.com/office/powerpoint/2010/main" val="16538212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FIBO Mid Level Ontologies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sz="3200" kern="1200" dirty="0" smtClean="0">
                <a:solidFill>
                  <a:schemeClr val="tx1"/>
                </a:solidFill>
                <a:effectLst/>
                <a:latin typeface="+mn-lt"/>
                <a:ea typeface="+mn-ea"/>
                <a:cs typeface="+mn-cs"/>
              </a:rPr>
              <a:t>Roles, Parties, Parties in Roles</a:t>
            </a:r>
          </a:p>
          <a:p>
            <a:pPr lvl="0"/>
            <a:r>
              <a:rPr lang="en-US" sz="3200" kern="1200" dirty="0" smtClean="0">
                <a:solidFill>
                  <a:schemeClr val="tx1"/>
                </a:solidFill>
                <a:effectLst/>
                <a:latin typeface="+mn-lt"/>
                <a:ea typeface="+mn-ea"/>
                <a:cs typeface="+mn-cs"/>
              </a:rPr>
              <a:t>Transactions</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3200" kern="1200" dirty="0" smtClean="0">
                <a:solidFill>
                  <a:schemeClr val="tx1"/>
                </a:solidFill>
                <a:effectLst/>
                <a:latin typeface="+mn-lt"/>
                <a:ea typeface="+mn-ea"/>
                <a:cs typeface="+mn-cs"/>
              </a:rPr>
              <a:t>Legal and jurisdictional concepts</a:t>
            </a:r>
            <a:endParaRPr lang="en-US" sz="3200" dirty="0" smtClean="0">
              <a:effectLst/>
            </a:endParaRPr>
          </a:p>
          <a:p>
            <a:pPr lvl="0"/>
            <a:r>
              <a:rPr lang="en-US" sz="3200" kern="1200" dirty="0" smtClean="0">
                <a:solidFill>
                  <a:schemeClr val="tx1"/>
                </a:solidFill>
                <a:effectLst/>
                <a:latin typeface="+mn-lt"/>
                <a:ea typeface="+mn-ea"/>
                <a:cs typeface="+mn-cs"/>
              </a:rPr>
              <a:t>Contractual</a:t>
            </a:r>
          </a:p>
          <a:p>
            <a:pPr lvl="0"/>
            <a:r>
              <a:rPr lang="en-US" sz="3200" kern="1200" dirty="0" smtClean="0">
                <a:solidFill>
                  <a:schemeClr val="tx1"/>
                </a:solidFill>
                <a:effectLst/>
                <a:latin typeface="+mn-lt"/>
                <a:ea typeface="+mn-ea"/>
                <a:cs typeface="+mn-cs"/>
              </a:rPr>
              <a:t>Geo</a:t>
            </a:r>
          </a:p>
          <a:p>
            <a:pPr lvl="0"/>
            <a:r>
              <a:rPr lang="en-US" sz="3200" kern="1200" dirty="0" smtClean="0">
                <a:solidFill>
                  <a:schemeClr val="tx1"/>
                </a:solidFill>
                <a:effectLst/>
                <a:latin typeface="+mn-lt"/>
                <a:ea typeface="+mn-ea"/>
                <a:cs typeface="+mn-cs"/>
              </a:rPr>
              <a:t>Social constructs</a:t>
            </a:r>
          </a:p>
          <a:p>
            <a:pPr lvl="0"/>
            <a:r>
              <a:rPr lang="en-US" sz="3200" kern="1200" dirty="0" smtClean="0">
                <a:solidFill>
                  <a:schemeClr val="tx1"/>
                </a:solidFill>
                <a:effectLst/>
                <a:latin typeface="+mn-lt"/>
                <a:ea typeface="+mn-ea"/>
                <a:cs typeface="+mn-cs"/>
              </a:rPr>
              <a:t>Accounting abstractions</a:t>
            </a:r>
          </a:p>
          <a:p>
            <a:pPr lvl="0"/>
            <a:r>
              <a:rPr lang="en-US" sz="3200" kern="1200" dirty="0" smtClean="0">
                <a:solidFill>
                  <a:schemeClr val="tx1"/>
                </a:solidFill>
                <a:effectLst/>
                <a:latin typeface="+mn-lt"/>
                <a:ea typeface="+mn-ea"/>
                <a:cs typeface="+mn-cs"/>
              </a:rPr>
              <a:t>Time</a:t>
            </a:r>
          </a:p>
          <a:p>
            <a:pPr lvl="0"/>
            <a:r>
              <a:rPr lang="en-US" sz="3200" kern="1200" dirty="0" smtClean="0">
                <a:solidFill>
                  <a:schemeClr val="tx1"/>
                </a:solidFill>
                <a:effectLst/>
                <a:latin typeface="+mn-lt"/>
                <a:ea typeface="+mn-ea"/>
                <a:cs typeface="+mn-cs"/>
              </a:rPr>
              <a:t>Business Process</a:t>
            </a:r>
          </a:p>
        </p:txBody>
      </p:sp>
    </p:spTree>
    <p:extLst>
      <p:ext uri="{BB962C8B-B14F-4D97-AF65-F5344CB8AC3E}">
        <p14:creationId xmlns:p14="http://schemas.microsoft.com/office/powerpoint/2010/main" val="10827672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Cross-domain Concepts</a:t>
            </a:r>
            <a:endParaRPr lang="en-US" dirty="0"/>
          </a:p>
        </p:txBody>
      </p:sp>
      <p:sp>
        <p:nvSpPr>
          <p:cNvPr id="3" name="Content Placeholder 2"/>
          <p:cNvSpPr>
            <a:spLocks noGrp="1"/>
          </p:cNvSpPr>
          <p:nvPr>
            <p:ph idx="1"/>
          </p:nvPr>
        </p:nvSpPr>
        <p:spPr/>
        <p:txBody>
          <a:bodyPr>
            <a:normAutofit lnSpcReduction="10000"/>
          </a:bodyPr>
          <a:lstStyle/>
          <a:p>
            <a:pPr lvl="0"/>
            <a:r>
              <a:rPr lang="en-US" sz="3200" kern="1200" dirty="0" smtClean="0">
                <a:solidFill>
                  <a:schemeClr val="tx1"/>
                </a:solidFill>
                <a:effectLst/>
                <a:latin typeface="+mn-lt"/>
                <a:ea typeface="+mn-ea"/>
                <a:cs typeface="+mn-cs"/>
              </a:rPr>
              <a:t>These are sections in the FIBO EA “Global Terms” set but not yet in the OMG Foundations spec: </a:t>
            </a:r>
          </a:p>
          <a:p>
            <a:pPr lvl="1"/>
            <a:r>
              <a:rPr lang="en-US" sz="2800" kern="1200" dirty="0" smtClean="0">
                <a:solidFill>
                  <a:schemeClr val="tx1"/>
                </a:solidFill>
                <a:effectLst/>
                <a:latin typeface="+mn-lt"/>
                <a:ea typeface="+mn-ea"/>
                <a:cs typeface="+mn-cs"/>
              </a:rPr>
              <a:t>Math</a:t>
            </a:r>
          </a:p>
          <a:p>
            <a:pPr lvl="1"/>
            <a:r>
              <a:rPr lang="en-US" sz="2800" kern="1200" dirty="0" smtClean="0">
                <a:solidFill>
                  <a:schemeClr val="tx1"/>
                </a:solidFill>
                <a:effectLst/>
                <a:latin typeface="+mn-lt"/>
                <a:ea typeface="+mn-ea"/>
                <a:cs typeface="+mn-cs"/>
              </a:rPr>
              <a:t>Information</a:t>
            </a:r>
          </a:p>
          <a:p>
            <a:pPr lvl="1"/>
            <a:r>
              <a:rPr lang="en-US" sz="2800" kern="1200" dirty="0" smtClean="0">
                <a:solidFill>
                  <a:schemeClr val="tx1"/>
                </a:solidFill>
                <a:effectLst/>
                <a:latin typeface="+mn-lt"/>
                <a:ea typeface="+mn-ea"/>
                <a:cs typeface="+mn-cs"/>
              </a:rPr>
              <a:t>Risk</a:t>
            </a:r>
          </a:p>
          <a:p>
            <a:pPr lvl="1"/>
            <a:r>
              <a:rPr lang="en-US" sz="2800" kern="1200" dirty="0" smtClean="0">
                <a:solidFill>
                  <a:schemeClr val="tx1"/>
                </a:solidFill>
                <a:effectLst/>
                <a:latin typeface="+mn-lt"/>
                <a:ea typeface="+mn-ea"/>
                <a:cs typeface="+mn-cs"/>
              </a:rPr>
              <a:t>Service provision (in the “Business” catch-all section)</a:t>
            </a:r>
          </a:p>
          <a:p>
            <a:pPr lvl="1"/>
            <a:r>
              <a:rPr lang="en-US" sz="2800" kern="1200" dirty="0" smtClean="0">
                <a:solidFill>
                  <a:schemeClr val="tx1"/>
                </a:solidFill>
                <a:effectLst/>
                <a:latin typeface="+mn-lt"/>
                <a:ea typeface="+mn-ea"/>
                <a:cs typeface="+mn-cs"/>
              </a:rPr>
              <a:t>Payments (in the “Business” catch-all section)</a:t>
            </a:r>
          </a:p>
          <a:p>
            <a:endParaRPr lang="en-US" dirty="0"/>
          </a:p>
        </p:txBody>
      </p:sp>
    </p:spTree>
    <p:extLst>
      <p:ext uri="{BB962C8B-B14F-4D97-AF65-F5344CB8AC3E}">
        <p14:creationId xmlns:p14="http://schemas.microsoft.com/office/powerpoint/2010/main" val="32265888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Externality Reviews</a:t>
            </a:r>
            <a:endParaRPr lang="en-US" dirty="0"/>
          </a:p>
        </p:txBody>
      </p:sp>
      <p:sp>
        <p:nvSpPr>
          <p:cNvPr id="3" name="Content Placeholder 2"/>
          <p:cNvSpPr>
            <a:spLocks noGrp="1"/>
          </p:cNvSpPr>
          <p:nvPr>
            <p:ph idx="1"/>
          </p:nvPr>
        </p:nvSpPr>
        <p:spPr/>
        <p:txBody>
          <a:bodyPr/>
          <a:lstStyle/>
          <a:p>
            <a:r>
              <a:rPr lang="en-US" dirty="0" smtClean="0"/>
              <a:t>How</a:t>
            </a:r>
            <a:r>
              <a:rPr lang="en-US" baseline="0" dirty="0" smtClean="0"/>
              <a:t> </a:t>
            </a:r>
            <a:r>
              <a:rPr lang="en-US" dirty="0" smtClean="0"/>
              <a:t>the above is applied for the FIBO</a:t>
            </a:r>
            <a:r>
              <a:rPr lang="en-US" baseline="0" dirty="0" smtClean="0"/>
              <a:t> Process</a:t>
            </a:r>
          </a:p>
          <a:p>
            <a:pPr lvl="1"/>
            <a:r>
              <a:rPr lang="en-US" dirty="0" smtClean="0"/>
              <a:t>Identifying Abstractions</a:t>
            </a:r>
          </a:p>
          <a:p>
            <a:pPr lvl="1"/>
            <a:r>
              <a:rPr lang="en-US" dirty="0" smtClean="0"/>
              <a:t>Re-use of available industry ontologies</a:t>
            </a:r>
          </a:p>
        </p:txBody>
      </p:sp>
    </p:spTree>
    <p:extLst>
      <p:ext uri="{BB962C8B-B14F-4D97-AF65-F5344CB8AC3E}">
        <p14:creationId xmlns:p14="http://schemas.microsoft.com/office/powerpoint/2010/main" val="1389197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Semantics Re-use in FIBO BCO</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Research and</a:t>
            </a:r>
            <a:r>
              <a:rPr lang="en-US" baseline="0" dirty="0" smtClean="0"/>
              <a:t> identify re-usable content semantics</a:t>
            </a:r>
          </a:p>
          <a:p>
            <a:pPr lvl="1"/>
            <a:r>
              <a:rPr lang="en-US" dirty="0" smtClean="0"/>
              <a:t>In formal published ontologies</a:t>
            </a:r>
          </a:p>
          <a:p>
            <a:pPr lvl="1"/>
            <a:r>
              <a:rPr lang="en-US" dirty="0" smtClean="0"/>
              <a:t>Business models in non ontological (non FOL) formats</a:t>
            </a:r>
          </a:p>
          <a:p>
            <a:pPr lvl="1"/>
            <a:r>
              <a:rPr lang="en-US" dirty="0" smtClean="0"/>
              <a:t>Technical / messaging</a:t>
            </a:r>
            <a:r>
              <a:rPr lang="en-US" baseline="0" dirty="0" smtClean="0"/>
              <a:t> standards to “reverse engineer” into semantics</a:t>
            </a:r>
          </a:p>
          <a:p>
            <a:pPr lvl="0"/>
            <a:r>
              <a:rPr lang="en-US" dirty="0" smtClean="0"/>
              <a:t>Pre-requisite: identify abstractions needed to support</a:t>
            </a:r>
            <a:r>
              <a:rPr lang="en-US" baseline="0" dirty="0" smtClean="0"/>
              <a:t> the specification concepts</a:t>
            </a:r>
          </a:p>
          <a:p>
            <a:pPr lvl="0"/>
            <a:r>
              <a:rPr lang="en-US" baseline="0" dirty="0" smtClean="0"/>
              <a:t>Examples:</a:t>
            </a:r>
          </a:p>
          <a:p>
            <a:pPr lvl="1"/>
            <a:r>
              <a:rPr lang="en-US" dirty="0" smtClean="0"/>
              <a:t>Transaction semantics</a:t>
            </a:r>
          </a:p>
          <a:p>
            <a:pPr lvl="1"/>
            <a:r>
              <a:rPr lang="en-US" dirty="0" smtClean="0"/>
              <a:t>Legal / contractual etc. </a:t>
            </a:r>
          </a:p>
          <a:p>
            <a:pPr lvl="1"/>
            <a:r>
              <a:rPr lang="en-US" dirty="0" smtClean="0"/>
              <a:t>Real Estate (for mortgage loans)</a:t>
            </a:r>
            <a:endParaRPr lang="en-US" dirty="0"/>
          </a:p>
        </p:txBody>
      </p:sp>
    </p:spTree>
    <p:extLst>
      <p:ext uri="{BB962C8B-B14F-4D97-AF65-F5344CB8AC3E}">
        <p14:creationId xmlns:p14="http://schemas.microsoft.com/office/powerpoint/2010/main" val="34197239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795" y="296414"/>
            <a:ext cx="7678044" cy="965368"/>
          </a:xfrm>
        </p:spPr>
        <p:txBody>
          <a:bodyPr/>
          <a:lstStyle/>
          <a:p>
            <a:pPr>
              <a:defRPr/>
            </a:pPr>
            <a:r>
              <a:rPr dirty="0" smtClean="0"/>
              <a:t>Externality Reviews</a:t>
            </a:r>
            <a:endParaRPr dirty="0"/>
          </a:p>
        </p:txBody>
      </p:sp>
      <p:sp>
        <p:nvSpPr>
          <p:cNvPr id="5" name="Rounded Rectangle 4"/>
          <p:cNvSpPr/>
          <p:nvPr/>
        </p:nvSpPr>
        <p:spPr>
          <a:xfrm>
            <a:off x="3457794" y="3037404"/>
            <a:ext cx="2023309" cy="1331321"/>
          </a:xfrm>
          <a:prstGeom prst="roundRect">
            <a:avLst/>
          </a:prstGeom>
          <a:gradFill flip="none" rotWithShape="1">
            <a:gsLst>
              <a:gs pos="0">
                <a:schemeClr val="accent1">
                  <a:shade val="51000"/>
                  <a:satMod val="130000"/>
                </a:schemeClr>
              </a:gs>
              <a:gs pos="0">
                <a:schemeClr val="accent1">
                  <a:lumMod val="40000"/>
                  <a:lumOff val="60000"/>
                </a:schemeClr>
              </a:gs>
              <a:gs pos="99000">
                <a:schemeClr val="accent1">
                  <a:shade val="94000"/>
                  <a:satMod val="135000"/>
                </a:schemeClr>
              </a:gs>
            </a:gsLst>
            <a:lin ang="10800000" scaled="1"/>
            <a:tileRect/>
          </a:gradFill>
        </p:spPr>
        <p:style>
          <a:lnRef idx="0">
            <a:schemeClr val="accent1"/>
          </a:lnRef>
          <a:fillRef idx="3">
            <a:schemeClr val="accent1"/>
          </a:fillRef>
          <a:effectRef idx="3">
            <a:schemeClr val="accent1"/>
          </a:effectRef>
          <a:fontRef idx="minor">
            <a:schemeClr val="lt1"/>
          </a:fontRef>
        </p:style>
        <p:txBody>
          <a:bodyPr lIns="93296" tIns="46648" rIns="93296" bIns="46648" anchor="ctr"/>
          <a:lstStyle/>
          <a:p>
            <a:pPr algn="ctr">
              <a:defRPr/>
            </a:pPr>
            <a:r>
              <a:rPr lang="en-US" sz="1400" b="1" dirty="0">
                <a:solidFill>
                  <a:schemeClr val="tx1">
                    <a:lumMod val="65000"/>
                    <a:lumOff val="35000"/>
                  </a:schemeClr>
                </a:solidFill>
              </a:rPr>
              <a:t>Domain-specific set of ontologies selected for standardization</a:t>
            </a:r>
          </a:p>
        </p:txBody>
      </p:sp>
      <p:sp>
        <p:nvSpPr>
          <p:cNvPr id="6" name="Rounded Rectangle 5"/>
          <p:cNvSpPr/>
          <p:nvPr/>
        </p:nvSpPr>
        <p:spPr>
          <a:xfrm>
            <a:off x="5503818" y="1579414"/>
            <a:ext cx="1970891" cy="1058763"/>
          </a:xfrm>
          <a:prstGeom prst="roundRect">
            <a:avLst/>
          </a:prstGeom>
          <a:gradFill>
            <a:gsLst>
              <a:gs pos="0">
                <a:schemeClr val="accent4">
                  <a:shade val="51000"/>
                  <a:satMod val="130000"/>
                </a:schemeClr>
              </a:gs>
              <a:gs pos="100000">
                <a:schemeClr val="accent4">
                  <a:shade val="93000"/>
                  <a:satMod val="130000"/>
                </a:schemeClr>
              </a:gs>
              <a:gs pos="100000">
                <a:schemeClr val="accent4">
                  <a:shade val="94000"/>
                  <a:satMod val="135000"/>
                </a:schemeClr>
              </a:gs>
            </a:gsLst>
          </a:gradFill>
        </p:spPr>
        <p:style>
          <a:lnRef idx="0">
            <a:schemeClr val="accent4"/>
          </a:lnRef>
          <a:fillRef idx="3">
            <a:schemeClr val="accent4"/>
          </a:fillRef>
          <a:effectRef idx="3">
            <a:schemeClr val="accent4"/>
          </a:effectRef>
          <a:fontRef idx="minor">
            <a:schemeClr val="lt1"/>
          </a:fontRef>
        </p:style>
        <p:txBody>
          <a:bodyPr lIns="93296" tIns="46648" rIns="93296" bIns="46648" anchor="ctr"/>
          <a:lstStyle/>
          <a:p>
            <a:pPr algn="ctr">
              <a:defRPr/>
            </a:pPr>
            <a:r>
              <a:rPr lang="en-US" sz="1400" b="1" dirty="0">
                <a:solidFill>
                  <a:schemeClr val="bg1"/>
                </a:solidFill>
              </a:rPr>
              <a:t>Changes required in existing OMG standardized components (FND, BI)</a:t>
            </a:r>
          </a:p>
        </p:txBody>
      </p:sp>
      <p:sp>
        <p:nvSpPr>
          <p:cNvPr id="8" name="Rounded Rectangle 7"/>
          <p:cNvSpPr/>
          <p:nvPr/>
        </p:nvSpPr>
        <p:spPr>
          <a:xfrm>
            <a:off x="1465932" y="1579414"/>
            <a:ext cx="1970891" cy="1058763"/>
          </a:xfrm>
          <a:prstGeom prst="roundRect">
            <a:avLst/>
          </a:prstGeom>
          <a:gradFill>
            <a:gsLst>
              <a:gs pos="0">
                <a:schemeClr val="bg1">
                  <a:lumMod val="65000"/>
                </a:schemeClr>
              </a:gs>
              <a:gs pos="80000">
                <a:schemeClr val="bg1">
                  <a:lumMod val="75000"/>
                </a:schemeClr>
              </a:gs>
              <a:gs pos="100000">
                <a:schemeClr val="bg1">
                  <a:lumMod val="75000"/>
                </a:schemeClr>
              </a:gs>
            </a:gsLst>
          </a:gradFill>
        </p:spPr>
        <p:style>
          <a:lnRef idx="0">
            <a:schemeClr val="dk1"/>
          </a:lnRef>
          <a:fillRef idx="3">
            <a:schemeClr val="dk1"/>
          </a:fillRef>
          <a:effectRef idx="3">
            <a:schemeClr val="dk1"/>
          </a:effectRef>
          <a:fontRef idx="minor">
            <a:schemeClr val="lt1"/>
          </a:fontRef>
        </p:style>
        <p:txBody>
          <a:bodyPr lIns="93296" tIns="46648" rIns="93296" bIns="46648" anchor="ctr"/>
          <a:lstStyle/>
          <a:p>
            <a:pPr algn="ctr">
              <a:defRPr/>
            </a:pPr>
            <a:r>
              <a:rPr lang="en-US" sz="1400" b="1" dirty="0">
                <a:solidFill>
                  <a:schemeClr val="tx1">
                    <a:lumMod val="65000"/>
                    <a:lumOff val="35000"/>
                  </a:schemeClr>
                </a:solidFill>
              </a:rPr>
              <a:t>Changes to the Business Conceptual Model that will (likely) never see the OMG process.</a:t>
            </a:r>
          </a:p>
        </p:txBody>
      </p:sp>
      <p:sp>
        <p:nvSpPr>
          <p:cNvPr id="9" name="Rounded Rectangle 8"/>
          <p:cNvSpPr/>
          <p:nvPr/>
        </p:nvSpPr>
        <p:spPr>
          <a:xfrm>
            <a:off x="6132828" y="4122837"/>
            <a:ext cx="1970891" cy="1058763"/>
          </a:xfrm>
          <a:prstGeom prst="roundRect">
            <a:avLst/>
          </a:prstGeom>
        </p:spPr>
        <p:style>
          <a:lnRef idx="0">
            <a:schemeClr val="accent1"/>
          </a:lnRef>
          <a:fillRef idx="3">
            <a:schemeClr val="accent1"/>
          </a:fillRef>
          <a:effectRef idx="3">
            <a:schemeClr val="accent1"/>
          </a:effectRef>
          <a:fontRef idx="minor">
            <a:schemeClr val="lt1"/>
          </a:fontRef>
        </p:style>
        <p:txBody>
          <a:bodyPr lIns="93296" tIns="46648" rIns="93296" bIns="46648" anchor="ctr"/>
          <a:lstStyle/>
          <a:p>
            <a:pPr algn="ctr">
              <a:defRPr/>
            </a:pPr>
            <a:r>
              <a:rPr lang="en-US" sz="1200" b="1" dirty="0">
                <a:solidFill>
                  <a:schemeClr val="bg1"/>
                </a:solidFill>
              </a:rPr>
              <a:t>Changes required in future OMG standardized ontologies, e.g., known dependencies on Corporate Actions </a:t>
            </a:r>
          </a:p>
        </p:txBody>
      </p:sp>
      <p:sp>
        <p:nvSpPr>
          <p:cNvPr id="10" name="Rounded Rectangle 9"/>
          <p:cNvSpPr/>
          <p:nvPr/>
        </p:nvSpPr>
        <p:spPr>
          <a:xfrm>
            <a:off x="3501477" y="5320021"/>
            <a:ext cx="1970891" cy="1058763"/>
          </a:xfrm>
          <a:prstGeom prst="roundRect">
            <a:avLst/>
          </a:prstGeom>
          <a:gradFill flip="none" rotWithShape="1">
            <a:gsLst>
              <a:gs pos="0">
                <a:schemeClr val="accent1">
                  <a:lumMod val="60000"/>
                  <a:lumOff val="40000"/>
                </a:schemeClr>
              </a:gs>
              <a:gs pos="100000">
                <a:schemeClr val="accent3">
                  <a:lumMod val="99000"/>
                  <a:lumOff val="1000"/>
                </a:schemeClr>
              </a:gs>
              <a:gs pos="100000">
                <a:schemeClr val="accent4">
                  <a:shade val="94000"/>
                  <a:satMod val="135000"/>
                </a:schemeClr>
              </a:gs>
            </a:gsLst>
            <a:lin ang="0" scaled="1"/>
            <a:tileRect/>
          </a:gradFill>
        </p:spPr>
        <p:style>
          <a:lnRef idx="0">
            <a:schemeClr val="accent4"/>
          </a:lnRef>
          <a:fillRef idx="3">
            <a:schemeClr val="accent4"/>
          </a:fillRef>
          <a:effectRef idx="3">
            <a:schemeClr val="accent4"/>
          </a:effectRef>
          <a:fontRef idx="minor">
            <a:schemeClr val="lt1"/>
          </a:fontRef>
        </p:style>
        <p:txBody>
          <a:bodyPr lIns="93296" tIns="46648" rIns="93296" bIns="46648" anchor="ctr"/>
          <a:lstStyle/>
          <a:p>
            <a:pPr algn="ctr">
              <a:defRPr/>
            </a:pPr>
            <a:r>
              <a:rPr lang="en-US" sz="1400" b="1" dirty="0">
                <a:solidFill>
                  <a:schemeClr val="tx1">
                    <a:lumMod val="65000"/>
                    <a:lumOff val="35000"/>
                  </a:schemeClr>
                </a:solidFill>
              </a:rPr>
              <a:t>Changes required in FIBO components currently under way, e.g., Indices and Indicators.</a:t>
            </a:r>
          </a:p>
        </p:txBody>
      </p:sp>
      <p:sp>
        <p:nvSpPr>
          <p:cNvPr id="11" name="Rounded Rectangle 10"/>
          <p:cNvSpPr/>
          <p:nvPr/>
        </p:nvSpPr>
        <p:spPr>
          <a:xfrm>
            <a:off x="857899" y="4064724"/>
            <a:ext cx="1970891" cy="1058763"/>
          </a:xfrm>
          <a:prstGeom prst="round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lIns="93296" tIns="46648" rIns="93296" bIns="46648" anchor="ctr"/>
          <a:lstStyle/>
          <a:p>
            <a:pPr algn="ctr">
              <a:defRPr/>
            </a:pPr>
            <a:r>
              <a:rPr lang="en-US" sz="1400" b="1" dirty="0">
                <a:solidFill>
                  <a:schemeClr val="tx1">
                    <a:lumMod val="65000"/>
                    <a:lumOff val="35000"/>
                  </a:schemeClr>
                </a:solidFill>
              </a:rPr>
              <a:t>Dependencies on external ontologies that are themselves standards, e.g., ISO 20022.</a:t>
            </a:r>
          </a:p>
        </p:txBody>
      </p:sp>
      <p:sp>
        <p:nvSpPr>
          <p:cNvPr id="12" name="Right Arrow 11"/>
          <p:cNvSpPr/>
          <p:nvPr/>
        </p:nvSpPr>
        <p:spPr>
          <a:xfrm rot="19068464">
            <a:off x="5476681" y="2769764"/>
            <a:ext cx="440597" cy="262399"/>
          </a:xfrm>
          <a:prstGeom prst="rightArrow">
            <a:avLst/>
          </a:prstGeom>
        </p:spPr>
        <p:style>
          <a:lnRef idx="1">
            <a:schemeClr val="dk1"/>
          </a:lnRef>
          <a:fillRef idx="2">
            <a:schemeClr val="dk1"/>
          </a:fillRef>
          <a:effectRef idx="1">
            <a:schemeClr val="dk1"/>
          </a:effectRef>
          <a:fontRef idx="minor">
            <a:schemeClr val="dk1"/>
          </a:fontRef>
        </p:style>
        <p:txBody>
          <a:bodyPr lIns="93296" tIns="46648" rIns="93296" bIns="46648" anchor="ctr"/>
          <a:lstStyle/>
          <a:p>
            <a:pPr algn="ctr">
              <a:defRPr/>
            </a:pPr>
            <a:endParaRPr lang="en-US"/>
          </a:p>
        </p:txBody>
      </p:sp>
      <p:sp>
        <p:nvSpPr>
          <p:cNvPr id="13" name="Right Arrow 12"/>
          <p:cNvSpPr/>
          <p:nvPr/>
        </p:nvSpPr>
        <p:spPr>
          <a:xfrm rot="1969399">
            <a:off x="5622467" y="4057462"/>
            <a:ext cx="438976" cy="262399"/>
          </a:xfrm>
          <a:prstGeom prst="rightArrow">
            <a:avLst/>
          </a:prstGeom>
        </p:spPr>
        <p:style>
          <a:lnRef idx="1">
            <a:schemeClr val="dk1"/>
          </a:lnRef>
          <a:fillRef idx="2">
            <a:schemeClr val="dk1"/>
          </a:fillRef>
          <a:effectRef idx="1">
            <a:schemeClr val="dk1"/>
          </a:effectRef>
          <a:fontRef idx="minor">
            <a:schemeClr val="dk1"/>
          </a:fontRef>
        </p:style>
        <p:txBody>
          <a:bodyPr lIns="93296" tIns="46648" rIns="93296" bIns="46648" anchor="ctr"/>
          <a:lstStyle/>
          <a:p>
            <a:pPr algn="ctr">
              <a:defRPr/>
            </a:pPr>
            <a:endParaRPr lang="en-US"/>
          </a:p>
        </p:txBody>
      </p:sp>
      <p:sp>
        <p:nvSpPr>
          <p:cNvPr id="14" name="Right Arrow 13"/>
          <p:cNvSpPr/>
          <p:nvPr/>
        </p:nvSpPr>
        <p:spPr>
          <a:xfrm rot="5400000">
            <a:off x="4246425" y="4762853"/>
            <a:ext cx="438951" cy="262414"/>
          </a:xfrm>
          <a:prstGeom prst="rightArrow">
            <a:avLst/>
          </a:prstGeom>
        </p:spPr>
        <p:style>
          <a:lnRef idx="1">
            <a:schemeClr val="dk1"/>
          </a:lnRef>
          <a:fillRef idx="2">
            <a:schemeClr val="dk1"/>
          </a:fillRef>
          <a:effectRef idx="1">
            <a:schemeClr val="dk1"/>
          </a:effectRef>
          <a:fontRef idx="minor">
            <a:schemeClr val="dk1"/>
          </a:fontRef>
        </p:style>
        <p:txBody>
          <a:bodyPr lIns="93296" tIns="46648" rIns="93296" bIns="46648" anchor="ctr"/>
          <a:lstStyle/>
          <a:p>
            <a:pPr algn="ctr">
              <a:defRPr/>
            </a:pPr>
            <a:endParaRPr lang="en-US"/>
          </a:p>
        </p:txBody>
      </p:sp>
      <p:sp>
        <p:nvSpPr>
          <p:cNvPr id="15" name="Right Arrow 14"/>
          <p:cNvSpPr/>
          <p:nvPr/>
        </p:nvSpPr>
        <p:spPr>
          <a:xfrm rot="8816066">
            <a:off x="2944871" y="4070420"/>
            <a:ext cx="438977" cy="262399"/>
          </a:xfrm>
          <a:prstGeom prst="rightArrow">
            <a:avLst/>
          </a:prstGeom>
        </p:spPr>
        <p:style>
          <a:lnRef idx="1">
            <a:schemeClr val="dk1"/>
          </a:lnRef>
          <a:fillRef idx="2">
            <a:schemeClr val="dk1"/>
          </a:fillRef>
          <a:effectRef idx="1">
            <a:schemeClr val="dk1"/>
          </a:effectRef>
          <a:fontRef idx="minor">
            <a:schemeClr val="dk1"/>
          </a:fontRef>
        </p:style>
        <p:txBody>
          <a:bodyPr lIns="93296" tIns="46648" rIns="93296" bIns="46648" anchor="ctr"/>
          <a:lstStyle/>
          <a:p>
            <a:pPr algn="ctr">
              <a:defRPr/>
            </a:pPr>
            <a:endParaRPr lang="en-US"/>
          </a:p>
        </p:txBody>
      </p:sp>
      <p:sp>
        <p:nvSpPr>
          <p:cNvPr id="19" name="Right Arrow 18"/>
          <p:cNvSpPr/>
          <p:nvPr/>
        </p:nvSpPr>
        <p:spPr>
          <a:xfrm rot="13357359">
            <a:off x="3090655" y="2763285"/>
            <a:ext cx="440597" cy="262399"/>
          </a:xfrm>
          <a:prstGeom prst="rightArrow">
            <a:avLst/>
          </a:prstGeom>
        </p:spPr>
        <p:style>
          <a:lnRef idx="1">
            <a:schemeClr val="dk1"/>
          </a:lnRef>
          <a:fillRef idx="2">
            <a:schemeClr val="dk1"/>
          </a:fillRef>
          <a:effectRef idx="1">
            <a:schemeClr val="dk1"/>
          </a:effectRef>
          <a:fontRef idx="minor">
            <a:schemeClr val="dk1"/>
          </a:fontRef>
        </p:style>
        <p:txBody>
          <a:bodyPr lIns="93296" tIns="46648" rIns="93296" bIns="46648" anchor="ctr"/>
          <a:lstStyle/>
          <a:p>
            <a:pPr algn="ctr">
              <a:defRPr/>
            </a:pPr>
            <a:endParaRPr lang="en-US"/>
          </a:p>
        </p:txBody>
      </p:sp>
    </p:spTree>
    <p:extLst>
      <p:ext uri="{BB962C8B-B14F-4D97-AF65-F5344CB8AC3E}">
        <p14:creationId xmlns:p14="http://schemas.microsoft.com/office/powerpoint/2010/main" val="33142928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Externality Review Process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Externality Team works with FIBO Content Team to identify the required abstractions</a:t>
            </a:r>
          </a:p>
          <a:p>
            <a:pPr lvl="1"/>
            <a:r>
              <a:rPr lang="en-US" dirty="0" smtClean="0"/>
              <a:t>Placeholder abstractions in legacy FIBO</a:t>
            </a:r>
          </a:p>
          <a:p>
            <a:pPr lvl="1"/>
            <a:r>
              <a:rPr lang="en-US" dirty="0" smtClean="0"/>
              <a:t>Additional abstractions requirements</a:t>
            </a:r>
          </a:p>
          <a:p>
            <a:pPr lvl="0"/>
            <a:r>
              <a:rPr lang="en-US" dirty="0" smtClean="0"/>
              <a:t>Look for suitable</a:t>
            </a:r>
            <a:r>
              <a:rPr lang="en-US" baseline="0" dirty="0" smtClean="0"/>
              <a:t> “Community of Practice” semantic sources</a:t>
            </a:r>
          </a:p>
          <a:p>
            <a:pPr lvl="0"/>
            <a:r>
              <a:rPr lang="en-US" dirty="0" smtClean="0"/>
              <a:t>Identify treatment within FIBO models</a:t>
            </a:r>
          </a:p>
          <a:p>
            <a:pPr lvl="1"/>
            <a:r>
              <a:rPr lang="en-US" dirty="0" smtClean="0"/>
              <a:t>Adopt</a:t>
            </a:r>
            <a:r>
              <a:rPr lang="en-US" baseline="0" dirty="0" smtClean="0"/>
              <a:t> / Snapshot / Reference</a:t>
            </a:r>
          </a:p>
          <a:p>
            <a:pPr lvl="1"/>
            <a:r>
              <a:rPr lang="en-US" baseline="0" dirty="0" smtClean="0"/>
              <a:t>Disposition of concepts under existing upper and mid-level ontologies (FIBO-FND Annex B Treatments)</a:t>
            </a:r>
            <a:endParaRPr lang="en-US" dirty="0"/>
          </a:p>
        </p:txBody>
      </p:sp>
    </p:spTree>
    <p:extLst>
      <p:ext uri="{BB962C8B-B14F-4D97-AF65-F5344CB8AC3E}">
        <p14:creationId xmlns:p14="http://schemas.microsoft.com/office/powerpoint/2010/main" val="25095658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Explorations…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0187931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Considerations in Conceptual versus Operational Ontologies</a:t>
            </a:r>
            <a:endParaRPr lang="en-US" dirty="0"/>
          </a:p>
        </p:txBody>
      </p:sp>
      <p:sp>
        <p:nvSpPr>
          <p:cNvPr id="3" name="Content Placeholder 2"/>
          <p:cNvSpPr>
            <a:spLocks noGrp="1"/>
          </p:cNvSpPr>
          <p:nvPr>
            <p:ph idx="1"/>
          </p:nvPr>
        </p:nvSpPr>
        <p:spPr/>
        <p:txBody>
          <a:bodyPr>
            <a:normAutofit fontScale="92500" lnSpcReduction="10000"/>
          </a:bodyPr>
          <a:lstStyle/>
          <a:p>
            <a:pPr marL="342900" marR="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3200" kern="1200" dirty="0" smtClean="0">
                <a:solidFill>
                  <a:schemeClr val="tx1"/>
                </a:solidFill>
                <a:effectLst/>
                <a:latin typeface="+mn-lt"/>
                <a:ea typeface="+mn-ea"/>
                <a:cs typeface="+mn-cs"/>
              </a:rPr>
              <a:t>These</a:t>
            </a:r>
            <a:r>
              <a:rPr lang="en-US" sz="3200" kern="1200" baseline="0" dirty="0" smtClean="0">
                <a:solidFill>
                  <a:schemeClr val="tx1"/>
                </a:solidFill>
                <a:effectLst/>
                <a:latin typeface="+mn-lt"/>
                <a:ea typeface="+mn-ea"/>
                <a:cs typeface="+mn-cs"/>
              </a:rPr>
              <a:t> next few slides are an exploration of some ideas that are coming through in the literature (not solid positions at this point but stuff to think about)</a:t>
            </a:r>
            <a:endParaRPr lang="en-US" sz="3200" dirty="0" smtClean="0">
              <a:effectLst/>
            </a:endParaRPr>
          </a:p>
          <a:p>
            <a:endParaRPr lang="en-US" dirty="0" smtClean="0"/>
          </a:p>
          <a:p>
            <a:pPr lvl="1"/>
            <a:r>
              <a:rPr lang="en-US" dirty="0" smtClean="0"/>
              <a:t>Approaches to Semantics and Ontology</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2800" kern="1200" dirty="0" smtClean="0">
                <a:solidFill>
                  <a:schemeClr val="tx1"/>
                </a:solidFill>
                <a:effectLst/>
                <a:latin typeface="+mn-lt"/>
                <a:ea typeface="+mn-ea"/>
                <a:cs typeface="+mn-cs"/>
              </a:rPr>
              <a:t>Dimensions</a:t>
            </a:r>
            <a:r>
              <a:rPr lang="en-US" sz="2800" kern="1200" baseline="0" dirty="0" smtClean="0">
                <a:solidFill>
                  <a:schemeClr val="tx1"/>
                </a:solidFill>
                <a:effectLst/>
                <a:latin typeface="+mn-lt"/>
                <a:ea typeface="+mn-ea"/>
                <a:cs typeface="+mn-cs"/>
              </a:rPr>
              <a:t> of a Model</a:t>
            </a:r>
            <a:endParaRPr lang="en-US" sz="2800" dirty="0" smtClean="0">
              <a:effectLst/>
            </a:endParaRPr>
          </a:p>
          <a:p>
            <a:pPr lvl="1"/>
            <a:r>
              <a:rPr lang="en-US" dirty="0" smtClean="0"/>
              <a:t>Framing the Ontology Type</a:t>
            </a:r>
            <a:r>
              <a:rPr lang="en-US" baseline="0" dirty="0" smtClean="0"/>
              <a:t> (model theory)</a:t>
            </a:r>
          </a:p>
          <a:p>
            <a:pPr lvl="1"/>
            <a:r>
              <a:rPr lang="en-US" dirty="0" smtClean="0"/>
              <a:t>Datatypes considerations</a:t>
            </a:r>
          </a:p>
          <a:p>
            <a:pPr lvl="1"/>
            <a:r>
              <a:rPr lang="en-US" dirty="0" smtClean="0"/>
              <a:t>Property Reuse considerations</a:t>
            </a:r>
          </a:p>
        </p:txBody>
      </p:sp>
    </p:spTree>
    <p:extLst>
      <p:ext uri="{BB962C8B-B14F-4D97-AF65-F5344CB8AC3E}">
        <p14:creationId xmlns:p14="http://schemas.microsoft.com/office/powerpoint/2010/main" val="42915486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approaches to Semantics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Deductive Closure: The logical relationships among</a:t>
            </a:r>
            <a:r>
              <a:rPr lang="en-US" baseline="0" dirty="0" smtClean="0"/>
              <a:t> given set of concepts represents a coherent meaningful model</a:t>
            </a:r>
          </a:p>
          <a:p>
            <a:endParaRPr lang="en-US" baseline="0" dirty="0" smtClean="0"/>
          </a:p>
          <a:p>
            <a:r>
              <a:rPr lang="en-US" baseline="0" dirty="0" smtClean="0"/>
              <a:t>Symbol Grounding: Meaning is asserted at certain points in the model, with other model content semantics defined in relation to these</a:t>
            </a:r>
          </a:p>
          <a:p>
            <a:endParaRPr lang="en-US" baseline="0" dirty="0" smtClean="0"/>
          </a:p>
          <a:p>
            <a:r>
              <a:rPr lang="en-US" baseline="0" dirty="0" smtClean="0"/>
              <a:t>These are complementary: the model logic (restrictions etc.) provides the basis for deductive closure and defines the relationships among concepts</a:t>
            </a:r>
            <a:endParaRPr lang="en-US" dirty="0"/>
          </a:p>
        </p:txBody>
      </p:sp>
    </p:spTree>
    <p:extLst>
      <p:ext uri="{BB962C8B-B14F-4D97-AF65-F5344CB8AC3E}">
        <p14:creationId xmlns:p14="http://schemas.microsoft.com/office/powerpoint/2010/main" val="14348516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Two Approaches to Ontology Development</a:t>
            </a:r>
            <a:endParaRPr lang="en-US" dirty="0"/>
          </a:p>
        </p:txBody>
      </p:sp>
      <p:sp>
        <p:nvSpPr>
          <p:cNvPr id="3" name="Content Placeholder 2"/>
          <p:cNvSpPr>
            <a:spLocks noGrp="1"/>
          </p:cNvSpPr>
          <p:nvPr>
            <p:ph idx="1"/>
          </p:nvPr>
        </p:nvSpPr>
        <p:spPr/>
        <p:txBody>
          <a:bodyPr>
            <a:normAutofit fontScale="85000" lnSpcReduction="20000"/>
          </a:bodyPr>
          <a:lstStyle/>
          <a:p>
            <a:pPr lvl="0"/>
            <a:endParaRPr lang="en-US" sz="3200" b="1" kern="1200" dirty="0" smtClean="0">
              <a:solidFill>
                <a:schemeClr val="tx1"/>
              </a:solidFill>
              <a:effectLst/>
              <a:latin typeface="+mn-lt"/>
              <a:ea typeface="+mn-ea"/>
              <a:cs typeface="+mn-cs"/>
            </a:endParaRPr>
          </a:p>
          <a:p>
            <a:pPr lvl="0"/>
            <a:r>
              <a:rPr lang="en-US" sz="3200" b="1" kern="1200" dirty="0" smtClean="0">
                <a:solidFill>
                  <a:schemeClr val="tx1"/>
                </a:solidFill>
                <a:effectLst/>
                <a:latin typeface="+mn-lt"/>
                <a:ea typeface="+mn-ea"/>
                <a:cs typeface="+mn-cs"/>
              </a:rPr>
              <a:t>Approach 1:</a:t>
            </a:r>
            <a:r>
              <a:rPr lang="en-US" sz="3200" kern="1200" dirty="0" smtClean="0">
                <a:solidFill>
                  <a:schemeClr val="tx1"/>
                </a:solidFill>
                <a:effectLst/>
                <a:latin typeface="+mn-lt"/>
                <a:ea typeface="+mn-ea"/>
                <a:cs typeface="+mn-cs"/>
              </a:rPr>
              <a:t> For a each concept, identify a suitable label, find a suitable definition in a dictionary, and take this definition as representing the concept</a:t>
            </a:r>
          </a:p>
          <a:p>
            <a:pPr lvl="1"/>
            <a:r>
              <a:rPr lang="en-US" sz="2800" dirty="0" smtClean="0"/>
              <a:t>Add properties and restrictions as required</a:t>
            </a:r>
            <a:r>
              <a:rPr lang="en-US" sz="2800" kern="1200" dirty="0" smtClean="0">
                <a:solidFill>
                  <a:schemeClr val="tx1"/>
                </a:solidFill>
                <a:effectLst/>
                <a:latin typeface="+mn-lt"/>
                <a:ea typeface="+mn-ea"/>
                <a:cs typeface="+mn-cs"/>
              </a:rPr>
              <a:t> </a:t>
            </a:r>
          </a:p>
          <a:p>
            <a:pPr lvl="0"/>
            <a:endParaRPr lang="en-US" sz="3200" b="1" kern="1200" dirty="0" smtClean="0">
              <a:solidFill>
                <a:schemeClr val="tx1"/>
              </a:solidFill>
              <a:effectLst/>
              <a:latin typeface="+mn-lt"/>
              <a:ea typeface="+mn-ea"/>
              <a:cs typeface="+mn-cs"/>
            </a:endParaRPr>
          </a:p>
          <a:p>
            <a:pPr lvl="0"/>
            <a:r>
              <a:rPr lang="en-US" sz="3200" b="1" kern="1200" dirty="0" smtClean="0">
                <a:solidFill>
                  <a:schemeClr val="tx1"/>
                </a:solidFill>
                <a:effectLst/>
                <a:latin typeface="+mn-lt"/>
                <a:ea typeface="+mn-ea"/>
                <a:cs typeface="+mn-cs"/>
              </a:rPr>
              <a:t>Approach 2:</a:t>
            </a:r>
            <a:r>
              <a:rPr lang="en-US" sz="3200" kern="1200" dirty="0" smtClean="0">
                <a:solidFill>
                  <a:schemeClr val="tx1"/>
                </a:solidFill>
                <a:effectLst/>
                <a:latin typeface="+mn-lt"/>
                <a:ea typeface="+mn-ea"/>
                <a:cs typeface="+mn-cs"/>
              </a:rPr>
              <a:t> In order to support a given set of industry-specific concepts, arrive at a high level abstract concept of which that and other concepts are specializations. </a:t>
            </a:r>
          </a:p>
          <a:p>
            <a:pPr lvl="1"/>
            <a:r>
              <a:rPr lang="en-US" sz="2800" kern="1200" dirty="0" smtClean="0">
                <a:solidFill>
                  <a:schemeClr val="tx1"/>
                </a:solidFill>
                <a:effectLst/>
                <a:latin typeface="+mn-lt"/>
                <a:ea typeface="+mn-ea"/>
                <a:cs typeface="+mn-cs"/>
              </a:rPr>
              <a:t>Think of a suitable label which could reasonably label that abstraction. </a:t>
            </a:r>
            <a:endParaRPr lang="en-US" dirty="0"/>
          </a:p>
        </p:txBody>
      </p:sp>
    </p:spTree>
    <p:extLst>
      <p:ext uri="{BB962C8B-B14F-4D97-AF65-F5344CB8AC3E}">
        <p14:creationId xmlns:p14="http://schemas.microsoft.com/office/powerpoint/2010/main" val="2428316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a:t>
            </a:r>
            <a:r>
              <a:rPr lang="en-US" baseline="0" dirty="0" smtClean="0"/>
              <a:t> Things:</a:t>
            </a:r>
            <a:endParaRPr lang="en-US" dirty="0"/>
          </a:p>
        </p:txBody>
      </p:sp>
      <p:sp>
        <p:nvSpPr>
          <p:cNvPr id="3" name="Content Placeholder 2"/>
          <p:cNvSpPr>
            <a:spLocks noGrp="1"/>
          </p:cNvSpPr>
          <p:nvPr>
            <p:ph idx="1"/>
          </p:nvPr>
        </p:nvSpPr>
        <p:spPr/>
        <p:txBody>
          <a:bodyPr/>
          <a:lstStyle/>
          <a:p>
            <a:r>
              <a:rPr lang="en-US" dirty="0" smtClean="0"/>
              <a:t>Syntax is not Semantics</a:t>
            </a:r>
          </a:p>
          <a:p>
            <a:r>
              <a:rPr lang="en-US" dirty="0" smtClean="0"/>
              <a:t>Truth is not Meaning</a:t>
            </a:r>
            <a:endParaRPr lang="en-US" dirty="0"/>
          </a:p>
        </p:txBody>
      </p:sp>
    </p:spTree>
    <p:extLst>
      <p:ext uri="{BB962C8B-B14F-4D97-AF65-F5344CB8AC3E}">
        <p14:creationId xmlns:p14="http://schemas.microsoft.com/office/powerpoint/2010/main" val="241051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Two Approaches to Ontology Development</a:t>
            </a:r>
            <a:endParaRPr lang="en-US" dirty="0"/>
          </a:p>
        </p:txBody>
      </p:sp>
      <p:sp>
        <p:nvSpPr>
          <p:cNvPr id="3" name="Content Placeholder 2"/>
          <p:cNvSpPr>
            <a:spLocks noGrp="1"/>
          </p:cNvSpPr>
          <p:nvPr>
            <p:ph idx="1"/>
          </p:nvPr>
        </p:nvSpPr>
        <p:spPr/>
        <p:txBody>
          <a:bodyPr>
            <a:normAutofit fontScale="92500" lnSpcReduction="20000"/>
          </a:bodyPr>
          <a:lstStyle/>
          <a:p>
            <a:r>
              <a:rPr lang="en-US" sz="3200" kern="1200" dirty="0" smtClean="0">
                <a:solidFill>
                  <a:schemeClr val="tx1"/>
                </a:solidFill>
                <a:effectLst/>
                <a:latin typeface="+mn-lt"/>
                <a:ea typeface="+mn-ea"/>
                <a:cs typeface="+mn-cs"/>
              </a:rPr>
              <a:t>Approach 1 is a </a:t>
            </a:r>
            <a:r>
              <a:rPr lang="en-US" sz="3200" i="1" kern="1200" dirty="0" smtClean="0">
                <a:solidFill>
                  <a:schemeClr val="tx1"/>
                </a:solidFill>
                <a:effectLst/>
                <a:latin typeface="+mn-lt"/>
                <a:ea typeface="+mn-ea"/>
                <a:cs typeface="+mn-cs"/>
              </a:rPr>
              <a:t>vocabulary-centric</a:t>
            </a:r>
            <a:r>
              <a:rPr lang="en-US" sz="3200" kern="1200" dirty="0" smtClean="0">
                <a:solidFill>
                  <a:schemeClr val="tx1"/>
                </a:solidFill>
                <a:effectLst/>
                <a:latin typeface="+mn-lt"/>
                <a:ea typeface="+mn-ea"/>
                <a:cs typeface="+mn-cs"/>
              </a:rPr>
              <a:t> approach</a:t>
            </a:r>
          </a:p>
          <a:p>
            <a:pPr lvl="1"/>
            <a:r>
              <a:rPr lang="en-US" sz="2800" dirty="0" smtClean="0"/>
              <a:t>Suitable for operational ontologies as these rely on deductive closure not symbol grounding for semantics</a:t>
            </a:r>
            <a:endParaRPr lang="en-US" sz="2800" kern="1200" dirty="0" smtClean="0">
              <a:solidFill>
                <a:schemeClr val="tx1"/>
              </a:solidFill>
              <a:effectLst/>
              <a:latin typeface="+mn-lt"/>
              <a:ea typeface="+mn-ea"/>
              <a:cs typeface="+mn-cs"/>
            </a:endParaRPr>
          </a:p>
          <a:p>
            <a:r>
              <a:rPr lang="en-US" sz="3200" kern="1200" dirty="0" smtClean="0">
                <a:solidFill>
                  <a:schemeClr val="tx1"/>
                </a:solidFill>
                <a:effectLst/>
                <a:latin typeface="+mn-lt"/>
                <a:ea typeface="+mn-ea"/>
                <a:cs typeface="+mn-cs"/>
              </a:rPr>
              <a:t>Approach 2 is an </a:t>
            </a:r>
            <a:r>
              <a:rPr lang="en-US" sz="3200" i="1" kern="1200" dirty="0" smtClean="0">
                <a:solidFill>
                  <a:schemeClr val="tx1"/>
                </a:solidFill>
                <a:effectLst/>
                <a:latin typeface="+mn-lt"/>
                <a:ea typeface="+mn-ea"/>
                <a:cs typeface="+mn-cs"/>
              </a:rPr>
              <a:t>business semantics </a:t>
            </a:r>
            <a:r>
              <a:rPr lang="en-US" sz="3200" kern="1200" dirty="0" smtClean="0">
                <a:solidFill>
                  <a:schemeClr val="tx1"/>
                </a:solidFill>
                <a:effectLst/>
                <a:latin typeface="+mn-lt"/>
                <a:ea typeface="+mn-ea"/>
                <a:cs typeface="+mn-cs"/>
              </a:rPr>
              <a:t>approach</a:t>
            </a:r>
          </a:p>
          <a:p>
            <a:pPr lvl="1"/>
            <a:r>
              <a:rPr lang="en-US" sz="2800" dirty="0" smtClean="0"/>
              <a:t>Suitable for standardization of meaning</a:t>
            </a:r>
          </a:p>
          <a:p>
            <a:pPr lvl="1"/>
            <a:r>
              <a:rPr lang="en-US" sz="2800" dirty="0" smtClean="0"/>
              <a:t>Common </a:t>
            </a:r>
            <a:r>
              <a:rPr lang="en-US" sz="2800" dirty="0" smtClean="0"/>
              <a:t>in </a:t>
            </a:r>
            <a:r>
              <a:rPr lang="en-US" sz="2800" dirty="0" smtClean="0"/>
              <a:t>non-OWL business models</a:t>
            </a:r>
            <a:endParaRPr lang="en-US" sz="2800" kern="1200" dirty="0" smtClean="0">
              <a:solidFill>
                <a:schemeClr val="tx1"/>
              </a:solidFill>
              <a:effectLst/>
              <a:latin typeface="+mn-lt"/>
              <a:ea typeface="+mn-ea"/>
              <a:cs typeface="+mn-cs"/>
            </a:endParaRPr>
          </a:p>
          <a:p>
            <a:r>
              <a:rPr lang="en-GB" sz="3200" kern="1200" dirty="0" smtClean="0">
                <a:solidFill>
                  <a:schemeClr val="tx1"/>
                </a:solidFill>
                <a:effectLst/>
                <a:latin typeface="+mn-lt"/>
                <a:ea typeface="+mn-ea"/>
                <a:cs typeface="+mn-cs"/>
              </a:rPr>
              <a:t>FIBO</a:t>
            </a:r>
            <a:r>
              <a:rPr lang="en-GB" sz="3200" kern="1200" baseline="0" dirty="0" smtClean="0">
                <a:solidFill>
                  <a:schemeClr val="tx1"/>
                </a:solidFill>
                <a:effectLst/>
                <a:latin typeface="+mn-lt"/>
                <a:ea typeface="+mn-ea"/>
                <a:cs typeface="+mn-cs"/>
              </a:rPr>
              <a:t> BCO uses Approach 2</a:t>
            </a:r>
          </a:p>
          <a:p>
            <a:pPr marL="342900" marR="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3200" kern="1200" dirty="0" smtClean="0">
                <a:solidFill>
                  <a:schemeClr val="tx1"/>
                </a:solidFill>
                <a:effectLst/>
                <a:latin typeface="+mn-lt"/>
                <a:ea typeface="+mn-ea"/>
                <a:cs typeface="+mn-cs"/>
              </a:rPr>
              <a:t>The business semantic approach requires that the developer holds in his or her mind a meaning without relying on the use of any one word to frame that meaning. </a:t>
            </a:r>
          </a:p>
          <a:p>
            <a:endParaRPr lang="en-US" dirty="0"/>
          </a:p>
        </p:txBody>
      </p:sp>
    </p:spTree>
    <p:extLst>
      <p:ext uri="{BB962C8B-B14F-4D97-AF65-F5344CB8AC3E}">
        <p14:creationId xmlns:p14="http://schemas.microsoft.com/office/powerpoint/2010/main" val="2000298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Framing the Ontology</a:t>
            </a:r>
            <a:endParaRPr lang="en-US" dirty="0"/>
          </a:p>
        </p:txBody>
      </p:sp>
      <p:sp>
        <p:nvSpPr>
          <p:cNvPr id="3" name="Content Placeholder 2"/>
          <p:cNvSpPr>
            <a:spLocks noGrp="1"/>
          </p:cNvSpPr>
          <p:nvPr>
            <p:ph idx="1"/>
          </p:nvPr>
        </p:nvSpPr>
        <p:spPr/>
        <p:txBody>
          <a:bodyPr>
            <a:normAutofit/>
          </a:bodyPr>
          <a:lstStyle/>
          <a:p>
            <a:r>
              <a:rPr lang="en-US" dirty="0" smtClean="0"/>
              <a:t>There are various views of this in the literature</a:t>
            </a:r>
          </a:p>
          <a:p>
            <a:pPr lvl="1"/>
            <a:r>
              <a:rPr lang="en-US" dirty="0" smtClean="0"/>
              <a:t>Some see the segregation of operational and conceptual as axiomatic</a:t>
            </a:r>
          </a:p>
          <a:p>
            <a:pPr lvl="1"/>
            <a:r>
              <a:rPr lang="en-US" dirty="0" smtClean="0"/>
              <a:t>Some don’t agree with it at all</a:t>
            </a:r>
          </a:p>
          <a:p>
            <a:pPr lvl="0"/>
            <a:r>
              <a:rPr lang="en-US" dirty="0" smtClean="0"/>
              <a:t>At issue is partly the matter of what is the</a:t>
            </a:r>
            <a:r>
              <a:rPr lang="en-US" baseline="0" dirty="0" smtClean="0"/>
              <a:t> model subject matter – real things or data about real things or both</a:t>
            </a:r>
          </a:p>
        </p:txBody>
      </p:sp>
    </p:spTree>
    <p:extLst>
      <p:ext uri="{BB962C8B-B14F-4D97-AF65-F5344CB8AC3E}">
        <p14:creationId xmlns:p14="http://schemas.microsoft.com/office/powerpoint/2010/main" val="3947494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Ontology Types</a:t>
            </a:r>
            <a:endParaRPr lang="en-US" dirty="0"/>
          </a:p>
        </p:txBody>
      </p:sp>
      <p:sp>
        <p:nvSpPr>
          <p:cNvPr id="3" name="Content Placeholder 2"/>
          <p:cNvSpPr>
            <a:spLocks noGrp="1"/>
          </p:cNvSpPr>
          <p:nvPr>
            <p:ph idx="1"/>
          </p:nvPr>
        </p:nvSpPr>
        <p:spPr/>
        <p:txBody>
          <a:bodyPr>
            <a:normAutofit/>
          </a:bodyPr>
          <a:lstStyle/>
          <a:p>
            <a:r>
              <a:rPr lang="en-US" dirty="0" smtClean="0"/>
              <a:t>Paper: “</a:t>
            </a:r>
            <a:r>
              <a:rPr lang="en-US" dirty="0"/>
              <a:t>Towards an Ontology for Conceptual </a:t>
            </a:r>
            <a:r>
              <a:rPr lang="en-US" dirty="0" smtClean="0"/>
              <a:t>Modeling” </a:t>
            </a:r>
          </a:p>
          <a:p>
            <a:pPr lvl="1"/>
            <a:r>
              <a:rPr lang="en-US" dirty="0" smtClean="0"/>
              <a:t>(</a:t>
            </a:r>
            <a:r>
              <a:rPr lang="en-US" dirty="0" err="1" smtClean="0"/>
              <a:t>McCusker</a:t>
            </a:r>
            <a:r>
              <a:rPr lang="en-US" dirty="0" smtClean="0"/>
              <a:t>,</a:t>
            </a:r>
            <a:r>
              <a:rPr lang="en-US" baseline="0" dirty="0" smtClean="0"/>
              <a:t> Luciano and McGuinness)</a:t>
            </a:r>
          </a:p>
          <a:p>
            <a:pPr lvl="0"/>
            <a:r>
              <a:rPr lang="en-US" baseline="0" dirty="0" smtClean="0"/>
              <a:t>Suggestions and issues raised:</a:t>
            </a:r>
          </a:p>
          <a:p>
            <a:pPr lvl="1"/>
            <a:r>
              <a:rPr lang="en-US" baseline="0" dirty="0" smtClean="0"/>
              <a:t>Types of Ontology</a:t>
            </a:r>
          </a:p>
          <a:p>
            <a:pPr lvl="1"/>
            <a:r>
              <a:rPr lang="en-US" baseline="0" dirty="0" smtClean="0"/>
              <a:t>Metamodel considerations</a:t>
            </a:r>
          </a:p>
          <a:p>
            <a:pPr lvl="1"/>
            <a:r>
              <a:rPr lang="en-US" baseline="0" dirty="0" smtClean="0"/>
              <a:t>Namespace considerations</a:t>
            </a:r>
          </a:p>
          <a:p>
            <a:endParaRPr lang="en-US" baseline="0" dirty="0" smtClean="0"/>
          </a:p>
        </p:txBody>
      </p:sp>
    </p:spTree>
    <p:extLst>
      <p:ext uri="{BB962C8B-B14F-4D97-AF65-F5344CB8AC3E}">
        <p14:creationId xmlns:p14="http://schemas.microsoft.com/office/powerpoint/2010/main" val="10512588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McCusker</a:t>
            </a:r>
            <a:r>
              <a:rPr lang="en-US" dirty="0" smtClean="0"/>
              <a:t>,</a:t>
            </a:r>
            <a:r>
              <a:rPr lang="en-US" baseline="0" dirty="0" smtClean="0"/>
              <a:t> Luciano and McGuinness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three-layer system (Smith et al</a:t>
            </a:r>
            <a:r>
              <a:rPr lang="en-US" baseline="30000" dirty="0" smtClean="0"/>
              <a:t>*</a:t>
            </a:r>
            <a:r>
              <a:rPr lang="en-US" dirty="0" smtClean="0"/>
              <a:t>) for:</a:t>
            </a:r>
          </a:p>
          <a:p>
            <a:pPr lvl="1"/>
            <a:r>
              <a:rPr lang="en-US" dirty="0" smtClean="0"/>
              <a:t>things in the world,</a:t>
            </a:r>
          </a:p>
          <a:p>
            <a:pPr lvl="1"/>
            <a:r>
              <a:rPr lang="en-US" dirty="0" smtClean="0"/>
              <a:t>our ideas of them</a:t>
            </a:r>
          </a:p>
          <a:p>
            <a:pPr lvl="1"/>
            <a:r>
              <a:rPr lang="en-US" dirty="0" smtClean="0"/>
              <a:t>representations of those ideas</a:t>
            </a:r>
          </a:p>
          <a:p>
            <a:pPr lvl="0"/>
            <a:endParaRPr lang="en-US" dirty="0" smtClean="0"/>
          </a:p>
          <a:p>
            <a:pPr lvl="0"/>
            <a:r>
              <a:rPr lang="en-US" dirty="0" smtClean="0"/>
              <a:t>These give</a:t>
            </a:r>
            <a:r>
              <a:rPr lang="en-US" baseline="0" dirty="0" smtClean="0"/>
              <a:t> 3 types of ontology:</a:t>
            </a:r>
          </a:p>
          <a:p>
            <a:pPr lvl="1"/>
            <a:r>
              <a:rPr lang="en-US" dirty="0" smtClean="0"/>
              <a:t>Level 1: the objects, processes, qualities, states, etc. in reality (for example on the side of the patient);</a:t>
            </a:r>
          </a:p>
          <a:p>
            <a:pPr lvl="1"/>
            <a:r>
              <a:rPr lang="en-US" dirty="0" smtClean="0"/>
              <a:t>Level 2: cognitive representations of this reality on the part of researchers and others;</a:t>
            </a:r>
          </a:p>
          <a:p>
            <a:pPr lvl="1"/>
            <a:r>
              <a:rPr lang="en-US" dirty="0" smtClean="0"/>
              <a:t>Level 3: concretizations of these cognitive representations in (for example textual or graphical) representational artifacts.</a:t>
            </a:r>
          </a:p>
        </p:txBody>
      </p:sp>
    </p:spTree>
    <p:extLst>
      <p:ext uri="{BB962C8B-B14F-4D97-AF65-F5344CB8AC3E}">
        <p14:creationId xmlns:p14="http://schemas.microsoft.com/office/powerpoint/2010/main" val="23086077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Namespace Considerations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the above paper, one of the considerations in comparing conceptual ontologies and those used at the logical level is:</a:t>
            </a:r>
            <a:r>
              <a:rPr lang="en-US" baseline="0" dirty="0" smtClean="0"/>
              <a:t> </a:t>
            </a:r>
          </a:p>
          <a:p>
            <a:endParaRPr lang="en-US" baseline="0" dirty="0" smtClean="0"/>
          </a:p>
          <a:p>
            <a:pPr lvl="1"/>
            <a:r>
              <a:rPr lang="en-US" b="1" dirty="0" smtClean="0"/>
              <a:t>Distinction from Logical Models:</a:t>
            </a:r>
            <a:r>
              <a:rPr lang="en-US" dirty="0" smtClean="0"/>
              <a:t> A conceptual model and its vocabulary must not be represented in the same metamodel as a logical model. Doing so in </a:t>
            </a:r>
            <a:r>
              <a:rPr lang="en-US" dirty="0" err="1" smtClean="0"/>
              <a:t>metamodels</a:t>
            </a:r>
            <a:r>
              <a:rPr lang="en-US" dirty="0" smtClean="0"/>
              <a:t> that support reasoning may allow for direct inferences between conceptual and logical layers. This can have unintended consequences, for example, in cases where the logical and conceptual models are both expressed in OWL. If the logical model has classes that are subsumed by conceptual model classes, then it no longer becomes clear if the instance is referring to an instance of a thing, or an instance of an idea of a thing.</a:t>
            </a:r>
          </a:p>
          <a:p>
            <a:pPr lvl="0"/>
            <a:endParaRPr lang="en-US" dirty="0" smtClean="0"/>
          </a:p>
          <a:p>
            <a:pPr lvl="0"/>
            <a:r>
              <a:rPr lang="en-US" b="1" dirty="0" smtClean="0"/>
              <a:t>Suggestion: </a:t>
            </a:r>
            <a:r>
              <a:rPr lang="en-US" dirty="0" smtClean="0"/>
              <a:t>Can we use the same metamodel (OWL) IFF the namespaces are separate? </a:t>
            </a:r>
            <a:endParaRPr lang="en-US" dirty="0"/>
          </a:p>
        </p:txBody>
      </p:sp>
    </p:spTree>
    <p:extLst>
      <p:ext uri="{BB962C8B-B14F-4D97-AF65-F5344CB8AC3E}">
        <p14:creationId xmlns:p14="http://schemas.microsoft.com/office/powerpoint/2010/main" val="21899188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FIBO Model Considerations</a:t>
            </a:r>
            <a:endParaRPr lang="en-US" dirty="0"/>
          </a:p>
        </p:txBody>
      </p:sp>
      <p:sp>
        <p:nvSpPr>
          <p:cNvPr id="3" name="Content Placeholder 2"/>
          <p:cNvSpPr>
            <a:spLocks noGrp="1"/>
          </p:cNvSpPr>
          <p:nvPr>
            <p:ph idx="1"/>
          </p:nvPr>
        </p:nvSpPr>
        <p:spPr/>
        <p:txBody>
          <a:bodyPr/>
          <a:lstStyle/>
          <a:p>
            <a:pPr lvl="0" rtl="0" eaLnBrk="1" latinLnBrk="0" hangingPunct="1"/>
            <a:r>
              <a:rPr lang="en-US" sz="3200" kern="1200" baseline="0" dirty="0" smtClean="0">
                <a:solidFill>
                  <a:schemeClr val="tx1"/>
                </a:solidFill>
                <a:effectLst/>
                <a:latin typeface="+mn-lt"/>
                <a:ea typeface="+mn-ea"/>
                <a:cs typeface="+mn-cs"/>
              </a:rPr>
              <a:t>OMG FIBO submissions are application ready</a:t>
            </a:r>
          </a:p>
          <a:p>
            <a:pPr lvl="1" rtl="0" eaLnBrk="1" latinLnBrk="0" hangingPunct="1"/>
            <a:r>
              <a:rPr lang="en-US" dirty="0" smtClean="0">
                <a:effectLst/>
              </a:rPr>
              <a:t>Similar</a:t>
            </a:r>
            <a:r>
              <a:rPr lang="en-US" baseline="0" dirty="0" smtClean="0">
                <a:effectLst/>
              </a:rPr>
              <a:t> style to Logical Model</a:t>
            </a:r>
          </a:p>
          <a:p>
            <a:pPr lvl="1" rtl="0" eaLnBrk="1" latinLnBrk="0" hangingPunct="1"/>
            <a:r>
              <a:rPr lang="en-US" baseline="0" dirty="0" smtClean="0">
                <a:effectLst/>
              </a:rPr>
              <a:t>Represents data about things in the world</a:t>
            </a:r>
          </a:p>
          <a:p>
            <a:pPr lvl="2" rtl="0" eaLnBrk="1" latinLnBrk="0" hangingPunct="1"/>
            <a:r>
              <a:rPr lang="en-US" dirty="0" smtClean="0">
                <a:effectLst/>
              </a:rPr>
              <a:t>Datatype properties</a:t>
            </a:r>
          </a:p>
          <a:p>
            <a:pPr marL="342900" marR="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3200" kern="1200" baseline="0" dirty="0" smtClean="0">
                <a:solidFill>
                  <a:schemeClr val="tx1"/>
                </a:solidFill>
                <a:effectLst/>
                <a:latin typeface="+mn-lt"/>
                <a:ea typeface="+mn-ea"/>
                <a:cs typeface="+mn-cs"/>
              </a:rPr>
              <a:t>FIBO BCO represents the problem domain</a:t>
            </a:r>
            <a:endParaRPr lang="en-US" sz="3200" dirty="0" smtClean="0">
              <a:effectLst/>
            </a:endParaRPr>
          </a:p>
          <a:p>
            <a:pPr lvl="1" rtl="0" eaLnBrk="1" latinLnBrk="0" hangingPunct="1"/>
            <a:r>
              <a:rPr lang="en-US" sz="2800" kern="1200" baseline="0" dirty="0" smtClean="0">
                <a:solidFill>
                  <a:schemeClr val="tx1"/>
                </a:solidFill>
                <a:effectLst/>
                <a:latin typeface="+mn-lt"/>
                <a:ea typeface="+mn-ea"/>
                <a:cs typeface="+mn-cs"/>
              </a:rPr>
              <a:t>But also has XML datatypes</a:t>
            </a:r>
          </a:p>
          <a:p>
            <a:pPr lvl="1" rtl="0" eaLnBrk="1" latinLnBrk="0" hangingPunct="1"/>
            <a:r>
              <a:rPr lang="en-US" sz="2800" kern="1200" baseline="0" dirty="0" smtClean="0">
                <a:solidFill>
                  <a:schemeClr val="tx1"/>
                </a:solidFill>
                <a:effectLst/>
                <a:latin typeface="+mn-lt"/>
                <a:ea typeface="+mn-ea"/>
                <a:cs typeface="+mn-cs"/>
              </a:rPr>
              <a:t>We might </a:t>
            </a:r>
            <a:r>
              <a:rPr lang="en-US" sz="2800" kern="1200" baseline="0" smtClean="0">
                <a:solidFill>
                  <a:schemeClr val="tx1"/>
                </a:solidFill>
                <a:effectLst/>
                <a:latin typeface="+mn-lt"/>
                <a:ea typeface="+mn-ea"/>
                <a:cs typeface="+mn-cs"/>
              </a:rPr>
              <a:t>re-think this</a:t>
            </a:r>
          </a:p>
        </p:txBody>
      </p:sp>
    </p:spTree>
    <p:extLst>
      <p:ext uri="{BB962C8B-B14F-4D97-AF65-F5344CB8AC3E}">
        <p14:creationId xmlns:p14="http://schemas.microsoft.com/office/powerpoint/2010/main" val="15188082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 name="Picture 6" descr="FpMLshot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5824538" y="1418410"/>
            <a:ext cx="2481262" cy="1705790"/>
          </a:xfrm>
          <a:prstGeom prst="rect">
            <a:avLst/>
          </a:prstGeom>
          <a:noFill/>
          <a:extLs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8611" name="Picture 3" descr="C:\Users\User\AppData\Local\Microsoft\Windows\Temporary Internet Files\Content.IE5\IG8Y7LTI\MC90043261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228" y="2667228"/>
            <a:ext cx="1828572" cy="182857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Dimensions of a Model</a:t>
            </a:r>
            <a:endParaRPr lang="en-US" dirty="0"/>
          </a:p>
        </p:txBody>
      </p:sp>
      <p:sp>
        <p:nvSpPr>
          <p:cNvPr id="4" name="Slide Number Placeholder 3"/>
          <p:cNvSpPr>
            <a:spLocks noGrp="1"/>
          </p:cNvSpPr>
          <p:nvPr>
            <p:ph type="sldNum" sz="quarter" idx="11"/>
          </p:nvPr>
        </p:nvSpPr>
        <p:spPr/>
        <p:txBody>
          <a:bodyPr/>
          <a:lstStyle/>
          <a:p>
            <a:pPr>
              <a:defRPr/>
            </a:pPr>
            <a:fld id="{908685B0-E166-4289-8095-06794C53FC38}" type="slidenum">
              <a:rPr lang="en-US" smtClean="0"/>
              <a:pPr>
                <a:defRPr/>
              </a:pPr>
              <a:t>36</a:t>
            </a:fld>
            <a:endParaRPr lang="en-US"/>
          </a:p>
        </p:txBody>
      </p:sp>
      <p:sp>
        <p:nvSpPr>
          <p:cNvPr id="5" name="Footer Placeholder 4"/>
          <p:cNvSpPr>
            <a:spLocks noGrp="1"/>
          </p:cNvSpPr>
          <p:nvPr>
            <p:ph type="ftr" sz="quarter" idx="12"/>
          </p:nvPr>
        </p:nvSpPr>
        <p:spPr/>
        <p:txBody>
          <a:bodyPr/>
          <a:lstStyle/>
          <a:p>
            <a:pPr>
              <a:defRPr/>
            </a:pPr>
            <a:r>
              <a:rPr lang="en-US" smtClean="0"/>
              <a:t>Copyright © 2010 EDM Council Inc.</a:t>
            </a:r>
            <a:endParaRPr lang="en-US" sz="1600">
              <a:latin typeface="Times New Roman" charset="0"/>
            </a:endParaRPr>
          </a:p>
        </p:txBody>
      </p:sp>
      <p:pic>
        <p:nvPicPr>
          <p:cNvPr id="6" name="Picture 5" descr="\forall x \forall y (P(f(x)) \rightarrow\neg (P(x) \rightarrow Q(f(y),x,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5562601"/>
            <a:ext cx="3332747" cy="204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 name="Straight Arrow Connector 15"/>
          <p:cNvCxnSpPr/>
          <p:nvPr/>
        </p:nvCxnSpPr>
        <p:spPr>
          <a:xfrm flipH="1">
            <a:off x="2362200" y="3543300"/>
            <a:ext cx="1981200" cy="186690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343400" y="3543300"/>
            <a:ext cx="2362200" cy="186690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4343400" y="1466850"/>
            <a:ext cx="0" cy="209550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1455821" y="4622631"/>
            <a:ext cx="1676400" cy="400110"/>
          </a:xfrm>
          <a:prstGeom prst="rect">
            <a:avLst/>
          </a:prstGeom>
          <a:noFill/>
        </p:spPr>
        <p:txBody>
          <a:bodyPr wrap="square" rtlCol="0">
            <a:spAutoFit/>
          </a:bodyPr>
          <a:lstStyle/>
          <a:p>
            <a:r>
              <a:rPr lang="en-US" sz="2000" b="1" dirty="0" smtClean="0">
                <a:solidFill>
                  <a:srgbClr val="C00000"/>
                </a:solidFill>
              </a:rPr>
              <a:t>Formalism</a:t>
            </a:r>
            <a:endParaRPr lang="en-US" b="1" dirty="0">
              <a:solidFill>
                <a:srgbClr val="C00000"/>
              </a:solidFill>
            </a:endParaRPr>
          </a:p>
        </p:txBody>
      </p:sp>
      <p:sp>
        <p:nvSpPr>
          <p:cNvPr id="57" name="TextBox 56"/>
          <p:cNvSpPr txBox="1"/>
          <p:nvPr/>
        </p:nvSpPr>
        <p:spPr>
          <a:xfrm>
            <a:off x="4419600" y="1818182"/>
            <a:ext cx="1676400" cy="400110"/>
          </a:xfrm>
          <a:prstGeom prst="rect">
            <a:avLst/>
          </a:prstGeom>
          <a:noFill/>
        </p:spPr>
        <p:txBody>
          <a:bodyPr wrap="square" rtlCol="0">
            <a:spAutoFit/>
          </a:bodyPr>
          <a:lstStyle/>
          <a:p>
            <a:r>
              <a:rPr lang="en-US" sz="2000" b="1" dirty="0" smtClean="0">
                <a:solidFill>
                  <a:srgbClr val="C00000"/>
                </a:solidFill>
              </a:rPr>
              <a:t>Application</a:t>
            </a:r>
            <a:endParaRPr lang="en-US" b="1" dirty="0">
              <a:solidFill>
                <a:srgbClr val="C00000"/>
              </a:solidFill>
            </a:endParaRPr>
          </a:p>
        </p:txBody>
      </p:sp>
      <p:sp>
        <p:nvSpPr>
          <p:cNvPr id="58" name="TextBox 57"/>
          <p:cNvSpPr txBox="1"/>
          <p:nvPr/>
        </p:nvSpPr>
        <p:spPr>
          <a:xfrm>
            <a:off x="5867400" y="4114800"/>
            <a:ext cx="3124200" cy="707886"/>
          </a:xfrm>
          <a:prstGeom prst="rect">
            <a:avLst/>
          </a:prstGeom>
          <a:noFill/>
        </p:spPr>
        <p:txBody>
          <a:bodyPr wrap="square" rtlCol="0">
            <a:spAutoFit/>
          </a:bodyPr>
          <a:lstStyle/>
          <a:p>
            <a:r>
              <a:rPr lang="en-US" sz="2000" b="1" dirty="0" smtClean="0">
                <a:solidFill>
                  <a:srgbClr val="C00000"/>
                </a:solidFill>
              </a:rPr>
              <a:t>Model Theoretic Relation (grounding)</a:t>
            </a:r>
            <a:endParaRPr lang="en-US" b="1" dirty="0">
              <a:solidFill>
                <a:srgbClr val="C00000"/>
              </a:solidFill>
            </a:endParaRPr>
          </a:p>
        </p:txBody>
      </p:sp>
      <p:sp>
        <p:nvSpPr>
          <p:cNvPr id="59" name="TextBox 58"/>
          <p:cNvSpPr txBox="1"/>
          <p:nvPr/>
        </p:nvSpPr>
        <p:spPr>
          <a:xfrm>
            <a:off x="1929063" y="3058180"/>
            <a:ext cx="1499937" cy="523220"/>
          </a:xfrm>
          <a:prstGeom prst="rect">
            <a:avLst/>
          </a:prstGeom>
          <a:noFill/>
        </p:spPr>
        <p:txBody>
          <a:bodyPr wrap="square" rtlCol="0">
            <a:spAutoFit/>
          </a:bodyPr>
          <a:lstStyle/>
          <a:p>
            <a:r>
              <a:rPr lang="en-US" sz="2800" b="1" dirty="0" smtClean="0">
                <a:solidFill>
                  <a:srgbClr val="C00000"/>
                </a:solidFill>
              </a:rPr>
              <a:t>MODEL</a:t>
            </a:r>
            <a:endParaRPr lang="en-US" b="1" dirty="0">
              <a:solidFill>
                <a:srgbClr val="C00000"/>
              </a:solidFill>
            </a:endParaRPr>
          </a:p>
        </p:txBody>
      </p:sp>
      <p:sp>
        <p:nvSpPr>
          <p:cNvPr id="63" name="TextBox 62"/>
          <p:cNvSpPr txBox="1"/>
          <p:nvPr/>
        </p:nvSpPr>
        <p:spPr>
          <a:xfrm>
            <a:off x="533400" y="5791200"/>
            <a:ext cx="3048000" cy="338554"/>
          </a:xfrm>
          <a:prstGeom prst="rect">
            <a:avLst/>
          </a:prstGeom>
          <a:noFill/>
        </p:spPr>
        <p:txBody>
          <a:bodyPr wrap="square" rtlCol="0">
            <a:spAutoFit/>
          </a:bodyPr>
          <a:lstStyle/>
          <a:p>
            <a:r>
              <a:rPr lang="en-US" sz="1600" b="1" dirty="0" smtClean="0">
                <a:solidFill>
                  <a:srgbClr val="C00000"/>
                </a:solidFill>
              </a:rPr>
              <a:t>e.g. First Order Logic</a:t>
            </a:r>
            <a:endParaRPr lang="en-US" sz="1600" b="1" dirty="0">
              <a:solidFill>
                <a:srgbClr val="C00000"/>
              </a:solidFill>
            </a:endParaRPr>
          </a:p>
        </p:txBody>
      </p:sp>
      <p:sp>
        <p:nvSpPr>
          <p:cNvPr id="64" name="TextBox 63"/>
          <p:cNvSpPr txBox="1"/>
          <p:nvPr/>
        </p:nvSpPr>
        <p:spPr>
          <a:xfrm>
            <a:off x="6362700" y="5685796"/>
            <a:ext cx="2476500" cy="584775"/>
          </a:xfrm>
          <a:prstGeom prst="rect">
            <a:avLst/>
          </a:prstGeom>
          <a:noFill/>
        </p:spPr>
        <p:txBody>
          <a:bodyPr wrap="square" rtlCol="0">
            <a:spAutoFit/>
          </a:bodyPr>
          <a:lstStyle/>
          <a:p>
            <a:r>
              <a:rPr lang="en-US" sz="1600" b="1" dirty="0" smtClean="0">
                <a:solidFill>
                  <a:srgbClr val="C00000"/>
                </a:solidFill>
              </a:rPr>
              <a:t>e.g. Business domain (business </a:t>
            </a:r>
            <a:r>
              <a:rPr lang="en-US" sz="1600" b="1" dirty="0">
                <a:solidFill>
                  <a:srgbClr val="C00000"/>
                </a:solidFill>
              </a:rPr>
              <a:t>p</a:t>
            </a:r>
            <a:r>
              <a:rPr lang="en-US" sz="1600" b="1" dirty="0" smtClean="0">
                <a:solidFill>
                  <a:srgbClr val="C00000"/>
                </a:solidFill>
              </a:rPr>
              <a:t>rocess etc.)</a:t>
            </a:r>
          </a:p>
        </p:txBody>
      </p:sp>
      <p:sp>
        <p:nvSpPr>
          <p:cNvPr id="66" name="TextBox 65"/>
          <p:cNvSpPr txBox="1"/>
          <p:nvPr/>
        </p:nvSpPr>
        <p:spPr>
          <a:xfrm>
            <a:off x="6019800" y="3090446"/>
            <a:ext cx="2514600" cy="338554"/>
          </a:xfrm>
          <a:prstGeom prst="rect">
            <a:avLst/>
          </a:prstGeom>
          <a:noFill/>
        </p:spPr>
        <p:txBody>
          <a:bodyPr wrap="square" rtlCol="0">
            <a:spAutoFit/>
          </a:bodyPr>
          <a:lstStyle/>
          <a:p>
            <a:r>
              <a:rPr lang="en-US" sz="1600" b="1" dirty="0" smtClean="0">
                <a:solidFill>
                  <a:srgbClr val="C00000"/>
                </a:solidFill>
              </a:rPr>
              <a:t>e.g. Messaging Level</a:t>
            </a:r>
            <a:endParaRPr lang="en-US" b="1" dirty="0">
              <a:solidFill>
                <a:srgbClr val="C00000"/>
              </a:solidFill>
            </a:endParaRPr>
          </a:p>
        </p:txBody>
      </p:sp>
      <p:pic>
        <p:nvPicPr>
          <p:cNvPr id="68610" name="Picture 2" descr="C:\Program Files (x86)\Microsoft Office\MEDIA\CAGCAT10\j0292020.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34200" y="4730988"/>
            <a:ext cx="1141771" cy="1083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12399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Dimensions of any Model</a:t>
            </a:r>
            <a:endParaRPr lang="en-US" dirty="0"/>
          </a:p>
        </p:txBody>
      </p:sp>
      <p:sp>
        <p:nvSpPr>
          <p:cNvPr id="3" name="Content Placeholder 2"/>
          <p:cNvSpPr>
            <a:spLocks noGrp="1"/>
          </p:cNvSpPr>
          <p:nvPr>
            <p:ph idx="1"/>
          </p:nvPr>
        </p:nvSpPr>
        <p:spPr/>
        <p:txBody>
          <a:bodyPr/>
          <a:lstStyle/>
          <a:p>
            <a:r>
              <a:rPr lang="en-US" dirty="0" smtClean="0"/>
              <a:t>1. Formalism: </a:t>
            </a:r>
          </a:p>
          <a:p>
            <a:pPr lvl="1"/>
            <a:r>
              <a:rPr lang="en-US" dirty="0" smtClean="0"/>
              <a:t>How are the things in the model modeled?</a:t>
            </a:r>
          </a:p>
          <a:p>
            <a:r>
              <a:rPr lang="en-US" dirty="0" smtClean="0"/>
              <a:t>2.</a:t>
            </a:r>
            <a:r>
              <a:rPr lang="en-US" baseline="0" dirty="0" smtClean="0"/>
              <a:t> Model Theory (semiotics): </a:t>
            </a:r>
          </a:p>
          <a:p>
            <a:pPr lvl="1"/>
            <a:r>
              <a:rPr lang="en-US" dirty="0" smtClean="0"/>
              <a:t>What are things</a:t>
            </a:r>
            <a:r>
              <a:rPr lang="en-US" baseline="0" dirty="0" smtClean="0"/>
              <a:t> in the model, a model of?</a:t>
            </a:r>
          </a:p>
          <a:p>
            <a:pPr lvl="0"/>
            <a:r>
              <a:rPr lang="en-US" dirty="0" smtClean="0"/>
              <a:t>3. Application:</a:t>
            </a:r>
          </a:p>
          <a:p>
            <a:pPr lvl="1"/>
            <a:r>
              <a:rPr lang="en-US" dirty="0" smtClean="0"/>
              <a:t>How</a:t>
            </a:r>
            <a:r>
              <a:rPr lang="en-US" baseline="0" dirty="0" smtClean="0"/>
              <a:t> does the model relate to development of solutions?</a:t>
            </a:r>
          </a:p>
          <a:p>
            <a:pPr lvl="1"/>
            <a:r>
              <a:rPr lang="en-US" baseline="0" dirty="0" smtClean="0"/>
              <a:t>Meta-level abstraction etc. </a:t>
            </a:r>
          </a:p>
        </p:txBody>
      </p:sp>
      <p:sp>
        <p:nvSpPr>
          <p:cNvPr id="4" name="Slide Number Placeholder 3"/>
          <p:cNvSpPr>
            <a:spLocks noGrp="1"/>
          </p:cNvSpPr>
          <p:nvPr>
            <p:ph type="sldNum" sz="quarter" idx="11"/>
          </p:nvPr>
        </p:nvSpPr>
        <p:spPr/>
        <p:txBody>
          <a:bodyPr/>
          <a:lstStyle/>
          <a:p>
            <a:pPr>
              <a:defRPr/>
            </a:pPr>
            <a:fld id="{908685B0-E166-4289-8095-06794C53FC38}" type="slidenum">
              <a:rPr lang="en-US" smtClean="0"/>
              <a:pPr>
                <a:defRPr/>
              </a:pPr>
              <a:t>37</a:t>
            </a:fld>
            <a:endParaRPr lang="en-US"/>
          </a:p>
        </p:txBody>
      </p:sp>
    </p:spTree>
    <p:extLst>
      <p:ext uri="{BB962C8B-B14F-4D97-AF65-F5344CB8AC3E}">
        <p14:creationId xmlns:p14="http://schemas.microsoft.com/office/powerpoint/2010/main" val="34714720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Theoretic Aspects</a:t>
            </a:r>
            <a:endParaRPr lang="en-US" dirty="0"/>
          </a:p>
        </p:txBody>
      </p:sp>
      <p:sp>
        <p:nvSpPr>
          <p:cNvPr id="3" name="Content Placeholder 2"/>
          <p:cNvSpPr>
            <a:spLocks noGrp="1"/>
          </p:cNvSpPr>
          <p:nvPr>
            <p:ph idx="1"/>
          </p:nvPr>
        </p:nvSpPr>
        <p:spPr/>
        <p:txBody>
          <a:bodyPr/>
          <a:lstStyle/>
          <a:p>
            <a:r>
              <a:rPr lang="en-US" sz="2800" dirty="0" smtClean="0"/>
              <a:t>“What is the relationship between each of the constructs in the model, and the thing it represents?”</a:t>
            </a:r>
          </a:p>
          <a:p>
            <a:endParaRPr lang="en-US" sz="2800" dirty="0" smtClean="0"/>
          </a:p>
          <a:p>
            <a:r>
              <a:rPr lang="en-US" sz="2800" dirty="0" smtClean="0"/>
              <a:t>Examples</a:t>
            </a:r>
          </a:p>
          <a:p>
            <a:pPr lvl="1"/>
            <a:r>
              <a:rPr lang="en-US" sz="2400" dirty="0" smtClean="0"/>
              <a:t>Business domain concepts</a:t>
            </a:r>
          </a:p>
          <a:p>
            <a:pPr lvl="1"/>
            <a:r>
              <a:rPr lang="en-US" sz="2400" dirty="0" smtClean="0"/>
              <a:t>Program code</a:t>
            </a:r>
          </a:p>
          <a:p>
            <a:pPr lvl="1"/>
            <a:r>
              <a:rPr lang="en-US" sz="2400" dirty="0" smtClean="0"/>
              <a:t>Database</a:t>
            </a:r>
            <a:r>
              <a:rPr lang="en-US" sz="2400" baseline="0" dirty="0" smtClean="0"/>
              <a:t> fields</a:t>
            </a:r>
          </a:p>
          <a:p>
            <a:pPr lvl="1"/>
            <a:r>
              <a:rPr lang="en-US" sz="2400" baseline="0" dirty="0" smtClean="0"/>
              <a:t>Message elements</a:t>
            </a:r>
          </a:p>
          <a:p>
            <a:pPr lvl="1"/>
            <a:endParaRPr lang="en-US" sz="2400" dirty="0"/>
          </a:p>
        </p:txBody>
      </p:sp>
      <p:sp>
        <p:nvSpPr>
          <p:cNvPr id="4" name="Slide Number Placeholder 3"/>
          <p:cNvSpPr>
            <a:spLocks noGrp="1"/>
          </p:cNvSpPr>
          <p:nvPr>
            <p:ph type="sldNum" sz="quarter" idx="11"/>
          </p:nvPr>
        </p:nvSpPr>
        <p:spPr/>
        <p:txBody>
          <a:bodyPr/>
          <a:lstStyle/>
          <a:p>
            <a:pPr>
              <a:defRPr/>
            </a:pPr>
            <a:fld id="{908685B0-E166-4289-8095-06794C53FC38}" type="slidenum">
              <a:rPr lang="en-US" smtClean="0"/>
              <a:pPr>
                <a:defRPr/>
              </a:pPr>
              <a:t>38</a:t>
            </a:fld>
            <a:endParaRPr lang="en-US"/>
          </a:p>
        </p:txBody>
      </p:sp>
      <p:sp>
        <p:nvSpPr>
          <p:cNvPr id="5" name="Footer Placeholder 4"/>
          <p:cNvSpPr>
            <a:spLocks noGrp="1"/>
          </p:cNvSpPr>
          <p:nvPr>
            <p:ph type="ftr" sz="quarter" idx="12"/>
          </p:nvPr>
        </p:nvSpPr>
        <p:spPr/>
        <p:txBody>
          <a:bodyPr/>
          <a:lstStyle/>
          <a:p>
            <a:pPr>
              <a:defRPr/>
            </a:pPr>
            <a:r>
              <a:rPr lang="en-US" smtClean="0"/>
              <a:t>Copyright © 2010 EDM Council Inc.</a:t>
            </a:r>
            <a:endParaRPr lang="en-US" sz="1600">
              <a:latin typeface="Times New Roman" charset="0"/>
            </a:endParaRPr>
          </a:p>
        </p:txBody>
      </p:sp>
    </p:spTree>
    <p:extLst>
      <p:ext uri="{BB962C8B-B14F-4D97-AF65-F5344CB8AC3E}">
        <p14:creationId xmlns:p14="http://schemas.microsoft.com/office/powerpoint/2010/main" val="23804439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Formalism</a:t>
            </a:r>
            <a:endParaRPr lang="en-US" dirty="0"/>
          </a:p>
        </p:txBody>
      </p:sp>
      <p:sp>
        <p:nvSpPr>
          <p:cNvPr id="3" name="Content Placeholder 2"/>
          <p:cNvSpPr>
            <a:spLocks noGrp="1"/>
          </p:cNvSpPr>
          <p:nvPr>
            <p:ph idx="1"/>
          </p:nvPr>
        </p:nvSpPr>
        <p:spPr/>
        <p:txBody>
          <a:bodyPr/>
          <a:lstStyle/>
          <a:p>
            <a:r>
              <a:rPr lang="en-US" sz="2400" dirty="0" smtClean="0"/>
              <a:t>“What is the formal basis of the elements in the model?”</a:t>
            </a:r>
          </a:p>
          <a:p>
            <a:endParaRPr lang="en-US" sz="2400" dirty="0" smtClean="0"/>
          </a:p>
          <a:p>
            <a:r>
              <a:rPr lang="en-US" sz="2400" dirty="0" smtClean="0"/>
              <a:t>Examples</a:t>
            </a:r>
          </a:p>
          <a:p>
            <a:pPr lvl="1"/>
            <a:r>
              <a:rPr lang="en-US" sz="2000" dirty="0" smtClean="0"/>
              <a:t>Math</a:t>
            </a:r>
          </a:p>
          <a:p>
            <a:pPr lvl="1"/>
            <a:r>
              <a:rPr lang="en-US" sz="2000" dirty="0" smtClean="0"/>
              <a:t>Formal logics</a:t>
            </a:r>
          </a:p>
          <a:p>
            <a:pPr lvl="2"/>
            <a:r>
              <a:rPr lang="en-US" sz="1800" dirty="0" smtClean="0"/>
              <a:t>First Order Logic</a:t>
            </a:r>
          </a:p>
          <a:p>
            <a:pPr lvl="2"/>
            <a:r>
              <a:rPr lang="en-US" sz="1800" dirty="0" smtClean="0"/>
              <a:t>Modal / deontic etc. logic </a:t>
            </a:r>
          </a:p>
          <a:p>
            <a:pPr lvl="2"/>
            <a:r>
              <a:rPr lang="en-US" sz="1800" dirty="0" smtClean="0"/>
              <a:t>Rules</a:t>
            </a:r>
          </a:p>
          <a:p>
            <a:pPr lvl="1"/>
            <a:r>
              <a:rPr lang="en-US" sz="2000" dirty="0" smtClean="0"/>
              <a:t>Object</a:t>
            </a:r>
            <a:r>
              <a:rPr lang="en-US" sz="2000" baseline="0" dirty="0" smtClean="0"/>
              <a:t> oriented constructs</a:t>
            </a:r>
          </a:p>
          <a:p>
            <a:pPr lvl="1"/>
            <a:r>
              <a:rPr lang="en-US" sz="2000" baseline="0" dirty="0" smtClean="0"/>
              <a:t>Data storage constructs</a:t>
            </a:r>
          </a:p>
          <a:p>
            <a:pPr lvl="1"/>
            <a:r>
              <a:rPr lang="en-US" sz="2000" baseline="0" dirty="0" smtClean="0"/>
              <a:t>Programmatic logic</a:t>
            </a:r>
          </a:p>
        </p:txBody>
      </p:sp>
      <p:sp>
        <p:nvSpPr>
          <p:cNvPr id="4" name="Slide Number Placeholder 3"/>
          <p:cNvSpPr>
            <a:spLocks noGrp="1"/>
          </p:cNvSpPr>
          <p:nvPr>
            <p:ph type="sldNum" sz="quarter" idx="11"/>
          </p:nvPr>
        </p:nvSpPr>
        <p:spPr/>
        <p:txBody>
          <a:bodyPr/>
          <a:lstStyle/>
          <a:p>
            <a:pPr>
              <a:defRPr/>
            </a:pPr>
            <a:fld id="{908685B0-E166-4289-8095-06794C53FC38}" type="slidenum">
              <a:rPr lang="en-US" smtClean="0"/>
              <a:pPr>
                <a:defRPr/>
              </a:pPr>
              <a:t>39</a:t>
            </a:fld>
            <a:endParaRPr lang="en-US"/>
          </a:p>
        </p:txBody>
      </p:sp>
      <p:sp>
        <p:nvSpPr>
          <p:cNvPr id="5" name="Footer Placeholder 4"/>
          <p:cNvSpPr>
            <a:spLocks noGrp="1"/>
          </p:cNvSpPr>
          <p:nvPr>
            <p:ph type="ftr" sz="quarter" idx="12"/>
          </p:nvPr>
        </p:nvSpPr>
        <p:spPr/>
        <p:txBody>
          <a:bodyPr/>
          <a:lstStyle/>
          <a:p>
            <a:pPr>
              <a:defRPr/>
            </a:pPr>
            <a:r>
              <a:rPr lang="en-US" smtClean="0"/>
              <a:t>Copyright © 2010 EDM Council Inc.</a:t>
            </a:r>
            <a:endParaRPr lang="en-US" sz="1600">
              <a:latin typeface="Times New Roman" charset="0"/>
            </a:endParaRPr>
          </a:p>
        </p:txBody>
      </p:sp>
    </p:spTree>
    <p:extLst>
      <p:ext uri="{BB962C8B-B14F-4D97-AF65-F5344CB8AC3E}">
        <p14:creationId xmlns:p14="http://schemas.microsoft.com/office/powerpoint/2010/main" val="8245358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the Dictionary</a:t>
            </a:r>
            <a:endParaRPr lang="en-US" dirty="0"/>
          </a:p>
        </p:txBody>
      </p:sp>
      <p:pic>
        <p:nvPicPr>
          <p:cNvPr id="1027" name="Picture 3" descr="C:\Users\User\AppData\Local\Microsoft\Windows\Temporary Internet Files\Content.IE5\URZCA1MC\MC900389384[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234983"/>
            <a:ext cx="3581399" cy="4687218"/>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AA20B5AC-9CDA-49EF-B12B-F1C216F5C4EF}" type="slidenum">
              <a:rPr lang="en-US" smtClean="0"/>
              <a:t>4</a:t>
            </a:fld>
            <a:endParaRPr lang="en-US"/>
          </a:p>
        </p:txBody>
      </p:sp>
    </p:spTree>
    <p:extLst>
      <p:ext uri="{BB962C8B-B14F-4D97-AF65-F5344CB8AC3E}">
        <p14:creationId xmlns:p14="http://schemas.microsoft.com/office/powerpoint/2010/main" val="18767854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fld id="{AB54619D-DC9D-4CCE-B3B2-C47685CD9C6A}" type="slidenum">
              <a:rPr lang="en-US" smtClean="0"/>
              <a:pPr/>
              <a:t>40</a:t>
            </a:fld>
            <a:endParaRPr lang="en-US" smtClean="0"/>
          </a:p>
        </p:txBody>
      </p:sp>
      <p:sp>
        <p:nvSpPr>
          <p:cNvPr id="10244" name="Rectangle 2"/>
          <p:cNvSpPr>
            <a:spLocks noGrp="1" noChangeArrowheads="1"/>
          </p:cNvSpPr>
          <p:nvPr>
            <p:ph type="title"/>
          </p:nvPr>
        </p:nvSpPr>
        <p:spPr/>
        <p:txBody>
          <a:bodyPr/>
          <a:lstStyle/>
          <a:p>
            <a:r>
              <a:rPr lang="en-GB" dirty="0" smtClean="0"/>
              <a:t>Model Positioning</a:t>
            </a:r>
          </a:p>
        </p:txBody>
      </p:sp>
      <p:sp>
        <p:nvSpPr>
          <p:cNvPr id="10245" name="Rectangle 4"/>
          <p:cNvSpPr>
            <a:spLocks noChangeArrowheads="1"/>
          </p:cNvSpPr>
          <p:nvPr/>
        </p:nvSpPr>
        <p:spPr bwMode="auto">
          <a:xfrm>
            <a:off x="1600200" y="1600200"/>
            <a:ext cx="4724400" cy="9144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400" dirty="0" smtClean="0"/>
              <a:t>Computationally Independent </a:t>
            </a:r>
          </a:p>
          <a:p>
            <a:pPr algn="ctr"/>
            <a:r>
              <a:rPr lang="en-GB" sz="2400" dirty="0" smtClean="0"/>
              <a:t>Model (CIM)</a:t>
            </a:r>
            <a:endParaRPr lang="en-GB" sz="1600" dirty="0"/>
          </a:p>
        </p:txBody>
      </p:sp>
      <p:sp>
        <p:nvSpPr>
          <p:cNvPr id="10246" name="Rectangle 6"/>
          <p:cNvSpPr>
            <a:spLocks noChangeArrowheads="1"/>
          </p:cNvSpPr>
          <p:nvPr/>
        </p:nvSpPr>
        <p:spPr bwMode="auto">
          <a:xfrm>
            <a:off x="1981200" y="3124200"/>
            <a:ext cx="4724400" cy="9144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400" dirty="0" smtClean="0"/>
              <a:t>Platform Independent </a:t>
            </a:r>
          </a:p>
          <a:p>
            <a:pPr algn="ctr"/>
            <a:r>
              <a:rPr lang="en-GB" sz="2400" dirty="0" smtClean="0"/>
              <a:t>Model (PIM)</a:t>
            </a:r>
            <a:endParaRPr lang="en-GB" sz="1600" dirty="0"/>
          </a:p>
        </p:txBody>
      </p:sp>
      <p:sp>
        <p:nvSpPr>
          <p:cNvPr id="10247" name="Rectangle 7"/>
          <p:cNvSpPr>
            <a:spLocks noChangeArrowheads="1"/>
          </p:cNvSpPr>
          <p:nvPr/>
        </p:nvSpPr>
        <p:spPr bwMode="auto">
          <a:xfrm>
            <a:off x="2362200" y="4648200"/>
            <a:ext cx="4724400" cy="9144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400" dirty="0" smtClean="0"/>
              <a:t>Platform Specific </a:t>
            </a:r>
          </a:p>
          <a:p>
            <a:pPr algn="ctr"/>
            <a:r>
              <a:rPr lang="en-GB" sz="2400" dirty="0" smtClean="0"/>
              <a:t>Model (PSM)</a:t>
            </a:r>
            <a:endParaRPr lang="en-GB" sz="1600" dirty="0"/>
          </a:p>
        </p:txBody>
      </p:sp>
      <p:sp>
        <p:nvSpPr>
          <p:cNvPr id="10248" name="Line 8"/>
          <p:cNvSpPr>
            <a:spLocks noChangeShapeType="1"/>
          </p:cNvSpPr>
          <p:nvPr/>
        </p:nvSpPr>
        <p:spPr bwMode="auto">
          <a:xfrm>
            <a:off x="3200400" y="3962400"/>
            <a:ext cx="609600" cy="838200"/>
          </a:xfrm>
          <a:prstGeom prst="line">
            <a:avLst/>
          </a:prstGeom>
          <a:noFill/>
          <a:ln w="508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9" name="Line 9"/>
          <p:cNvSpPr>
            <a:spLocks noChangeShapeType="1"/>
          </p:cNvSpPr>
          <p:nvPr/>
        </p:nvSpPr>
        <p:spPr bwMode="auto">
          <a:xfrm>
            <a:off x="2133600" y="2438400"/>
            <a:ext cx="609600" cy="838200"/>
          </a:xfrm>
          <a:prstGeom prst="line">
            <a:avLst/>
          </a:prstGeom>
          <a:noFill/>
          <a:ln w="508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0" name="Text Box 10"/>
          <p:cNvSpPr txBox="1">
            <a:spLocks noChangeArrowheads="1"/>
          </p:cNvSpPr>
          <p:nvPr/>
        </p:nvSpPr>
        <p:spPr bwMode="auto">
          <a:xfrm>
            <a:off x="2590800" y="2590800"/>
            <a:ext cx="946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GB"/>
              <a:t>Realise</a:t>
            </a:r>
          </a:p>
        </p:txBody>
      </p:sp>
      <p:sp>
        <p:nvSpPr>
          <p:cNvPr id="10251" name="Text Box 11"/>
          <p:cNvSpPr txBox="1">
            <a:spLocks noChangeArrowheads="1"/>
          </p:cNvSpPr>
          <p:nvPr/>
        </p:nvSpPr>
        <p:spPr bwMode="auto">
          <a:xfrm>
            <a:off x="3581400" y="4114800"/>
            <a:ext cx="1250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GB"/>
              <a:t>Implement</a:t>
            </a:r>
          </a:p>
        </p:txBody>
      </p:sp>
    </p:spTree>
    <p:extLst>
      <p:ext uri="{BB962C8B-B14F-4D97-AF65-F5344CB8AC3E}">
        <p14:creationId xmlns:p14="http://schemas.microsoft.com/office/powerpoint/2010/main" val="32951535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fld id="{AB54619D-DC9D-4CCE-B3B2-C47685CD9C6A}" type="slidenum">
              <a:rPr lang="en-US" smtClean="0"/>
              <a:pPr/>
              <a:t>41</a:t>
            </a:fld>
            <a:endParaRPr lang="en-US" smtClean="0"/>
          </a:p>
        </p:txBody>
      </p:sp>
      <p:sp>
        <p:nvSpPr>
          <p:cNvPr id="10244" name="Rectangle 2"/>
          <p:cNvSpPr>
            <a:spLocks noGrp="1" noChangeArrowheads="1"/>
          </p:cNvSpPr>
          <p:nvPr>
            <p:ph type="title"/>
          </p:nvPr>
        </p:nvSpPr>
        <p:spPr/>
        <p:txBody>
          <a:bodyPr/>
          <a:lstStyle/>
          <a:p>
            <a:r>
              <a:rPr lang="en-GB" dirty="0" smtClean="0"/>
              <a:t>Model Positioning</a:t>
            </a:r>
          </a:p>
        </p:txBody>
      </p:sp>
      <p:sp>
        <p:nvSpPr>
          <p:cNvPr id="10245" name="Rectangle 4"/>
          <p:cNvSpPr>
            <a:spLocks noChangeArrowheads="1"/>
          </p:cNvSpPr>
          <p:nvPr/>
        </p:nvSpPr>
        <p:spPr bwMode="auto">
          <a:xfrm>
            <a:off x="1600200" y="1600200"/>
            <a:ext cx="4724400" cy="9144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400" dirty="0" smtClean="0"/>
              <a:t>Computationally Independent </a:t>
            </a:r>
          </a:p>
          <a:p>
            <a:pPr algn="ctr"/>
            <a:r>
              <a:rPr lang="en-GB" sz="2400" dirty="0" smtClean="0"/>
              <a:t>Model (CIM)</a:t>
            </a:r>
            <a:endParaRPr lang="en-GB" sz="1600" dirty="0"/>
          </a:p>
        </p:txBody>
      </p:sp>
      <p:sp>
        <p:nvSpPr>
          <p:cNvPr id="10246" name="Rectangle 6"/>
          <p:cNvSpPr>
            <a:spLocks noChangeArrowheads="1"/>
          </p:cNvSpPr>
          <p:nvPr/>
        </p:nvSpPr>
        <p:spPr bwMode="auto">
          <a:xfrm>
            <a:off x="1981200" y="3124200"/>
            <a:ext cx="4724400" cy="9144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400" dirty="0" smtClean="0"/>
              <a:t>Platform Independent </a:t>
            </a:r>
          </a:p>
          <a:p>
            <a:pPr algn="ctr"/>
            <a:r>
              <a:rPr lang="en-GB" sz="2400" dirty="0" smtClean="0"/>
              <a:t>Model (PIM)</a:t>
            </a:r>
            <a:endParaRPr lang="en-GB" sz="1600" dirty="0"/>
          </a:p>
        </p:txBody>
      </p:sp>
      <p:sp>
        <p:nvSpPr>
          <p:cNvPr id="10247" name="Rectangle 7"/>
          <p:cNvSpPr>
            <a:spLocks noChangeArrowheads="1"/>
          </p:cNvSpPr>
          <p:nvPr/>
        </p:nvSpPr>
        <p:spPr bwMode="auto">
          <a:xfrm>
            <a:off x="2362200" y="4648200"/>
            <a:ext cx="4724400" cy="9144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400" dirty="0" smtClean="0"/>
              <a:t>Platform Specific </a:t>
            </a:r>
          </a:p>
          <a:p>
            <a:pPr algn="ctr"/>
            <a:r>
              <a:rPr lang="en-GB" sz="2400" dirty="0" smtClean="0"/>
              <a:t>Model (PSM)</a:t>
            </a:r>
            <a:endParaRPr lang="en-GB" sz="1600" dirty="0"/>
          </a:p>
        </p:txBody>
      </p:sp>
      <p:sp>
        <p:nvSpPr>
          <p:cNvPr id="10248" name="Line 8"/>
          <p:cNvSpPr>
            <a:spLocks noChangeShapeType="1"/>
          </p:cNvSpPr>
          <p:nvPr/>
        </p:nvSpPr>
        <p:spPr bwMode="auto">
          <a:xfrm>
            <a:off x="3200400" y="3962400"/>
            <a:ext cx="609600" cy="838200"/>
          </a:xfrm>
          <a:prstGeom prst="line">
            <a:avLst/>
          </a:prstGeom>
          <a:noFill/>
          <a:ln w="508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9" name="Line 9"/>
          <p:cNvSpPr>
            <a:spLocks noChangeShapeType="1"/>
          </p:cNvSpPr>
          <p:nvPr/>
        </p:nvSpPr>
        <p:spPr bwMode="auto">
          <a:xfrm>
            <a:off x="2133600" y="2438400"/>
            <a:ext cx="609600" cy="838200"/>
          </a:xfrm>
          <a:prstGeom prst="line">
            <a:avLst/>
          </a:prstGeom>
          <a:noFill/>
          <a:ln w="508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0" name="Text Box 10"/>
          <p:cNvSpPr txBox="1">
            <a:spLocks noChangeArrowheads="1"/>
          </p:cNvSpPr>
          <p:nvPr/>
        </p:nvSpPr>
        <p:spPr bwMode="auto">
          <a:xfrm>
            <a:off x="2590800" y="2590800"/>
            <a:ext cx="946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GB"/>
              <a:t>Realise</a:t>
            </a:r>
          </a:p>
        </p:txBody>
      </p:sp>
      <p:sp>
        <p:nvSpPr>
          <p:cNvPr id="10251" name="Text Box 11"/>
          <p:cNvSpPr txBox="1">
            <a:spLocks noChangeArrowheads="1"/>
          </p:cNvSpPr>
          <p:nvPr/>
        </p:nvSpPr>
        <p:spPr bwMode="auto">
          <a:xfrm>
            <a:off x="3581400" y="4114800"/>
            <a:ext cx="1250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GB"/>
              <a:t>Implement</a:t>
            </a:r>
          </a:p>
        </p:txBody>
      </p:sp>
      <p:sp>
        <p:nvSpPr>
          <p:cNvPr id="12" name="TextBox 6"/>
          <p:cNvSpPr txBox="1">
            <a:spLocks noChangeArrowheads="1"/>
          </p:cNvSpPr>
          <p:nvPr/>
        </p:nvSpPr>
        <p:spPr bwMode="auto">
          <a:xfrm>
            <a:off x="6172200" y="2525713"/>
            <a:ext cx="2819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US">
                <a:solidFill>
                  <a:srgbClr val="1D05CD"/>
                </a:solidFill>
              </a:rPr>
              <a:t>The Language Interface</a:t>
            </a:r>
          </a:p>
        </p:txBody>
      </p:sp>
      <p:sp>
        <p:nvSpPr>
          <p:cNvPr id="13" name="TextBox 8"/>
          <p:cNvSpPr txBox="1">
            <a:spLocks noChangeArrowheads="1"/>
          </p:cNvSpPr>
          <p:nvPr/>
        </p:nvSpPr>
        <p:spPr bwMode="auto">
          <a:xfrm>
            <a:off x="7086600" y="1905000"/>
            <a:ext cx="182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US" sz="2800">
                <a:solidFill>
                  <a:srgbClr val="1D05CD"/>
                </a:solidFill>
              </a:rPr>
              <a:t>Business</a:t>
            </a:r>
            <a:endParaRPr lang="en-US">
              <a:solidFill>
                <a:srgbClr val="1D05CD"/>
              </a:solidFill>
            </a:endParaRPr>
          </a:p>
        </p:txBody>
      </p:sp>
      <p:sp>
        <p:nvSpPr>
          <p:cNvPr id="14" name="TextBox 19"/>
          <p:cNvSpPr txBox="1">
            <a:spLocks noChangeArrowheads="1"/>
          </p:cNvSpPr>
          <p:nvPr/>
        </p:nvSpPr>
        <p:spPr bwMode="auto">
          <a:xfrm>
            <a:off x="6781800" y="3133725"/>
            <a:ext cx="2057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US" sz="2800">
                <a:solidFill>
                  <a:srgbClr val="1D05CD"/>
                </a:solidFill>
              </a:rPr>
              <a:t>Technology</a:t>
            </a:r>
            <a:endParaRPr lang="en-US">
              <a:solidFill>
                <a:srgbClr val="1D05CD"/>
              </a:solidFill>
            </a:endParaRPr>
          </a:p>
        </p:txBody>
      </p:sp>
      <p:sp>
        <p:nvSpPr>
          <p:cNvPr id="15" name="Line 8"/>
          <p:cNvSpPr>
            <a:spLocks noChangeShapeType="1"/>
          </p:cNvSpPr>
          <p:nvPr/>
        </p:nvSpPr>
        <p:spPr bwMode="auto">
          <a:xfrm>
            <a:off x="8763000" y="3133725"/>
            <a:ext cx="0" cy="990600"/>
          </a:xfrm>
          <a:prstGeom prst="line">
            <a:avLst/>
          </a:prstGeom>
          <a:noFill/>
          <a:ln w="50800">
            <a:solidFill>
              <a:srgbClr val="1D05CD"/>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Line 8"/>
          <p:cNvSpPr>
            <a:spLocks noChangeShapeType="1"/>
          </p:cNvSpPr>
          <p:nvPr/>
        </p:nvSpPr>
        <p:spPr bwMode="auto">
          <a:xfrm flipV="1">
            <a:off x="8763000" y="1371600"/>
            <a:ext cx="0" cy="1143000"/>
          </a:xfrm>
          <a:prstGeom prst="line">
            <a:avLst/>
          </a:prstGeom>
          <a:noFill/>
          <a:ln w="50800">
            <a:solidFill>
              <a:srgbClr val="1D05CD"/>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17" name="Straight Connector 16"/>
          <p:cNvCxnSpPr/>
          <p:nvPr/>
        </p:nvCxnSpPr>
        <p:spPr>
          <a:xfrm>
            <a:off x="685800" y="2857500"/>
            <a:ext cx="8305800" cy="0"/>
          </a:xfrm>
          <a:prstGeom prst="line">
            <a:avLst/>
          </a:prstGeom>
          <a:ln w="57150">
            <a:solidFill>
              <a:srgbClr val="1D05CD"/>
            </a:solidFill>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5994830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fld id="{AB54619D-DC9D-4CCE-B3B2-C47685CD9C6A}" type="slidenum">
              <a:rPr lang="en-US" smtClean="0"/>
              <a:pPr/>
              <a:t>42</a:t>
            </a:fld>
            <a:endParaRPr lang="en-US" smtClean="0"/>
          </a:p>
        </p:txBody>
      </p:sp>
      <p:sp>
        <p:nvSpPr>
          <p:cNvPr id="10244" name="Rectangle 2"/>
          <p:cNvSpPr>
            <a:spLocks noGrp="1" noChangeArrowheads="1"/>
          </p:cNvSpPr>
          <p:nvPr>
            <p:ph type="title"/>
          </p:nvPr>
        </p:nvSpPr>
        <p:spPr/>
        <p:txBody>
          <a:bodyPr/>
          <a:lstStyle/>
          <a:p>
            <a:r>
              <a:rPr lang="en-GB" dirty="0" smtClean="0"/>
              <a:t>Model Positioning</a:t>
            </a:r>
          </a:p>
        </p:txBody>
      </p:sp>
      <p:sp>
        <p:nvSpPr>
          <p:cNvPr id="10245" name="Rectangle 4"/>
          <p:cNvSpPr>
            <a:spLocks noChangeArrowheads="1"/>
          </p:cNvSpPr>
          <p:nvPr/>
        </p:nvSpPr>
        <p:spPr bwMode="auto">
          <a:xfrm>
            <a:off x="1600200" y="1600200"/>
            <a:ext cx="4724400" cy="9144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400" dirty="0" smtClean="0"/>
              <a:t>Computationally Independent </a:t>
            </a:r>
          </a:p>
          <a:p>
            <a:pPr algn="ctr"/>
            <a:r>
              <a:rPr lang="en-GB" sz="2400" dirty="0" smtClean="0"/>
              <a:t>Model (CIM)</a:t>
            </a:r>
            <a:endParaRPr lang="en-GB" sz="1600" dirty="0"/>
          </a:p>
        </p:txBody>
      </p:sp>
      <p:sp>
        <p:nvSpPr>
          <p:cNvPr id="10246" name="Rectangle 6"/>
          <p:cNvSpPr>
            <a:spLocks noChangeArrowheads="1"/>
          </p:cNvSpPr>
          <p:nvPr/>
        </p:nvSpPr>
        <p:spPr bwMode="auto">
          <a:xfrm>
            <a:off x="1981200" y="3124200"/>
            <a:ext cx="4724400" cy="9144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400" dirty="0" smtClean="0"/>
              <a:t>Platform Independent </a:t>
            </a:r>
          </a:p>
          <a:p>
            <a:pPr algn="ctr"/>
            <a:r>
              <a:rPr lang="en-GB" sz="2400" dirty="0" smtClean="0"/>
              <a:t>Model (PIM)</a:t>
            </a:r>
            <a:endParaRPr lang="en-GB" sz="1600" dirty="0"/>
          </a:p>
        </p:txBody>
      </p:sp>
      <p:sp>
        <p:nvSpPr>
          <p:cNvPr id="10247" name="Rectangle 7"/>
          <p:cNvSpPr>
            <a:spLocks noChangeArrowheads="1"/>
          </p:cNvSpPr>
          <p:nvPr/>
        </p:nvSpPr>
        <p:spPr bwMode="auto">
          <a:xfrm>
            <a:off x="2362200" y="4648200"/>
            <a:ext cx="4724400" cy="9144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400" dirty="0" smtClean="0"/>
              <a:t>Platform Specific </a:t>
            </a:r>
          </a:p>
          <a:p>
            <a:pPr algn="ctr"/>
            <a:r>
              <a:rPr lang="en-GB" sz="2400" dirty="0" smtClean="0"/>
              <a:t>Model (PSM)</a:t>
            </a:r>
            <a:endParaRPr lang="en-GB" sz="1600" dirty="0"/>
          </a:p>
        </p:txBody>
      </p:sp>
      <p:sp>
        <p:nvSpPr>
          <p:cNvPr id="10248" name="Line 8"/>
          <p:cNvSpPr>
            <a:spLocks noChangeShapeType="1"/>
          </p:cNvSpPr>
          <p:nvPr/>
        </p:nvSpPr>
        <p:spPr bwMode="auto">
          <a:xfrm>
            <a:off x="3200400" y="3962400"/>
            <a:ext cx="609600" cy="838200"/>
          </a:xfrm>
          <a:prstGeom prst="line">
            <a:avLst/>
          </a:prstGeom>
          <a:noFill/>
          <a:ln w="508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9" name="Line 9"/>
          <p:cNvSpPr>
            <a:spLocks noChangeShapeType="1"/>
          </p:cNvSpPr>
          <p:nvPr/>
        </p:nvSpPr>
        <p:spPr bwMode="auto">
          <a:xfrm>
            <a:off x="2133600" y="2438400"/>
            <a:ext cx="609600" cy="838200"/>
          </a:xfrm>
          <a:prstGeom prst="line">
            <a:avLst/>
          </a:prstGeom>
          <a:noFill/>
          <a:ln w="508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0" name="Text Box 10"/>
          <p:cNvSpPr txBox="1">
            <a:spLocks noChangeArrowheads="1"/>
          </p:cNvSpPr>
          <p:nvPr/>
        </p:nvSpPr>
        <p:spPr bwMode="auto">
          <a:xfrm>
            <a:off x="2590800" y="2590800"/>
            <a:ext cx="946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GB"/>
              <a:t>Realise</a:t>
            </a:r>
          </a:p>
        </p:txBody>
      </p:sp>
      <p:sp>
        <p:nvSpPr>
          <p:cNvPr id="10251" name="Text Box 11"/>
          <p:cNvSpPr txBox="1">
            <a:spLocks noChangeArrowheads="1"/>
          </p:cNvSpPr>
          <p:nvPr/>
        </p:nvSpPr>
        <p:spPr bwMode="auto">
          <a:xfrm>
            <a:off x="3581400" y="4114800"/>
            <a:ext cx="1250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GB"/>
              <a:t>Implement</a:t>
            </a:r>
          </a:p>
        </p:txBody>
      </p:sp>
      <p:sp>
        <p:nvSpPr>
          <p:cNvPr id="12" name="TextBox 6"/>
          <p:cNvSpPr txBox="1">
            <a:spLocks noChangeArrowheads="1"/>
          </p:cNvSpPr>
          <p:nvPr/>
        </p:nvSpPr>
        <p:spPr bwMode="auto">
          <a:xfrm>
            <a:off x="6172200" y="2525713"/>
            <a:ext cx="2819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US">
                <a:solidFill>
                  <a:srgbClr val="1D05CD"/>
                </a:solidFill>
              </a:rPr>
              <a:t>The Language Interface</a:t>
            </a:r>
          </a:p>
        </p:txBody>
      </p:sp>
      <p:sp>
        <p:nvSpPr>
          <p:cNvPr id="13" name="TextBox 8"/>
          <p:cNvSpPr txBox="1">
            <a:spLocks noChangeArrowheads="1"/>
          </p:cNvSpPr>
          <p:nvPr/>
        </p:nvSpPr>
        <p:spPr bwMode="auto">
          <a:xfrm>
            <a:off x="7086600" y="1905000"/>
            <a:ext cx="182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US" sz="2800">
                <a:solidFill>
                  <a:srgbClr val="1D05CD"/>
                </a:solidFill>
              </a:rPr>
              <a:t>Business</a:t>
            </a:r>
            <a:endParaRPr lang="en-US">
              <a:solidFill>
                <a:srgbClr val="1D05CD"/>
              </a:solidFill>
            </a:endParaRPr>
          </a:p>
        </p:txBody>
      </p:sp>
      <p:sp>
        <p:nvSpPr>
          <p:cNvPr id="14" name="TextBox 19"/>
          <p:cNvSpPr txBox="1">
            <a:spLocks noChangeArrowheads="1"/>
          </p:cNvSpPr>
          <p:nvPr/>
        </p:nvSpPr>
        <p:spPr bwMode="auto">
          <a:xfrm>
            <a:off x="6781800" y="3133725"/>
            <a:ext cx="2057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US" sz="2800">
                <a:solidFill>
                  <a:srgbClr val="1D05CD"/>
                </a:solidFill>
              </a:rPr>
              <a:t>Technology</a:t>
            </a:r>
            <a:endParaRPr lang="en-US">
              <a:solidFill>
                <a:srgbClr val="1D05CD"/>
              </a:solidFill>
            </a:endParaRPr>
          </a:p>
        </p:txBody>
      </p:sp>
      <p:sp>
        <p:nvSpPr>
          <p:cNvPr id="15" name="Line 8"/>
          <p:cNvSpPr>
            <a:spLocks noChangeShapeType="1"/>
          </p:cNvSpPr>
          <p:nvPr/>
        </p:nvSpPr>
        <p:spPr bwMode="auto">
          <a:xfrm>
            <a:off x="8763000" y="3133725"/>
            <a:ext cx="0" cy="990600"/>
          </a:xfrm>
          <a:prstGeom prst="line">
            <a:avLst/>
          </a:prstGeom>
          <a:noFill/>
          <a:ln w="50800">
            <a:solidFill>
              <a:srgbClr val="1D05CD"/>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Line 8"/>
          <p:cNvSpPr>
            <a:spLocks noChangeShapeType="1"/>
          </p:cNvSpPr>
          <p:nvPr/>
        </p:nvSpPr>
        <p:spPr bwMode="auto">
          <a:xfrm flipV="1">
            <a:off x="8763000" y="1371600"/>
            <a:ext cx="0" cy="1143000"/>
          </a:xfrm>
          <a:prstGeom prst="line">
            <a:avLst/>
          </a:prstGeom>
          <a:noFill/>
          <a:ln w="50800">
            <a:solidFill>
              <a:srgbClr val="1D05CD"/>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17" name="Straight Connector 16"/>
          <p:cNvCxnSpPr/>
          <p:nvPr/>
        </p:nvCxnSpPr>
        <p:spPr>
          <a:xfrm>
            <a:off x="685800" y="2857500"/>
            <a:ext cx="8305800" cy="0"/>
          </a:xfrm>
          <a:prstGeom prst="line">
            <a:avLst/>
          </a:prstGeom>
          <a:ln w="57150">
            <a:solidFill>
              <a:srgbClr val="1D05CD"/>
            </a:solidFill>
            <a:prstDash val="dash"/>
          </a:ln>
        </p:spPr>
        <p:style>
          <a:lnRef idx="1">
            <a:schemeClr val="dk1"/>
          </a:lnRef>
          <a:fillRef idx="0">
            <a:schemeClr val="dk1"/>
          </a:fillRef>
          <a:effectRef idx="0">
            <a:schemeClr val="dk1"/>
          </a:effectRef>
          <a:fontRef idx="minor">
            <a:schemeClr val="tx1"/>
          </a:fontRef>
        </p:style>
      </p:cxnSp>
      <p:sp>
        <p:nvSpPr>
          <p:cNvPr id="18" name="Line 8"/>
          <p:cNvSpPr>
            <a:spLocks noChangeShapeType="1"/>
          </p:cNvSpPr>
          <p:nvPr/>
        </p:nvSpPr>
        <p:spPr bwMode="auto">
          <a:xfrm flipV="1">
            <a:off x="838200" y="2166935"/>
            <a:ext cx="762000" cy="1"/>
          </a:xfrm>
          <a:prstGeom prst="line">
            <a:avLst/>
          </a:prstGeom>
          <a:noFill/>
          <a:ln w="508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Line 8"/>
          <p:cNvSpPr>
            <a:spLocks noChangeShapeType="1"/>
          </p:cNvSpPr>
          <p:nvPr/>
        </p:nvSpPr>
        <p:spPr bwMode="auto">
          <a:xfrm flipV="1">
            <a:off x="850232" y="2166936"/>
            <a:ext cx="0" cy="2938464"/>
          </a:xfrm>
          <a:prstGeom prst="line">
            <a:avLst/>
          </a:prstGeom>
          <a:noFill/>
          <a:ln w="50800">
            <a:solidFill>
              <a:srgbClr val="FF000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Line 8"/>
          <p:cNvSpPr>
            <a:spLocks noChangeShapeType="1"/>
          </p:cNvSpPr>
          <p:nvPr/>
        </p:nvSpPr>
        <p:spPr bwMode="auto">
          <a:xfrm flipV="1">
            <a:off x="838200" y="5105400"/>
            <a:ext cx="1524000" cy="0"/>
          </a:xfrm>
          <a:prstGeom prst="line">
            <a:avLst/>
          </a:prstGeom>
          <a:noFill/>
          <a:ln w="50800">
            <a:solidFill>
              <a:srgbClr val="FF000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TextBox 1"/>
          <p:cNvSpPr txBox="1"/>
          <p:nvPr/>
        </p:nvSpPr>
        <p:spPr>
          <a:xfrm>
            <a:off x="381000" y="5867400"/>
            <a:ext cx="3473771" cy="369332"/>
          </a:xfrm>
          <a:prstGeom prst="rect">
            <a:avLst/>
          </a:prstGeom>
          <a:noFill/>
        </p:spPr>
        <p:txBody>
          <a:bodyPr wrap="none" rtlCol="0">
            <a:spAutoFit/>
          </a:bodyPr>
          <a:lstStyle/>
          <a:p>
            <a:r>
              <a:rPr lang="en-US" dirty="0" smtClean="0">
                <a:solidFill>
                  <a:srgbClr val="FF0000"/>
                </a:solidFill>
              </a:rPr>
              <a:t>Validation of the conceptual model</a:t>
            </a:r>
          </a:p>
        </p:txBody>
      </p:sp>
    </p:spTree>
    <p:extLst>
      <p:ext uri="{BB962C8B-B14F-4D97-AF65-F5344CB8AC3E}">
        <p14:creationId xmlns:p14="http://schemas.microsoft.com/office/powerpoint/2010/main" val="36264449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fld id="{81811821-08CF-40C2-B49D-71F03A0FAE1B}" type="slidenum">
              <a:rPr lang="en-US" smtClean="0"/>
              <a:pPr/>
              <a:t>43</a:t>
            </a:fld>
            <a:endParaRPr lang="en-US" smtClean="0"/>
          </a:p>
        </p:txBody>
      </p:sp>
      <p:sp>
        <p:nvSpPr>
          <p:cNvPr id="11268" name="Rectangle 2"/>
          <p:cNvSpPr>
            <a:spLocks noGrp="1" noChangeArrowheads="1"/>
          </p:cNvSpPr>
          <p:nvPr>
            <p:ph type="title"/>
          </p:nvPr>
        </p:nvSpPr>
        <p:spPr/>
        <p:txBody>
          <a:bodyPr/>
          <a:lstStyle/>
          <a:p>
            <a:r>
              <a:rPr lang="en-GB" dirty="0" smtClean="0"/>
              <a:t>Conceptual Model for Data</a:t>
            </a:r>
          </a:p>
        </p:txBody>
      </p:sp>
      <p:sp>
        <p:nvSpPr>
          <p:cNvPr id="11269" name="Rectangle 4"/>
          <p:cNvSpPr>
            <a:spLocks noChangeArrowheads="1"/>
          </p:cNvSpPr>
          <p:nvPr/>
        </p:nvSpPr>
        <p:spPr bwMode="auto">
          <a:xfrm>
            <a:off x="1600200" y="1600200"/>
            <a:ext cx="4724400" cy="9144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dirty="0" smtClean="0"/>
              <a:t>Ontology</a:t>
            </a:r>
            <a:endParaRPr lang="en-GB" dirty="0"/>
          </a:p>
        </p:txBody>
      </p:sp>
      <p:sp>
        <p:nvSpPr>
          <p:cNvPr id="11270" name="Rectangle 6"/>
          <p:cNvSpPr>
            <a:spLocks noChangeArrowheads="1"/>
          </p:cNvSpPr>
          <p:nvPr/>
        </p:nvSpPr>
        <p:spPr bwMode="auto">
          <a:xfrm>
            <a:off x="1981200" y="3124200"/>
            <a:ext cx="4724400" cy="9144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dirty="0" smtClean="0"/>
              <a:t>Logical Data Model</a:t>
            </a:r>
            <a:endParaRPr lang="en-GB" dirty="0"/>
          </a:p>
        </p:txBody>
      </p:sp>
      <p:sp>
        <p:nvSpPr>
          <p:cNvPr id="11271" name="Rectangle 7"/>
          <p:cNvSpPr>
            <a:spLocks noChangeArrowheads="1"/>
          </p:cNvSpPr>
          <p:nvPr/>
        </p:nvSpPr>
        <p:spPr bwMode="auto">
          <a:xfrm>
            <a:off x="2362200" y="4648200"/>
            <a:ext cx="4724400" cy="9144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dirty="0" smtClean="0"/>
              <a:t>Physical Data Model</a:t>
            </a:r>
          </a:p>
        </p:txBody>
      </p:sp>
      <p:sp>
        <p:nvSpPr>
          <p:cNvPr id="11272" name="Line 8"/>
          <p:cNvSpPr>
            <a:spLocks noChangeShapeType="1"/>
          </p:cNvSpPr>
          <p:nvPr/>
        </p:nvSpPr>
        <p:spPr bwMode="auto">
          <a:xfrm>
            <a:off x="3200400" y="3962400"/>
            <a:ext cx="609600" cy="838200"/>
          </a:xfrm>
          <a:prstGeom prst="line">
            <a:avLst/>
          </a:prstGeom>
          <a:noFill/>
          <a:ln w="508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3" name="Line 9"/>
          <p:cNvSpPr>
            <a:spLocks noChangeShapeType="1"/>
          </p:cNvSpPr>
          <p:nvPr/>
        </p:nvSpPr>
        <p:spPr bwMode="auto">
          <a:xfrm>
            <a:off x="2133600" y="2438400"/>
            <a:ext cx="609600" cy="838200"/>
          </a:xfrm>
          <a:prstGeom prst="line">
            <a:avLst/>
          </a:prstGeom>
          <a:noFill/>
          <a:ln w="508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4" name="Text Box 10"/>
          <p:cNvSpPr txBox="1">
            <a:spLocks noChangeArrowheads="1"/>
          </p:cNvSpPr>
          <p:nvPr/>
        </p:nvSpPr>
        <p:spPr bwMode="auto">
          <a:xfrm>
            <a:off x="2590800" y="2590800"/>
            <a:ext cx="946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GB"/>
              <a:t>Realise</a:t>
            </a:r>
          </a:p>
        </p:txBody>
      </p:sp>
      <p:sp>
        <p:nvSpPr>
          <p:cNvPr id="11275" name="Text Box 11"/>
          <p:cNvSpPr txBox="1">
            <a:spLocks noChangeArrowheads="1"/>
          </p:cNvSpPr>
          <p:nvPr/>
        </p:nvSpPr>
        <p:spPr bwMode="auto">
          <a:xfrm>
            <a:off x="3581400" y="4114800"/>
            <a:ext cx="1250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GB"/>
              <a:t>Implement</a:t>
            </a:r>
          </a:p>
        </p:txBody>
      </p:sp>
      <p:cxnSp>
        <p:nvCxnSpPr>
          <p:cNvPr id="3" name="Straight Connector 2"/>
          <p:cNvCxnSpPr/>
          <p:nvPr/>
        </p:nvCxnSpPr>
        <p:spPr>
          <a:xfrm>
            <a:off x="685800" y="2857500"/>
            <a:ext cx="8305800" cy="0"/>
          </a:xfrm>
          <a:prstGeom prst="line">
            <a:avLst/>
          </a:prstGeom>
          <a:ln w="57150">
            <a:solidFill>
              <a:srgbClr val="1D05CD"/>
            </a:solidFill>
            <a:prstDash val="dash"/>
          </a:ln>
        </p:spPr>
        <p:style>
          <a:lnRef idx="1">
            <a:schemeClr val="dk1"/>
          </a:lnRef>
          <a:fillRef idx="0">
            <a:schemeClr val="dk1"/>
          </a:fillRef>
          <a:effectRef idx="0">
            <a:schemeClr val="dk1"/>
          </a:effectRef>
          <a:fontRef idx="minor">
            <a:schemeClr val="tx1"/>
          </a:fontRef>
        </p:style>
      </p:cxnSp>
      <p:sp>
        <p:nvSpPr>
          <p:cNvPr id="11277" name="TextBox 6"/>
          <p:cNvSpPr txBox="1">
            <a:spLocks noChangeArrowheads="1"/>
          </p:cNvSpPr>
          <p:nvPr/>
        </p:nvSpPr>
        <p:spPr bwMode="auto">
          <a:xfrm>
            <a:off x="6172200" y="2525713"/>
            <a:ext cx="2819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US">
                <a:solidFill>
                  <a:srgbClr val="1D05CD"/>
                </a:solidFill>
              </a:rPr>
              <a:t>The Language Interface</a:t>
            </a:r>
          </a:p>
        </p:txBody>
      </p:sp>
      <p:sp>
        <p:nvSpPr>
          <p:cNvPr id="11278" name="TextBox 8"/>
          <p:cNvSpPr txBox="1">
            <a:spLocks noChangeArrowheads="1"/>
          </p:cNvSpPr>
          <p:nvPr/>
        </p:nvSpPr>
        <p:spPr bwMode="auto">
          <a:xfrm>
            <a:off x="7086600" y="1905000"/>
            <a:ext cx="182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US" sz="2800">
                <a:solidFill>
                  <a:srgbClr val="1D05CD"/>
                </a:solidFill>
              </a:rPr>
              <a:t>Business</a:t>
            </a:r>
            <a:endParaRPr lang="en-US">
              <a:solidFill>
                <a:srgbClr val="1D05CD"/>
              </a:solidFill>
            </a:endParaRPr>
          </a:p>
        </p:txBody>
      </p:sp>
      <p:sp>
        <p:nvSpPr>
          <p:cNvPr id="11279" name="TextBox 19"/>
          <p:cNvSpPr txBox="1">
            <a:spLocks noChangeArrowheads="1"/>
          </p:cNvSpPr>
          <p:nvPr/>
        </p:nvSpPr>
        <p:spPr bwMode="auto">
          <a:xfrm>
            <a:off x="6781800" y="3133725"/>
            <a:ext cx="2057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US" sz="2800">
                <a:solidFill>
                  <a:srgbClr val="1D05CD"/>
                </a:solidFill>
              </a:rPr>
              <a:t>Technology</a:t>
            </a:r>
            <a:endParaRPr lang="en-US">
              <a:solidFill>
                <a:srgbClr val="1D05CD"/>
              </a:solidFill>
            </a:endParaRPr>
          </a:p>
        </p:txBody>
      </p:sp>
      <p:sp>
        <p:nvSpPr>
          <p:cNvPr id="11280" name="Line 8"/>
          <p:cNvSpPr>
            <a:spLocks noChangeShapeType="1"/>
          </p:cNvSpPr>
          <p:nvPr/>
        </p:nvSpPr>
        <p:spPr bwMode="auto">
          <a:xfrm>
            <a:off x="8763000" y="3133725"/>
            <a:ext cx="0" cy="990600"/>
          </a:xfrm>
          <a:prstGeom prst="line">
            <a:avLst/>
          </a:prstGeom>
          <a:noFill/>
          <a:ln w="50800">
            <a:solidFill>
              <a:srgbClr val="1D05CD"/>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1" name="Line 8"/>
          <p:cNvSpPr>
            <a:spLocks noChangeShapeType="1"/>
          </p:cNvSpPr>
          <p:nvPr/>
        </p:nvSpPr>
        <p:spPr bwMode="auto">
          <a:xfrm flipV="1">
            <a:off x="8763000" y="1371600"/>
            <a:ext cx="0" cy="1143000"/>
          </a:xfrm>
          <a:prstGeom prst="line">
            <a:avLst/>
          </a:prstGeom>
          <a:noFill/>
          <a:ln w="50800">
            <a:solidFill>
              <a:srgbClr val="1D05CD"/>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Line 8"/>
          <p:cNvSpPr>
            <a:spLocks noChangeShapeType="1"/>
          </p:cNvSpPr>
          <p:nvPr/>
        </p:nvSpPr>
        <p:spPr bwMode="auto">
          <a:xfrm flipV="1">
            <a:off x="838200" y="2166935"/>
            <a:ext cx="762000" cy="1"/>
          </a:xfrm>
          <a:prstGeom prst="line">
            <a:avLst/>
          </a:prstGeom>
          <a:noFill/>
          <a:ln w="508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Line 8"/>
          <p:cNvSpPr>
            <a:spLocks noChangeShapeType="1"/>
          </p:cNvSpPr>
          <p:nvPr/>
        </p:nvSpPr>
        <p:spPr bwMode="auto">
          <a:xfrm flipV="1">
            <a:off x="850232" y="2166936"/>
            <a:ext cx="0" cy="2938464"/>
          </a:xfrm>
          <a:prstGeom prst="line">
            <a:avLst/>
          </a:prstGeom>
          <a:noFill/>
          <a:ln w="50800">
            <a:solidFill>
              <a:srgbClr val="FF000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Line 8"/>
          <p:cNvSpPr>
            <a:spLocks noChangeShapeType="1"/>
          </p:cNvSpPr>
          <p:nvPr/>
        </p:nvSpPr>
        <p:spPr bwMode="auto">
          <a:xfrm flipV="1">
            <a:off x="838200" y="5105400"/>
            <a:ext cx="1524000" cy="0"/>
          </a:xfrm>
          <a:prstGeom prst="line">
            <a:avLst/>
          </a:prstGeom>
          <a:noFill/>
          <a:ln w="50800">
            <a:solidFill>
              <a:srgbClr val="FF000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TextBox 19"/>
          <p:cNvSpPr txBox="1"/>
          <p:nvPr/>
        </p:nvSpPr>
        <p:spPr>
          <a:xfrm>
            <a:off x="381000" y="5867400"/>
            <a:ext cx="2614755" cy="646331"/>
          </a:xfrm>
          <a:prstGeom prst="rect">
            <a:avLst/>
          </a:prstGeom>
          <a:noFill/>
        </p:spPr>
        <p:txBody>
          <a:bodyPr wrap="none" rtlCol="0">
            <a:spAutoFit/>
          </a:bodyPr>
          <a:lstStyle/>
          <a:p>
            <a:r>
              <a:rPr lang="en-US" dirty="0" smtClean="0">
                <a:solidFill>
                  <a:srgbClr val="FF0000"/>
                </a:solidFill>
              </a:rPr>
              <a:t>Validation of the ontology</a:t>
            </a:r>
          </a:p>
          <a:p>
            <a:r>
              <a:rPr lang="en-US" dirty="0" smtClean="0">
                <a:solidFill>
                  <a:srgbClr val="FF0000"/>
                </a:solidFill>
              </a:rPr>
              <a:t>with example data</a:t>
            </a:r>
            <a:endParaRPr lang="en-US" dirty="0">
              <a:solidFill>
                <a:srgbClr val="FF0000"/>
              </a:solidFill>
            </a:endParaRPr>
          </a:p>
        </p:txBody>
      </p:sp>
    </p:spTree>
    <p:extLst>
      <p:ext uri="{BB962C8B-B14F-4D97-AF65-F5344CB8AC3E}">
        <p14:creationId xmlns:p14="http://schemas.microsoft.com/office/powerpoint/2010/main" val="3424516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Dimensions of a Conceptual Model</a:t>
            </a:r>
            <a:endParaRPr lang="en-US" dirty="0"/>
          </a:p>
        </p:txBody>
      </p:sp>
      <p:sp>
        <p:nvSpPr>
          <p:cNvPr id="3" name="Content Placeholder 2"/>
          <p:cNvSpPr>
            <a:spLocks noGrp="1"/>
          </p:cNvSpPr>
          <p:nvPr>
            <p:ph idx="1"/>
          </p:nvPr>
        </p:nvSpPr>
        <p:spPr/>
        <p:txBody>
          <a:bodyPr/>
          <a:lstStyle/>
          <a:p>
            <a:r>
              <a:rPr lang="en-US" sz="2800" dirty="0" smtClean="0"/>
              <a:t>Model Formalism:</a:t>
            </a:r>
          </a:p>
          <a:p>
            <a:pPr lvl="1"/>
            <a:r>
              <a:rPr lang="en-US" sz="2400" dirty="0" smtClean="0"/>
              <a:t>Any technology</a:t>
            </a:r>
            <a:r>
              <a:rPr lang="en-US" sz="2400" baseline="0" dirty="0" smtClean="0"/>
              <a:t> independent formalism</a:t>
            </a:r>
          </a:p>
          <a:p>
            <a:pPr lvl="1"/>
            <a:r>
              <a:rPr lang="en-US" sz="2400" baseline="0" dirty="0" smtClean="0"/>
              <a:t>First Order / Higher Order Logic is good</a:t>
            </a:r>
          </a:p>
          <a:p>
            <a:pPr lvl="0"/>
            <a:r>
              <a:rPr lang="en-US" sz="2800" dirty="0" smtClean="0"/>
              <a:t>Model Theory:</a:t>
            </a:r>
          </a:p>
          <a:p>
            <a:pPr lvl="1"/>
            <a:r>
              <a:rPr lang="en-US" sz="2400" dirty="0" smtClean="0"/>
              <a:t>Everything in the model should</a:t>
            </a:r>
            <a:r>
              <a:rPr lang="en-US" sz="2400" baseline="0" dirty="0" smtClean="0"/>
              <a:t> represent something in the business domain</a:t>
            </a:r>
          </a:p>
          <a:p>
            <a:pPr lvl="0"/>
            <a:r>
              <a:rPr lang="en-US" sz="2800" dirty="0" smtClean="0"/>
              <a:t>Model application:</a:t>
            </a:r>
          </a:p>
          <a:p>
            <a:pPr lvl="1"/>
            <a:r>
              <a:rPr lang="en-US" sz="2400" dirty="0" smtClean="0"/>
              <a:t>Provides technology-neutral view of</a:t>
            </a:r>
            <a:r>
              <a:rPr lang="en-US" sz="2400" baseline="0" dirty="0" smtClean="0"/>
              <a:t> some aspect of the problem domain</a:t>
            </a:r>
          </a:p>
          <a:p>
            <a:pPr lvl="1"/>
            <a:r>
              <a:rPr lang="en-US" sz="2400" baseline="0" dirty="0" smtClean="0"/>
              <a:t>Point of reference for solutions implementers</a:t>
            </a:r>
          </a:p>
        </p:txBody>
      </p:sp>
      <p:sp>
        <p:nvSpPr>
          <p:cNvPr id="4" name="Slide Number Placeholder 3"/>
          <p:cNvSpPr>
            <a:spLocks noGrp="1"/>
          </p:cNvSpPr>
          <p:nvPr>
            <p:ph type="sldNum" sz="quarter" idx="11"/>
          </p:nvPr>
        </p:nvSpPr>
        <p:spPr/>
        <p:txBody>
          <a:bodyPr/>
          <a:lstStyle/>
          <a:p>
            <a:pPr>
              <a:defRPr/>
            </a:pPr>
            <a:fld id="{908685B0-E166-4289-8095-06794C53FC38}" type="slidenum">
              <a:rPr lang="en-US" smtClean="0"/>
              <a:pPr>
                <a:defRPr/>
              </a:pPr>
              <a:t>44</a:t>
            </a:fld>
            <a:endParaRPr lang="en-US"/>
          </a:p>
        </p:txBody>
      </p:sp>
    </p:spTree>
    <p:extLst>
      <p:ext uri="{BB962C8B-B14F-4D97-AF65-F5344CB8AC3E}">
        <p14:creationId xmlns:p14="http://schemas.microsoft.com/office/powerpoint/2010/main" val="1747670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fld id="{41777374-911B-4051-91D4-F3F305B66353}" type="slidenum">
              <a:rPr lang="en-US" smtClean="0"/>
              <a:pPr/>
              <a:t>45</a:t>
            </a:fld>
            <a:endParaRPr lang="en-US" smtClean="0"/>
          </a:p>
        </p:txBody>
      </p:sp>
      <p:sp>
        <p:nvSpPr>
          <p:cNvPr id="12292" name="Rectangle 2"/>
          <p:cNvSpPr>
            <a:spLocks noGrp="1" noChangeArrowheads="1"/>
          </p:cNvSpPr>
          <p:nvPr>
            <p:ph type="title"/>
          </p:nvPr>
        </p:nvSpPr>
        <p:spPr/>
        <p:txBody>
          <a:bodyPr/>
          <a:lstStyle/>
          <a:p>
            <a:r>
              <a:rPr lang="en-GB" dirty="0" smtClean="0"/>
              <a:t>Conceptual Model Requirements</a:t>
            </a:r>
          </a:p>
        </p:txBody>
      </p:sp>
      <p:sp>
        <p:nvSpPr>
          <p:cNvPr id="12293" name="Rectangle 3"/>
          <p:cNvSpPr>
            <a:spLocks noGrp="1" noChangeArrowheads="1"/>
          </p:cNvSpPr>
          <p:nvPr>
            <p:ph type="body" idx="1"/>
          </p:nvPr>
        </p:nvSpPr>
        <p:spPr/>
        <p:txBody>
          <a:bodyPr/>
          <a:lstStyle/>
          <a:p>
            <a:pPr>
              <a:lnSpc>
                <a:spcPct val="80000"/>
              </a:lnSpc>
            </a:pPr>
            <a:r>
              <a:rPr lang="en-GB" dirty="0" smtClean="0"/>
              <a:t>Must be owned and validated by business</a:t>
            </a:r>
          </a:p>
          <a:p>
            <a:pPr lvl="1">
              <a:lnSpc>
                <a:spcPct val="80000"/>
              </a:lnSpc>
            </a:pPr>
            <a:r>
              <a:rPr lang="en-GB" dirty="0" smtClean="0"/>
              <a:t>Manage the “Language interface” between tech and business subject matter experts</a:t>
            </a:r>
          </a:p>
          <a:p>
            <a:pPr lvl="1">
              <a:lnSpc>
                <a:spcPct val="80000"/>
              </a:lnSpc>
            </a:pPr>
            <a:r>
              <a:rPr lang="en-GB" dirty="0" smtClean="0"/>
              <a:t>Everything should be in English</a:t>
            </a:r>
          </a:p>
          <a:p>
            <a:pPr lvl="2">
              <a:lnSpc>
                <a:spcPct val="80000"/>
              </a:lnSpc>
            </a:pPr>
            <a:r>
              <a:rPr lang="en-GB" dirty="0" smtClean="0"/>
              <a:t>No techie terms and casing like “</a:t>
            </a:r>
            <a:r>
              <a:rPr lang="en-GB" dirty="0" err="1" smtClean="0"/>
              <a:t>objectProperty</a:t>
            </a:r>
            <a:r>
              <a:rPr lang="en-GB" dirty="0" smtClean="0"/>
              <a:t>”</a:t>
            </a:r>
          </a:p>
          <a:p>
            <a:pPr lvl="1">
              <a:lnSpc>
                <a:spcPct val="80000"/>
              </a:lnSpc>
            </a:pPr>
            <a:r>
              <a:rPr lang="en-GB" dirty="0" smtClean="0"/>
              <a:t>Everything should be reviewable</a:t>
            </a:r>
          </a:p>
          <a:p>
            <a:pPr lvl="2">
              <a:lnSpc>
                <a:spcPct val="80000"/>
              </a:lnSpc>
            </a:pPr>
            <a:r>
              <a:rPr lang="en-GB" dirty="0" err="1" smtClean="0"/>
              <a:t>Spreadsheets</a:t>
            </a:r>
            <a:endParaRPr lang="en-GB" dirty="0" smtClean="0"/>
          </a:p>
          <a:p>
            <a:pPr lvl="2">
              <a:lnSpc>
                <a:spcPct val="80000"/>
              </a:lnSpc>
            </a:pPr>
            <a:r>
              <a:rPr lang="en-GB" dirty="0" smtClean="0"/>
              <a:t>dialect-free diagrams</a:t>
            </a:r>
          </a:p>
        </p:txBody>
      </p:sp>
    </p:spTree>
    <p:extLst>
      <p:ext uri="{BB962C8B-B14F-4D97-AF65-F5344CB8AC3E}">
        <p14:creationId xmlns:p14="http://schemas.microsoft.com/office/powerpoint/2010/main" val="10871263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FIBO as DSL</a:t>
            </a:r>
            <a:endParaRPr lang="en-US" dirty="0"/>
          </a:p>
        </p:txBody>
      </p:sp>
      <p:sp>
        <p:nvSpPr>
          <p:cNvPr id="3" name="Content Placeholder 2"/>
          <p:cNvSpPr>
            <a:spLocks noGrp="1"/>
          </p:cNvSpPr>
          <p:nvPr>
            <p:ph idx="1"/>
          </p:nvPr>
        </p:nvSpPr>
        <p:spPr/>
        <p:txBody>
          <a:bodyPr>
            <a:normAutofit fontScale="92500"/>
          </a:bodyPr>
          <a:lstStyle/>
          <a:p>
            <a:r>
              <a:rPr lang="en-US" dirty="0" smtClean="0"/>
              <a:t>A number of features</a:t>
            </a:r>
            <a:r>
              <a:rPr lang="en-US" baseline="0" dirty="0" smtClean="0"/>
              <a:t> of the legacy FIBO models were intended to provide a Domain Specific Language for the industry. These include:</a:t>
            </a:r>
            <a:endParaRPr lang="en-US" dirty="0" smtClean="0"/>
          </a:p>
          <a:p>
            <a:pPr lvl="1"/>
            <a:r>
              <a:rPr lang="en-US" dirty="0" smtClean="0"/>
              <a:t>Archetypes</a:t>
            </a:r>
          </a:p>
          <a:p>
            <a:pPr lvl="1"/>
            <a:r>
              <a:rPr lang="en-US" dirty="0" smtClean="0"/>
              <a:t>Drag and drop editing / placement of those </a:t>
            </a:r>
          </a:p>
          <a:p>
            <a:r>
              <a:rPr lang="en-US" baseline="0" dirty="0" smtClean="0"/>
              <a:t>Other important aspects of DSL:</a:t>
            </a:r>
          </a:p>
          <a:p>
            <a:pPr lvl="1"/>
            <a:r>
              <a:rPr lang="en-US" baseline="0" dirty="0" smtClean="0"/>
              <a:t>Explicit model theory (semiotics) </a:t>
            </a:r>
          </a:p>
          <a:p>
            <a:pPr marL="342900" marR="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3200" kern="1200" dirty="0" smtClean="0">
                <a:solidFill>
                  <a:schemeClr val="tx1"/>
                </a:solidFill>
                <a:effectLst/>
                <a:latin typeface="+mn-lt"/>
                <a:ea typeface="+mn-ea"/>
                <a:cs typeface="+mn-cs"/>
              </a:rPr>
              <a:t>New </a:t>
            </a:r>
            <a:r>
              <a:rPr lang="en-US" sz="3200" kern="1200" dirty="0" err="1" smtClean="0">
                <a:solidFill>
                  <a:schemeClr val="tx1"/>
                </a:solidFill>
                <a:effectLst/>
                <a:latin typeface="+mn-lt"/>
                <a:ea typeface="+mn-ea"/>
                <a:cs typeface="+mn-cs"/>
              </a:rPr>
              <a:t>possibles</a:t>
            </a:r>
            <a:endParaRPr lang="en-US" sz="3200" kern="1200" dirty="0" smtClean="0">
              <a:solidFill>
                <a:schemeClr val="tx1"/>
              </a:solidFill>
              <a:effectLst/>
              <a:latin typeface="+mn-lt"/>
              <a:ea typeface="+mn-ea"/>
              <a:cs typeface="+mn-cs"/>
            </a:endParaRPr>
          </a:p>
          <a:p>
            <a:pPr marL="742950" marR="0" lvl="1"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2800" kern="1200" dirty="0" smtClean="0">
                <a:solidFill>
                  <a:schemeClr val="tx1"/>
                </a:solidFill>
                <a:effectLst/>
                <a:latin typeface="+mn-lt"/>
                <a:ea typeface="+mn-ea"/>
                <a:cs typeface="+mn-cs"/>
              </a:rPr>
              <a:t>Use of RDA Types</a:t>
            </a:r>
            <a:r>
              <a:rPr lang="en-US" sz="2800" kern="1200" baseline="0" dirty="0" smtClean="0">
                <a:solidFill>
                  <a:schemeClr val="tx1"/>
                </a:solidFill>
                <a:effectLst/>
                <a:latin typeface="+mn-lt"/>
                <a:ea typeface="+mn-ea"/>
                <a:cs typeface="+mn-cs"/>
              </a:rPr>
              <a:t> Registry? (to consider)</a:t>
            </a:r>
            <a:endParaRPr lang="en-US" sz="2800" dirty="0" smtClean="0">
              <a:effectLst/>
            </a:endParaRPr>
          </a:p>
        </p:txBody>
      </p:sp>
    </p:spTree>
    <p:extLst>
      <p:ext uri="{BB962C8B-B14F-4D97-AF65-F5344CB8AC3E}">
        <p14:creationId xmlns:p14="http://schemas.microsoft.com/office/powerpoint/2010/main" val="392599368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OWL as Conceptual </a:t>
            </a:r>
            <a:r>
              <a:rPr lang="en-US" dirty="0"/>
              <a:t>O</a:t>
            </a:r>
            <a:r>
              <a:rPr lang="en-US" dirty="0" smtClean="0"/>
              <a:t>ntology</a:t>
            </a:r>
            <a:endParaRPr lang="en-US" dirty="0"/>
          </a:p>
        </p:txBody>
      </p:sp>
      <p:sp>
        <p:nvSpPr>
          <p:cNvPr id="3" name="Content Placeholder 2"/>
          <p:cNvSpPr>
            <a:spLocks noGrp="1"/>
          </p:cNvSpPr>
          <p:nvPr>
            <p:ph idx="1"/>
          </p:nvPr>
        </p:nvSpPr>
        <p:spPr>
          <a:xfrm>
            <a:off x="457200" y="2971800"/>
            <a:ext cx="8229600" cy="2133600"/>
          </a:xfrm>
        </p:spPr>
        <p:txBody>
          <a:bodyPr/>
          <a:lstStyle/>
          <a:p>
            <a:r>
              <a:rPr lang="en-US" dirty="0" smtClean="0"/>
              <a:t>OWL as a means both for conceptual and operational ontologies …</a:t>
            </a:r>
          </a:p>
        </p:txBody>
      </p:sp>
    </p:spTree>
    <p:extLst>
      <p:ext uri="{BB962C8B-B14F-4D97-AF65-F5344CB8AC3E}">
        <p14:creationId xmlns:p14="http://schemas.microsoft.com/office/powerpoint/2010/main" val="117844157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Conceptual and Physical Ontologies</a:t>
            </a:r>
            <a:endParaRPr lang="en-US" dirty="0"/>
          </a:p>
        </p:txBody>
      </p:sp>
      <p:sp>
        <p:nvSpPr>
          <p:cNvPr id="4" name="Rectangle 3"/>
          <p:cNvSpPr>
            <a:spLocks noChangeArrowheads="1"/>
          </p:cNvSpPr>
          <p:nvPr/>
        </p:nvSpPr>
        <p:spPr bwMode="auto">
          <a:xfrm>
            <a:off x="1555550" y="2036762"/>
            <a:ext cx="3276600" cy="59055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Autofit/>
          </a:bodyPr>
          <a:lstStyle/>
          <a:p>
            <a:pPr marL="0" marR="0" algn="ctr" fontAlgn="base">
              <a:spcBef>
                <a:spcPts val="0"/>
              </a:spcBef>
              <a:spcAft>
                <a:spcPts val="0"/>
              </a:spcAft>
            </a:pPr>
            <a:r>
              <a:rPr lang="en-GB" sz="1600" kern="1200">
                <a:solidFill>
                  <a:srgbClr val="000000"/>
                </a:solidFill>
                <a:effectLst/>
                <a:latin typeface="Arial"/>
                <a:ea typeface="Osaka"/>
                <a:cs typeface="Times New Roman"/>
              </a:rPr>
              <a:t>Business Conceptual </a:t>
            </a:r>
            <a:endParaRPr lang="en-US" sz="1200">
              <a:effectLst/>
              <a:latin typeface="Times New Roman"/>
              <a:ea typeface="Times New Roman"/>
            </a:endParaRPr>
          </a:p>
          <a:p>
            <a:pPr marL="0" marR="0" algn="ctr" fontAlgn="base">
              <a:spcBef>
                <a:spcPts val="0"/>
              </a:spcBef>
              <a:spcAft>
                <a:spcPts val="0"/>
              </a:spcAft>
            </a:pPr>
            <a:r>
              <a:rPr lang="en-GB" sz="1600" kern="1200">
                <a:solidFill>
                  <a:srgbClr val="000000"/>
                </a:solidFill>
                <a:effectLst/>
                <a:latin typeface="Arial"/>
                <a:ea typeface="Osaka"/>
                <a:cs typeface="Times New Roman"/>
              </a:rPr>
              <a:t>Ontology (CIM)</a:t>
            </a:r>
            <a:endParaRPr lang="en-US" sz="1200">
              <a:effectLst/>
              <a:latin typeface="Times New Roman"/>
              <a:ea typeface="Times New Roman"/>
            </a:endParaRPr>
          </a:p>
        </p:txBody>
      </p:sp>
      <p:sp>
        <p:nvSpPr>
          <p:cNvPr id="5" name="Rectangle 4"/>
          <p:cNvSpPr>
            <a:spLocks noChangeArrowheads="1"/>
          </p:cNvSpPr>
          <p:nvPr/>
        </p:nvSpPr>
        <p:spPr bwMode="auto">
          <a:xfrm>
            <a:off x="2527100" y="3808412"/>
            <a:ext cx="3333750" cy="58102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Autofit/>
          </a:bodyPr>
          <a:lstStyle/>
          <a:p>
            <a:pPr marL="0" marR="0" algn="ctr" fontAlgn="base">
              <a:spcBef>
                <a:spcPts val="0"/>
              </a:spcBef>
              <a:spcAft>
                <a:spcPts val="0"/>
              </a:spcAft>
            </a:pPr>
            <a:r>
              <a:rPr lang="en-GB" sz="1600" kern="1200" dirty="0">
                <a:solidFill>
                  <a:srgbClr val="000000"/>
                </a:solidFill>
                <a:effectLst/>
                <a:latin typeface="Arial"/>
                <a:ea typeface="Osaka"/>
                <a:cs typeface="Times New Roman"/>
              </a:rPr>
              <a:t>Operational Ontology</a:t>
            </a:r>
            <a:endParaRPr lang="en-US" sz="1200" dirty="0">
              <a:effectLst/>
              <a:latin typeface="Times New Roman"/>
              <a:ea typeface="Times New Roman"/>
            </a:endParaRPr>
          </a:p>
          <a:p>
            <a:pPr marL="0" marR="0" algn="ctr" fontAlgn="base">
              <a:spcBef>
                <a:spcPts val="0"/>
              </a:spcBef>
              <a:spcAft>
                <a:spcPts val="0"/>
              </a:spcAft>
            </a:pPr>
            <a:r>
              <a:rPr lang="en-GB" sz="1600" kern="1200" dirty="0">
                <a:solidFill>
                  <a:srgbClr val="000000"/>
                </a:solidFill>
                <a:effectLst/>
                <a:latin typeface="Arial"/>
                <a:ea typeface="Osaka"/>
                <a:cs typeface="Times New Roman"/>
              </a:rPr>
              <a:t>(PSM)</a:t>
            </a:r>
            <a:endParaRPr lang="en-US" sz="1200" dirty="0">
              <a:effectLst/>
              <a:latin typeface="Times New Roman"/>
              <a:ea typeface="Times New Roman"/>
            </a:endParaRPr>
          </a:p>
        </p:txBody>
      </p:sp>
      <p:cxnSp>
        <p:nvCxnSpPr>
          <p:cNvPr id="6" name="Line 9"/>
          <p:cNvCxnSpPr/>
          <p:nvPr/>
        </p:nvCxnSpPr>
        <p:spPr bwMode="auto">
          <a:xfrm>
            <a:off x="2241350" y="2655887"/>
            <a:ext cx="885825" cy="1123950"/>
          </a:xfrm>
          <a:prstGeom prst="line">
            <a:avLst/>
          </a:prstGeom>
          <a:noFill/>
          <a:ln w="508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 Box 10"/>
          <p:cNvSpPr txBox="1">
            <a:spLocks noChangeArrowheads="1"/>
          </p:cNvSpPr>
          <p:nvPr/>
        </p:nvSpPr>
        <p:spPr bwMode="auto">
          <a:xfrm>
            <a:off x="2993825" y="3276282"/>
            <a:ext cx="1597660"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fontAlgn="base">
              <a:spcBef>
                <a:spcPts val="0"/>
              </a:spcBef>
              <a:spcAft>
                <a:spcPts val="0"/>
              </a:spcAft>
            </a:pPr>
            <a:r>
              <a:rPr lang="en-GB" sz="1200" kern="1200">
                <a:solidFill>
                  <a:srgbClr val="000000"/>
                </a:solidFill>
                <a:effectLst/>
                <a:latin typeface="Arial"/>
                <a:ea typeface="Osaka"/>
                <a:cs typeface="Times New Roman"/>
              </a:rPr>
              <a:t>Extract and Optimise</a:t>
            </a:r>
            <a:endParaRPr lang="en-US" sz="1200">
              <a:effectLst/>
              <a:latin typeface="Times New Roman"/>
              <a:ea typeface="Times New Roman"/>
            </a:endParaRPr>
          </a:p>
        </p:txBody>
      </p:sp>
      <p:sp>
        <p:nvSpPr>
          <p:cNvPr id="8" name="TextBox 6"/>
          <p:cNvSpPr txBox="1">
            <a:spLocks noChangeArrowheads="1"/>
          </p:cNvSpPr>
          <p:nvPr/>
        </p:nvSpPr>
        <p:spPr bwMode="auto">
          <a:xfrm>
            <a:off x="4641650" y="2934652"/>
            <a:ext cx="28194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fontAlgn="base">
              <a:spcBef>
                <a:spcPts val="0"/>
              </a:spcBef>
              <a:spcAft>
                <a:spcPts val="0"/>
              </a:spcAft>
            </a:pPr>
            <a:r>
              <a:rPr lang="en-US" sz="1200" kern="1200">
                <a:solidFill>
                  <a:srgbClr val="1D05CD"/>
                </a:solidFill>
                <a:effectLst/>
                <a:latin typeface="Arial"/>
                <a:ea typeface="Osaka"/>
                <a:cs typeface="Times New Roman"/>
              </a:rPr>
              <a:t>The Language Interface</a:t>
            </a:r>
            <a:endParaRPr lang="en-US" sz="1200">
              <a:effectLst/>
              <a:latin typeface="Times New Roman"/>
              <a:ea typeface="Times New Roman"/>
            </a:endParaRPr>
          </a:p>
        </p:txBody>
      </p:sp>
      <p:cxnSp>
        <p:nvCxnSpPr>
          <p:cNvPr id="11" name="Line 8"/>
          <p:cNvCxnSpPr/>
          <p:nvPr/>
        </p:nvCxnSpPr>
        <p:spPr bwMode="auto">
          <a:xfrm>
            <a:off x="7308650" y="3496627"/>
            <a:ext cx="0" cy="819150"/>
          </a:xfrm>
          <a:prstGeom prst="line">
            <a:avLst/>
          </a:prstGeom>
          <a:noFill/>
          <a:ln w="50800">
            <a:solidFill>
              <a:srgbClr val="1D05CD"/>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Line 8"/>
          <p:cNvCxnSpPr/>
          <p:nvPr/>
        </p:nvCxnSpPr>
        <p:spPr bwMode="auto">
          <a:xfrm flipV="1">
            <a:off x="7315200" y="2085975"/>
            <a:ext cx="0" cy="809625"/>
          </a:xfrm>
          <a:prstGeom prst="line">
            <a:avLst/>
          </a:prstGeom>
          <a:noFill/>
          <a:ln w="50800">
            <a:solidFill>
              <a:srgbClr val="1D05CD"/>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p:cNvCxnSpPr/>
          <p:nvPr/>
        </p:nvCxnSpPr>
        <p:spPr>
          <a:xfrm flipV="1">
            <a:off x="1450775" y="3210242"/>
            <a:ext cx="6115050" cy="9525"/>
          </a:xfrm>
          <a:prstGeom prst="line">
            <a:avLst/>
          </a:prstGeom>
          <a:ln w="57150">
            <a:solidFill>
              <a:srgbClr val="1D05CD"/>
            </a:solidFill>
            <a:prstDash val="dash"/>
          </a:ln>
        </p:spPr>
        <p:style>
          <a:lnRef idx="1">
            <a:schemeClr val="dk1"/>
          </a:lnRef>
          <a:fillRef idx="0">
            <a:schemeClr val="dk1"/>
          </a:fillRef>
          <a:effectRef idx="0">
            <a:schemeClr val="dk1"/>
          </a:effectRef>
          <a:fontRef idx="minor">
            <a:schemeClr val="tx1"/>
          </a:fontRef>
        </p:style>
      </p:cxnSp>
      <p:sp>
        <p:nvSpPr>
          <p:cNvPr id="14" name="Rectangle 11"/>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6" name="Rectangle 1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Box 8"/>
          <p:cNvSpPr txBox="1">
            <a:spLocks noChangeArrowheads="1"/>
          </p:cNvSpPr>
          <p:nvPr/>
        </p:nvSpPr>
        <p:spPr bwMode="auto">
          <a:xfrm>
            <a:off x="6010275" y="2541905"/>
            <a:ext cx="1828800" cy="383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fontAlgn="base">
              <a:spcBef>
                <a:spcPts val="0"/>
              </a:spcBef>
              <a:spcAft>
                <a:spcPts val="0"/>
              </a:spcAft>
            </a:pPr>
            <a:r>
              <a:rPr lang="en-US" sz="2000" kern="1200" dirty="0">
                <a:solidFill>
                  <a:srgbClr val="1D05CD"/>
                </a:solidFill>
                <a:effectLst/>
                <a:latin typeface="Arial"/>
                <a:ea typeface="Osaka"/>
                <a:cs typeface="Times New Roman"/>
              </a:rPr>
              <a:t>Business</a:t>
            </a:r>
            <a:endParaRPr lang="en-US" sz="1200" dirty="0">
              <a:effectLst/>
              <a:latin typeface="Times New Roman"/>
              <a:ea typeface="Times New Roman"/>
            </a:endParaRPr>
          </a:p>
        </p:txBody>
      </p:sp>
      <p:sp>
        <p:nvSpPr>
          <p:cNvPr id="18" name="TextBox 19"/>
          <p:cNvSpPr txBox="1">
            <a:spLocks noChangeArrowheads="1"/>
          </p:cNvSpPr>
          <p:nvPr/>
        </p:nvSpPr>
        <p:spPr bwMode="auto">
          <a:xfrm>
            <a:off x="5791200" y="3496945"/>
            <a:ext cx="2057400" cy="383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fontAlgn="base">
              <a:spcBef>
                <a:spcPts val="0"/>
              </a:spcBef>
              <a:spcAft>
                <a:spcPts val="0"/>
              </a:spcAft>
            </a:pPr>
            <a:r>
              <a:rPr lang="en-US" sz="2000" kern="1200" dirty="0">
                <a:solidFill>
                  <a:srgbClr val="1D05CD"/>
                </a:solidFill>
                <a:effectLst/>
                <a:latin typeface="Arial"/>
                <a:ea typeface="Osaka"/>
                <a:cs typeface="Times New Roman"/>
              </a:rPr>
              <a:t>Technology</a:t>
            </a:r>
            <a:endParaRPr lang="en-US" sz="1200" dirty="0">
              <a:effectLst/>
              <a:latin typeface="Times New Roman"/>
              <a:ea typeface="Times New Roman"/>
            </a:endParaRPr>
          </a:p>
        </p:txBody>
      </p:sp>
    </p:spTree>
    <p:extLst>
      <p:ext uri="{BB962C8B-B14F-4D97-AF65-F5344CB8AC3E}">
        <p14:creationId xmlns:p14="http://schemas.microsoft.com/office/powerpoint/2010/main" val="295970699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84"/>
            <a:ext cx="8229600" cy="1143000"/>
          </a:xfrm>
        </p:spPr>
        <p:txBody>
          <a:bodyPr/>
          <a:lstStyle/>
          <a:p>
            <a:r>
              <a:rPr lang="en-US" dirty="0" smtClean="0"/>
              <a:t>Types</a:t>
            </a:r>
            <a:r>
              <a:rPr lang="en-US" baseline="0" dirty="0" smtClean="0"/>
              <a:t> and </a:t>
            </a:r>
            <a:r>
              <a:rPr lang="en-US" baseline="0" dirty="0" err="1" smtClean="0"/>
              <a:t>Datatypes</a:t>
            </a:r>
            <a:endParaRPr lang="en-US" dirty="0"/>
          </a:p>
        </p:txBody>
      </p:sp>
      <p:sp>
        <p:nvSpPr>
          <p:cNvPr id="5" name="Rectangle 4"/>
          <p:cNvSpPr>
            <a:spLocks noChangeArrowheads="1"/>
          </p:cNvSpPr>
          <p:nvPr/>
        </p:nvSpPr>
        <p:spPr bwMode="auto">
          <a:xfrm>
            <a:off x="1571625" y="2047875"/>
            <a:ext cx="3276600" cy="581025"/>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Autofit/>
          </a:bodyPr>
          <a:lstStyle/>
          <a:p>
            <a:pPr marL="0" marR="0" algn="ctr" fontAlgn="base">
              <a:spcBef>
                <a:spcPts val="0"/>
              </a:spcBef>
              <a:spcAft>
                <a:spcPts val="0"/>
              </a:spcAft>
            </a:pPr>
            <a:r>
              <a:rPr lang="en-GB" sz="1600" kern="1200">
                <a:solidFill>
                  <a:srgbClr val="000000"/>
                </a:solidFill>
                <a:effectLst/>
                <a:latin typeface="Arial"/>
                <a:ea typeface="Osaka"/>
                <a:cs typeface="Times New Roman"/>
              </a:rPr>
              <a:t>Business Conceptual </a:t>
            </a:r>
            <a:endParaRPr lang="en-US" sz="1200">
              <a:effectLst/>
              <a:latin typeface="Times New Roman"/>
              <a:ea typeface="Times New Roman"/>
            </a:endParaRPr>
          </a:p>
          <a:p>
            <a:pPr marL="0" marR="0" algn="ctr" fontAlgn="base">
              <a:spcBef>
                <a:spcPts val="0"/>
              </a:spcBef>
              <a:spcAft>
                <a:spcPts val="0"/>
              </a:spcAft>
            </a:pPr>
            <a:r>
              <a:rPr lang="en-GB" sz="1600" kern="1200">
                <a:solidFill>
                  <a:srgbClr val="000000"/>
                </a:solidFill>
                <a:effectLst/>
                <a:latin typeface="Arial"/>
                <a:ea typeface="Osaka"/>
                <a:cs typeface="Times New Roman"/>
              </a:rPr>
              <a:t>Ontology (CIM)</a:t>
            </a:r>
            <a:endParaRPr lang="en-US" sz="1200">
              <a:effectLst/>
              <a:latin typeface="Times New Roman"/>
              <a:ea typeface="Times New Roman"/>
            </a:endParaRPr>
          </a:p>
        </p:txBody>
      </p:sp>
      <p:sp>
        <p:nvSpPr>
          <p:cNvPr id="6" name="Rounded Rectangle 5"/>
          <p:cNvSpPr/>
          <p:nvPr/>
        </p:nvSpPr>
        <p:spPr>
          <a:xfrm>
            <a:off x="1390650" y="1962150"/>
            <a:ext cx="866775" cy="742950"/>
          </a:xfrm>
          <a:prstGeom prst="round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Rounded Rectangle 6"/>
          <p:cNvSpPr/>
          <p:nvPr/>
        </p:nvSpPr>
        <p:spPr>
          <a:xfrm>
            <a:off x="2352675" y="3724275"/>
            <a:ext cx="3590925" cy="742950"/>
          </a:xfrm>
          <a:prstGeom prst="round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Parallelogram 7"/>
          <p:cNvSpPr/>
          <p:nvPr/>
        </p:nvSpPr>
        <p:spPr>
          <a:xfrm flipH="1">
            <a:off x="1781175" y="2276475"/>
            <a:ext cx="914400" cy="1971675"/>
          </a:xfrm>
          <a:prstGeom prst="parallelogram">
            <a:avLst>
              <a:gd name="adj" fmla="val 79808"/>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 name="Rectangle 8"/>
          <p:cNvSpPr>
            <a:spLocks noChangeArrowheads="1"/>
          </p:cNvSpPr>
          <p:nvPr/>
        </p:nvSpPr>
        <p:spPr bwMode="auto">
          <a:xfrm>
            <a:off x="2543175" y="3810000"/>
            <a:ext cx="3333750" cy="58102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Autofit/>
          </a:bodyPr>
          <a:lstStyle/>
          <a:p>
            <a:pPr marL="0" marR="0" algn="ctr" fontAlgn="base">
              <a:spcBef>
                <a:spcPts val="0"/>
              </a:spcBef>
              <a:spcAft>
                <a:spcPts val="0"/>
              </a:spcAft>
            </a:pPr>
            <a:r>
              <a:rPr lang="en-GB" sz="1600" kern="1200">
                <a:solidFill>
                  <a:srgbClr val="000000"/>
                </a:solidFill>
                <a:effectLst/>
                <a:latin typeface="Arial"/>
                <a:ea typeface="Osaka"/>
                <a:cs typeface="Times New Roman"/>
              </a:rPr>
              <a:t>Operational Ontology</a:t>
            </a:r>
            <a:endParaRPr lang="en-US" sz="1200">
              <a:effectLst/>
              <a:latin typeface="Times New Roman"/>
              <a:ea typeface="Times New Roman"/>
            </a:endParaRPr>
          </a:p>
          <a:p>
            <a:pPr marL="0" marR="0" algn="ctr" fontAlgn="base">
              <a:spcBef>
                <a:spcPts val="0"/>
              </a:spcBef>
              <a:spcAft>
                <a:spcPts val="0"/>
              </a:spcAft>
            </a:pPr>
            <a:r>
              <a:rPr lang="en-GB" sz="1600" kern="1200">
                <a:solidFill>
                  <a:srgbClr val="000000"/>
                </a:solidFill>
                <a:effectLst/>
                <a:latin typeface="Arial"/>
                <a:ea typeface="Osaka"/>
                <a:cs typeface="Times New Roman"/>
              </a:rPr>
              <a:t>(PSM)</a:t>
            </a:r>
            <a:endParaRPr lang="en-US" sz="1200">
              <a:effectLst/>
              <a:latin typeface="Times New Roman"/>
              <a:ea typeface="Times New Roman"/>
            </a:endParaRPr>
          </a:p>
        </p:txBody>
      </p:sp>
      <p:cxnSp>
        <p:nvCxnSpPr>
          <p:cNvPr id="10" name="Line 9"/>
          <p:cNvCxnSpPr/>
          <p:nvPr/>
        </p:nvCxnSpPr>
        <p:spPr bwMode="auto">
          <a:xfrm>
            <a:off x="2257425" y="2657475"/>
            <a:ext cx="885825" cy="1123950"/>
          </a:xfrm>
          <a:prstGeom prst="line">
            <a:avLst/>
          </a:prstGeom>
          <a:noFill/>
          <a:ln w="508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 Box 10"/>
          <p:cNvSpPr txBox="1">
            <a:spLocks noChangeArrowheads="1"/>
          </p:cNvSpPr>
          <p:nvPr/>
        </p:nvSpPr>
        <p:spPr bwMode="auto">
          <a:xfrm>
            <a:off x="3009900" y="3277870"/>
            <a:ext cx="1597660"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fontAlgn="base">
              <a:spcBef>
                <a:spcPts val="0"/>
              </a:spcBef>
              <a:spcAft>
                <a:spcPts val="0"/>
              </a:spcAft>
            </a:pPr>
            <a:r>
              <a:rPr lang="en-GB" sz="1200" kern="1200">
                <a:solidFill>
                  <a:srgbClr val="000000"/>
                </a:solidFill>
                <a:effectLst/>
                <a:latin typeface="Arial"/>
                <a:ea typeface="Osaka"/>
                <a:cs typeface="Times New Roman"/>
              </a:rPr>
              <a:t>Extract and Optimise</a:t>
            </a:r>
            <a:endParaRPr lang="en-US" sz="1200">
              <a:effectLst/>
              <a:latin typeface="Times New Roman"/>
              <a:ea typeface="Times New Roman"/>
            </a:endParaRPr>
          </a:p>
        </p:txBody>
      </p:sp>
      <p:sp>
        <p:nvSpPr>
          <p:cNvPr id="12" name="TextBox 6"/>
          <p:cNvSpPr txBox="1">
            <a:spLocks noChangeArrowheads="1"/>
          </p:cNvSpPr>
          <p:nvPr/>
        </p:nvSpPr>
        <p:spPr bwMode="auto">
          <a:xfrm>
            <a:off x="4657725" y="2936240"/>
            <a:ext cx="28194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fontAlgn="base">
              <a:spcBef>
                <a:spcPts val="0"/>
              </a:spcBef>
              <a:spcAft>
                <a:spcPts val="0"/>
              </a:spcAft>
            </a:pPr>
            <a:r>
              <a:rPr lang="en-US" sz="1200" kern="1200">
                <a:solidFill>
                  <a:srgbClr val="1D05CD"/>
                </a:solidFill>
                <a:effectLst/>
                <a:latin typeface="Arial"/>
                <a:ea typeface="Osaka"/>
                <a:cs typeface="Times New Roman"/>
              </a:rPr>
              <a:t>The Language Interface</a:t>
            </a:r>
            <a:endParaRPr lang="en-US" sz="1200">
              <a:effectLst/>
              <a:latin typeface="Times New Roman"/>
              <a:ea typeface="Times New Roman"/>
            </a:endParaRPr>
          </a:p>
        </p:txBody>
      </p:sp>
      <p:sp>
        <p:nvSpPr>
          <p:cNvPr id="13" name="TextBox 8"/>
          <p:cNvSpPr txBox="1">
            <a:spLocks noChangeArrowheads="1"/>
          </p:cNvSpPr>
          <p:nvPr/>
        </p:nvSpPr>
        <p:spPr bwMode="auto">
          <a:xfrm>
            <a:off x="6010275" y="2541905"/>
            <a:ext cx="1828800" cy="383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fontAlgn="base">
              <a:spcBef>
                <a:spcPts val="0"/>
              </a:spcBef>
              <a:spcAft>
                <a:spcPts val="0"/>
              </a:spcAft>
            </a:pPr>
            <a:r>
              <a:rPr lang="en-US" sz="2000" kern="1200" dirty="0">
                <a:solidFill>
                  <a:srgbClr val="1D05CD"/>
                </a:solidFill>
                <a:effectLst/>
                <a:latin typeface="Arial"/>
                <a:ea typeface="Osaka"/>
                <a:cs typeface="Times New Roman"/>
              </a:rPr>
              <a:t>Business</a:t>
            </a:r>
            <a:endParaRPr lang="en-US" sz="1200" dirty="0">
              <a:effectLst/>
              <a:latin typeface="Times New Roman"/>
              <a:ea typeface="Times New Roman"/>
            </a:endParaRPr>
          </a:p>
        </p:txBody>
      </p:sp>
      <p:sp>
        <p:nvSpPr>
          <p:cNvPr id="14" name="TextBox 19"/>
          <p:cNvSpPr txBox="1">
            <a:spLocks noChangeArrowheads="1"/>
          </p:cNvSpPr>
          <p:nvPr/>
        </p:nvSpPr>
        <p:spPr bwMode="auto">
          <a:xfrm>
            <a:off x="5791200" y="3496945"/>
            <a:ext cx="2057400" cy="383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fontAlgn="base">
              <a:spcBef>
                <a:spcPts val="0"/>
              </a:spcBef>
              <a:spcAft>
                <a:spcPts val="0"/>
              </a:spcAft>
            </a:pPr>
            <a:r>
              <a:rPr lang="en-US" sz="2000" kern="1200" dirty="0">
                <a:solidFill>
                  <a:srgbClr val="1D05CD"/>
                </a:solidFill>
                <a:effectLst/>
                <a:latin typeface="Arial"/>
                <a:ea typeface="Osaka"/>
                <a:cs typeface="Times New Roman"/>
              </a:rPr>
              <a:t>Technology</a:t>
            </a:r>
            <a:endParaRPr lang="en-US" sz="1200" dirty="0">
              <a:effectLst/>
              <a:latin typeface="Times New Roman"/>
              <a:ea typeface="Times New Roman"/>
            </a:endParaRPr>
          </a:p>
        </p:txBody>
      </p:sp>
      <p:cxnSp>
        <p:nvCxnSpPr>
          <p:cNvPr id="15" name="Line 8"/>
          <p:cNvCxnSpPr/>
          <p:nvPr/>
        </p:nvCxnSpPr>
        <p:spPr bwMode="auto">
          <a:xfrm>
            <a:off x="7324725" y="3498215"/>
            <a:ext cx="0" cy="819150"/>
          </a:xfrm>
          <a:prstGeom prst="line">
            <a:avLst/>
          </a:prstGeom>
          <a:noFill/>
          <a:ln w="50800">
            <a:solidFill>
              <a:srgbClr val="1D05CD"/>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p:cNvCxnSpPr/>
          <p:nvPr/>
        </p:nvCxnSpPr>
        <p:spPr>
          <a:xfrm flipV="1">
            <a:off x="1466850" y="3211830"/>
            <a:ext cx="6115050" cy="9525"/>
          </a:xfrm>
          <a:prstGeom prst="line">
            <a:avLst/>
          </a:prstGeom>
          <a:ln w="57150">
            <a:solidFill>
              <a:srgbClr val="1D05CD"/>
            </a:solidFill>
            <a:prstDash val="dash"/>
          </a:ln>
        </p:spPr>
        <p:style>
          <a:lnRef idx="1">
            <a:schemeClr val="dk1"/>
          </a:lnRef>
          <a:fillRef idx="0">
            <a:schemeClr val="dk1"/>
          </a:fillRef>
          <a:effectRef idx="0">
            <a:schemeClr val="dk1"/>
          </a:effectRef>
          <a:fontRef idx="minor">
            <a:schemeClr val="tx1"/>
          </a:fontRef>
        </p:style>
      </p:cxnSp>
      <p:sp>
        <p:nvSpPr>
          <p:cNvPr id="17" name="Rectangle 16"/>
          <p:cNvSpPr/>
          <p:nvPr/>
        </p:nvSpPr>
        <p:spPr>
          <a:xfrm>
            <a:off x="2495550" y="3810000"/>
            <a:ext cx="657225" cy="58102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100">
                <a:effectLst/>
                <a:ea typeface="Calibri"/>
                <a:cs typeface="Times New Roman"/>
              </a:rPr>
              <a:t>Data types</a:t>
            </a:r>
          </a:p>
        </p:txBody>
      </p:sp>
      <p:sp>
        <p:nvSpPr>
          <p:cNvPr id="18" name="Rectangle 17"/>
          <p:cNvSpPr/>
          <p:nvPr/>
        </p:nvSpPr>
        <p:spPr>
          <a:xfrm>
            <a:off x="1524000" y="2047875"/>
            <a:ext cx="657225" cy="58102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100">
                <a:effectLst/>
                <a:ea typeface="Calibri"/>
                <a:cs typeface="Times New Roman"/>
              </a:rPr>
              <a:t>Data types</a:t>
            </a:r>
          </a:p>
        </p:txBody>
      </p:sp>
      <p:cxnSp>
        <p:nvCxnSpPr>
          <p:cNvPr id="19" name="Line 8"/>
          <p:cNvCxnSpPr/>
          <p:nvPr/>
        </p:nvCxnSpPr>
        <p:spPr bwMode="auto">
          <a:xfrm flipV="1">
            <a:off x="7315200" y="2057400"/>
            <a:ext cx="0" cy="809625"/>
          </a:xfrm>
          <a:prstGeom prst="line">
            <a:avLst/>
          </a:prstGeom>
          <a:noFill/>
          <a:ln w="50800">
            <a:solidFill>
              <a:srgbClr val="1D05CD"/>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 Box 10252"/>
          <p:cNvSpPr txBox="1"/>
          <p:nvPr/>
        </p:nvSpPr>
        <p:spPr>
          <a:xfrm>
            <a:off x="1571624" y="4638675"/>
            <a:ext cx="2237106" cy="4667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600" b="1" dirty="0">
                <a:effectLst/>
                <a:ea typeface="Calibri"/>
                <a:cs typeface="Times New Roman"/>
              </a:rPr>
              <a:t>Platform specific matter</a:t>
            </a:r>
          </a:p>
        </p:txBody>
      </p:sp>
      <p:cxnSp>
        <p:nvCxnSpPr>
          <p:cNvPr id="21" name="Straight Arrow Connector 20"/>
          <p:cNvCxnSpPr/>
          <p:nvPr/>
        </p:nvCxnSpPr>
        <p:spPr>
          <a:xfrm flipV="1">
            <a:off x="1981200" y="4248150"/>
            <a:ext cx="371475" cy="4476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1781175" y="2752725"/>
            <a:ext cx="200025" cy="1943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Rectangle 1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4" name="Rectangle 29"/>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5917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the Dictionary</a:t>
            </a:r>
            <a:endParaRPr lang="en-US" dirty="0"/>
          </a:p>
        </p:txBody>
      </p:sp>
      <p:pic>
        <p:nvPicPr>
          <p:cNvPr id="1027" name="Picture 3" descr="C:\Users\User\AppData\Local\Microsoft\Windows\Temporary Internet Files\Content.IE5\URZCA1MC\MC900389384[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234983"/>
            <a:ext cx="3581399" cy="4687218"/>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AA20B5AC-9CDA-49EF-B12B-F1C216F5C4EF}" type="slidenum">
              <a:rPr lang="en-US" smtClean="0"/>
              <a:t>5</a:t>
            </a:fld>
            <a:endParaRPr lang="en-US"/>
          </a:p>
        </p:txBody>
      </p:sp>
      <p:cxnSp>
        <p:nvCxnSpPr>
          <p:cNvPr id="6" name="Curved Connector 5"/>
          <p:cNvCxnSpPr/>
          <p:nvPr/>
        </p:nvCxnSpPr>
        <p:spPr>
          <a:xfrm rot="16200000" flipV="1">
            <a:off x="2743200" y="2590800"/>
            <a:ext cx="1219200" cy="1066800"/>
          </a:xfrm>
          <a:prstGeom prst="curvedConnector3">
            <a:avLst>
              <a:gd name="adj1" fmla="val 20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Curved Connector 10"/>
          <p:cNvCxnSpPr>
            <a:stCxn id="1027" idx="1"/>
          </p:cNvCxnSpPr>
          <p:nvPr/>
        </p:nvCxnSpPr>
        <p:spPr>
          <a:xfrm rot="10800000" flipH="1" flipV="1">
            <a:off x="2666999" y="3578592"/>
            <a:ext cx="1790699" cy="2212608"/>
          </a:xfrm>
          <a:prstGeom prst="curvedConnector4">
            <a:avLst>
              <a:gd name="adj1" fmla="val -12766"/>
              <a:gd name="adj2" fmla="val 11648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Curved Connector 20"/>
          <p:cNvCxnSpPr>
            <a:stCxn id="1027" idx="3"/>
          </p:cNvCxnSpPr>
          <p:nvPr/>
        </p:nvCxnSpPr>
        <p:spPr>
          <a:xfrm flipH="1" flipV="1">
            <a:off x="5029200" y="2743200"/>
            <a:ext cx="1219199" cy="835392"/>
          </a:xfrm>
          <a:prstGeom prst="curvedConnector3">
            <a:avLst>
              <a:gd name="adj1" fmla="val -11611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Curved Connector 26"/>
          <p:cNvCxnSpPr/>
          <p:nvPr/>
        </p:nvCxnSpPr>
        <p:spPr>
          <a:xfrm rot="16200000" flipV="1">
            <a:off x="5258502" y="4571300"/>
            <a:ext cx="1027296" cy="571496"/>
          </a:xfrm>
          <a:prstGeom prst="curvedConnector3">
            <a:avLst>
              <a:gd name="adj1" fmla="val -7024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Curved Connector 37"/>
          <p:cNvCxnSpPr/>
          <p:nvPr/>
        </p:nvCxnSpPr>
        <p:spPr>
          <a:xfrm rot="5400000" flipH="1" flipV="1">
            <a:off x="3934176" y="3914425"/>
            <a:ext cx="1123248" cy="761999"/>
          </a:xfrm>
          <a:prstGeom prst="curvedConnector3">
            <a:avLst>
              <a:gd name="adj1" fmla="val -41404"/>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Curved Connector 52"/>
          <p:cNvCxnSpPr/>
          <p:nvPr/>
        </p:nvCxnSpPr>
        <p:spPr>
          <a:xfrm rot="10800000" flipH="1">
            <a:off x="2667000" y="1981200"/>
            <a:ext cx="685800" cy="1597392"/>
          </a:xfrm>
          <a:prstGeom prst="curvedConnector4">
            <a:avLst>
              <a:gd name="adj1" fmla="val -197076"/>
              <a:gd name="adj2" fmla="val 129208"/>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67906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OWL </a:t>
            </a:r>
            <a:r>
              <a:rPr lang="en-US" dirty="0" err="1" smtClean="0"/>
              <a:t>Datatypes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These are XML Schema </a:t>
            </a:r>
            <a:r>
              <a:rPr lang="en-US" dirty="0" err="1" smtClean="0"/>
              <a:t>datatypes</a:t>
            </a:r>
            <a:endParaRPr lang="en-US" dirty="0" smtClean="0"/>
          </a:p>
          <a:p>
            <a:pPr lvl="1"/>
            <a:r>
              <a:rPr lang="en-US" dirty="0" smtClean="0"/>
              <a:t>Only a sub-set of XML Schema </a:t>
            </a:r>
            <a:r>
              <a:rPr lang="en-US" dirty="0" err="1" smtClean="0"/>
              <a:t>datatypes</a:t>
            </a:r>
            <a:r>
              <a:rPr lang="en-US" dirty="0" smtClean="0"/>
              <a:t> are supported</a:t>
            </a:r>
          </a:p>
          <a:p>
            <a:r>
              <a:rPr lang="en-US" dirty="0" smtClean="0"/>
              <a:t>OWL </a:t>
            </a:r>
            <a:r>
              <a:rPr lang="en-US" dirty="0" err="1" smtClean="0"/>
              <a:t>datatype</a:t>
            </a:r>
            <a:r>
              <a:rPr lang="en-US" dirty="0" smtClean="0"/>
              <a:t> provision therefore very limited</a:t>
            </a:r>
          </a:p>
          <a:p>
            <a:r>
              <a:rPr lang="en-US" dirty="0" smtClean="0"/>
              <a:t>Examples:</a:t>
            </a:r>
            <a:r>
              <a:rPr lang="en-US" baseline="0" dirty="0" smtClean="0"/>
              <a:t> </a:t>
            </a:r>
          </a:p>
          <a:p>
            <a:pPr lvl="1"/>
            <a:r>
              <a:rPr lang="en-US" baseline="0" dirty="0" smtClean="0"/>
              <a:t>11am LIBOR – uses </a:t>
            </a:r>
            <a:r>
              <a:rPr lang="en-US" baseline="0" dirty="0" err="1" smtClean="0"/>
              <a:t>dateTime</a:t>
            </a:r>
            <a:r>
              <a:rPr lang="en-US" baseline="0" dirty="0" smtClean="0"/>
              <a:t> in FIBO-IND</a:t>
            </a:r>
          </a:p>
          <a:p>
            <a:pPr lvl="1"/>
            <a:r>
              <a:rPr lang="en-US" baseline="0" dirty="0" smtClean="0"/>
              <a:t>Coupon date – want to use XML </a:t>
            </a:r>
            <a:r>
              <a:rPr lang="en-US" baseline="0" dirty="0" err="1" smtClean="0"/>
              <a:t>gDayMonth</a:t>
            </a:r>
            <a:r>
              <a:rPr lang="en-US" baseline="0" dirty="0" smtClean="0"/>
              <a:t> – not in OWL</a:t>
            </a:r>
          </a:p>
          <a:p>
            <a:pPr lvl="1"/>
            <a:r>
              <a:rPr lang="en-US" baseline="0" dirty="0" smtClean="0"/>
              <a:t>Dates in general: have had to enforce the use of </a:t>
            </a:r>
            <a:r>
              <a:rPr lang="en-US" baseline="0" dirty="0" err="1" smtClean="0"/>
              <a:t>dateTime</a:t>
            </a:r>
            <a:r>
              <a:rPr lang="en-US" baseline="0" dirty="0" smtClean="0"/>
              <a:t> with midnight times in data where only a date is intended </a:t>
            </a:r>
          </a:p>
          <a:p>
            <a:pPr lvl="0"/>
            <a:r>
              <a:rPr lang="en-US" baseline="0" dirty="0" smtClean="0"/>
              <a:t>This is not at all like a computationally independent model</a:t>
            </a:r>
          </a:p>
          <a:p>
            <a:endParaRPr lang="en-US" dirty="0"/>
          </a:p>
        </p:txBody>
      </p:sp>
    </p:spTree>
    <p:extLst>
      <p:ext uri="{BB962C8B-B14F-4D97-AF65-F5344CB8AC3E}">
        <p14:creationId xmlns:p14="http://schemas.microsoft.com/office/powerpoint/2010/main" val="133047908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Kinds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Business: what are the kinds of information which exist independently of how IT systems</a:t>
            </a:r>
            <a:r>
              <a:rPr lang="en-US" baseline="0" dirty="0" smtClean="0"/>
              <a:t> codify them?</a:t>
            </a:r>
          </a:p>
          <a:p>
            <a:pPr lvl="1"/>
            <a:r>
              <a:rPr lang="en-US" dirty="0" smtClean="0"/>
              <a:t>Names</a:t>
            </a:r>
          </a:p>
          <a:p>
            <a:pPr lvl="2"/>
            <a:r>
              <a:rPr lang="en-US" dirty="0" smtClean="0"/>
              <a:t>Codified as text</a:t>
            </a:r>
            <a:r>
              <a:rPr lang="en-US" baseline="0" dirty="0" smtClean="0"/>
              <a:t> but what are they?</a:t>
            </a:r>
            <a:endParaRPr lang="en-US" dirty="0" smtClean="0"/>
          </a:p>
          <a:p>
            <a:pPr lvl="2"/>
            <a:r>
              <a:rPr lang="en-US" dirty="0" smtClean="0"/>
              <a:t>Consider edge cases e.g. </a:t>
            </a:r>
            <a:r>
              <a:rPr lang="en-US" dirty="0" err="1" smtClean="0"/>
              <a:t>Menzies</a:t>
            </a:r>
            <a:r>
              <a:rPr lang="en-US" dirty="0" smtClean="0"/>
              <a:t> JHWH, TAFKAP</a:t>
            </a:r>
          </a:p>
          <a:p>
            <a:pPr lvl="1"/>
            <a:r>
              <a:rPr lang="en-US" dirty="0" smtClean="0"/>
              <a:t>Yes/No, Yes/No/Maybe, Lists of </a:t>
            </a:r>
            <a:r>
              <a:rPr lang="en-US" dirty="0" err="1" smtClean="0"/>
              <a:t>possibles</a:t>
            </a:r>
            <a:endParaRPr lang="en-US" dirty="0" smtClean="0"/>
          </a:p>
          <a:p>
            <a:pPr lvl="1"/>
            <a:r>
              <a:rPr lang="en-US" dirty="0" smtClean="0"/>
              <a:t>Numbers</a:t>
            </a:r>
          </a:p>
          <a:p>
            <a:pPr lvl="1"/>
            <a:r>
              <a:rPr lang="en-US" dirty="0" smtClean="0"/>
              <a:t>Dates</a:t>
            </a:r>
          </a:p>
          <a:p>
            <a:pPr lvl="2"/>
            <a:r>
              <a:rPr lang="en-US" dirty="0" smtClean="0"/>
              <a:t>Date is an identifier for a day</a:t>
            </a:r>
          </a:p>
          <a:p>
            <a:pPr lvl="2"/>
            <a:r>
              <a:rPr lang="en-US" dirty="0" smtClean="0"/>
              <a:t>Calendar is the identification scheme</a:t>
            </a:r>
          </a:p>
          <a:p>
            <a:pPr lvl="1"/>
            <a:r>
              <a:rPr lang="en-US" dirty="0" smtClean="0"/>
              <a:t>Many others…</a:t>
            </a:r>
            <a:endParaRPr lang="en-US" dirty="0"/>
          </a:p>
        </p:txBody>
      </p:sp>
    </p:spTree>
    <p:extLst>
      <p:ext uri="{BB962C8B-B14F-4D97-AF65-F5344CB8AC3E}">
        <p14:creationId xmlns:p14="http://schemas.microsoft.com/office/powerpoint/2010/main" val="7538848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Kinds and Datatypes</a:t>
            </a:r>
            <a:endParaRPr lang="en-US" dirty="0"/>
          </a:p>
        </p:txBody>
      </p:sp>
      <p:sp>
        <p:nvSpPr>
          <p:cNvPr id="3" name="Content Placeholder 2"/>
          <p:cNvSpPr>
            <a:spLocks noGrp="1"/>
          </p:cNvSpPr>
          <p:nvPr>
            <p:ph idx="1"/>
          </p:nvPr>
        </p:nvSpPr>
        <p:spPr/>
        <p:txBody>
          <a:bodyPr>
            <a:normAutofit fontScale="92500"/>
          </a:bodyPr>
          <a:lstStyle/>
          <a:p>
            <a:r>
              <a:rPr lang="en-US" dirty="0" smtClean="0"/>
              <a:t>Research Data Alliance: Types registry</a:t>
            </a:r>
          </a:p>
          <a:p>
            <a:r>
              <a:rPr lang="en-US" dirty="0" smtClean="0"/>
              <a:t>Defines types as real world</a:t>
            </a:r>
            <a:r>
              <a:rPr lang="en-US" baseline="0" dirty="0" smtClean="0"/>
              <a:t> semantics</a:t>
            </a:r>
          </a:p>
          <a:p>
            <a:r>
              <a:rPr lang="en-US" baseline="0" dirty="0" smtClean="0"/>
              <a:t>Has the ability to register, reuse real world types</a:t>
            </a:r>
          </a:p>
          <a:p>
            <a:r>
              <a:rPr lang="en-US" baseline="0" dirty="0" smtClean="0"/>
              <a:t>There is also a similarity here with previous FIBO work:</a:t>
            </a:r>
          </a:p>
          <a:p>
            <a:pPr lvl="1"/>
            <a:r>
              <a:rPr lang="en-US" dirty="0" smtClean="0"/>
              <a:t>Archetypes (where does</a:t>
            </a:r>
            <a:r>
              <a:rPr lang="en-US" baseline="0" dirty="0" smtClean="0"/>
              <a:t> type registry end and archetypes begin?)</a:t>
            </a:r>
          </a:p>
          <a:p>
            <a:pPr lvl="1"/>
            <a:r>
              <a:rPr lang="en-US" baseline="0" dirty="0" err="1" smtClean="0"/>
              <a:t>Referenceable</a:t>
            </a:r>
            <a:r>
              <a:rPr lang="en-US" baseline="0" dirty="0" smtClean="0"/>
              <a:t> archetypes (Monetary Amount etc.)</a:t>
            </a:r>
            <a:endParaRPr lang="en-US" dirty="0"/>
          </a:p>
        </p:txBody>
      </p:sp>
    </p:spTree>
    <p:extLst>
      <p:ext uri="{BB962C8B-B14F-4D97-AF65-F5344CB8AC3E}">
        <p14:creationId xmlns:p14="http://schemas.microsoft.com/office/powerpoint/2010/main" val="145828156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and</a:t>
            </a:r>
            <a:r>
              <a:rPr lang="en-US" baseline="0" dirty="0" smtClean="0"/>
              <a:t> </a:t>
            </a:r>
            <a:r>
              <a:rPr lang="en-US" baseline="0" dirty="0" err="1" smtClean="0"/>
              <a:t>Datatypes</a:t>
            </a:r>
            <a:endParaRPr lang="en-US" dirty="0"/>
          </a:p>
        </p:txBody>
      </p:sp>
      <p:sp>
        <p:nvSpPr>
          <p:cNvPr id="3" name="Content Placeholder 2"/>
          <p:cNvSpPr>
            <a:spLocks noGrp="1"/>
          </p:cNvSpPr>
          <p:nvPr>
            <p:ph idx="1"/>
          </p:nvPr>
        </p:nvSpPr>
        <p:spPr/>
        <p:txBody>
          <a:bodyPr>
            <a:normAutofit/>
          </a:bodyPr>
          <a:lstStyle/>
          <a:p>
            <a:r>
              <a:rPr lang="en-US" dirty="0" smtClean="0"/>
              <a:t>Suggestion: Conceptual ontology would only use “types” which are some real world kind of thing</a:t>
            </a:r>
          </a:p>
          <a:p>
            <a:pPr lvl="1"/>
            <a:r>
              <a:rPr lang="en-US" dirty="0" smtClean="0"/>
              <a:t>Example: Date v </a:t>
            </a:r>
            <a:r>
              <a:rPr lang="en-US" dirty="0" err="1" smtClean="0"/>
              <a:t>DateTime</a:t>
            </a:r>
            <a:r>
              <a:rPr lang="en-US" dirty="0" smtClean="0"/>
              <a:t> </a:t>
            </a:r>
            <a:r>
              <a:rPr lang="en-US" dirty="0" err="1" smtClean="0"/>
              <a:t>datatype</a:t>
            </a:r>
            <a:endParaRPr lang="en-US" dirty="0" smtClean="0"/>
          </a:p>
          <a:p>
            <a:pPr lvl="0"/>
            <a:r>
              <a:rPr lang="en-US" dirty="0" smtClean="0"/>
              <a:t>Similar questions have arisen in Address</a:t>
            </a:r>
          </a:p>
          <a:p>
            <a:pPr lvl="0"/>
            <a:r>
              <a:rPr lang="en-US" dirty="0" smtClean="0"/>
              <a:t>Some real world types ARE text or number</a:t>
            </a:r>
          </a:p>
          <a:p>
            <a:pPr lvl="1"/>
            <a:r>
              <a:rPr lang="en-US" dirty="0" smtClean="0"/>
              <a:t>Others are not: I was not born in a string</a:t>
            </a:r>
          </a:p>
        </p:txBody>
      </p:sp>
    </p:spTree>
    <p:extLst>
      <p:ext uri="{BB962C8B-B14F-4D97-AF65-F5344CB8AC3E}">
        <p14:creationId xmlns:p14="http://schemas.microsoft.com/office/powerpoint/2010/main" val="324300214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Re-use of Properties</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In OWL, a property is a first class element</a:t>
            </a:r>
          </a:p>
          <a:p>
            <a:pPr lvl="1"/>
            <a:r>
              <a:rPr lang="en-GB" dirty="0" smtClean="0"/>
              <a:t>Like</a:t>
            </a:r>
            <a:r>
              <a:rPr lang="en-GB" baseline="0" dirty="0" smtClean="0"/>
              <a:t> a class</a:t>
            </a:r>
          </a:p>
          <a:p>
            <a:pPr lvl="0"/>
            <a:r>
              <a:rPr lang="en-GB" dirty="0" smtClean="0"/>
              <a:t>Properties are intended to be re-used where possible</a:t>
            </a:r>
          </a:p>
          <a:p>
            <a:pPr lvl="0"/>
            <a:r>
              <a:rPr lang="en-GB" dirty="0" smtClean="0"/>
              <a:t>Re-use is</a:t>
            </a:r>
            <a:r>
              <a:rPr lang="en-GB" baseline="0" dirty="0" smtClean="0"/>
              <a:t> via restrictions</a:t>
            </a:r>
          </a:p>
          <a:p>
            <a:pPr lvl="0"/>
            <a:r>
              <a:rPr lang="en-GB" baseline="0" dirty="0" smtClean="0"/>
              <a:t>Properties may also be derived from other properties</a:t>
            </a:r>
          </a:p>
          <a:p>
            <a:pPr lvl="0"/>
            <a:r>
              <a:rPr lang="en-GB" baseline="0" dirty="0" smtClean="0"/>
              <a:t>Properties may be inverse of other properties</a:t>
            </a:r>
          </a:p>
          <a:p>
            <a:pPr lvl="0"/>
            <a:r>
              <a:rPr lang="en-GB" baseline="0" dirty="0" smtClean="0"/>
              <a:t>OWL also defines types of properties e.g. symmetric, transitive and others…</a:t>
            </a:r>
          </a:p>
        </p:txBody>
      </p:sp>
    </p:spTree>
    <p:extLst>
      <p:ext uri="{BB962C8B-B14F-4D97-AF65-F5344CB8AC3E}">
        <p14:creationId xmlns:p14="http://schemas.microsoft.com/office/powerpoint/2010/main" val="381129733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 and Re-use of Properties</a:t>
            </a:r>
            <a:endParaRPr lang="en-US" dirty="0"/>
          </a:p>
        </p:txBody>
      </p:sp>
      <p:sp>
        <p:nvSpPr>
          <p:cNvPr id="3" name="Content Placeholder 2"/>
          <p:cNvSpPr>
            <a:spLocks noGrp="1"/>
          </p:cNvSpPr>
          <p:nvPr>
            <p:ph idx="1"/>
          </p:nvPr>
        </p:nvSpPr>
        <p:spPr/>
        <p:txBody>
          <a:bodyPr>
            <a:normAutofit fontScale="85000" lnSpcReduction="10000"/>
          </a:bodyPr>
          <a:lstStyle/>
          <a:p>
            <a:r>
              <a:rPr lang="en-GB" dirty="0" smtClean="0"/>
              <a:t>Two approaches:</a:t>
            </a:r>
          </a:p>
          <a:p>
            <a:pPr lvl="1"/>
            <a:r>
              <a:rPr lang="en-GB" dirty="0" smtClean="0"/>
              <a:t>Create a sub property</a:t>
            </a:r>
          </a:p>
          <a:p>
            <a:pPr lvl="1"/>
            <a:r>
              <a:rPr lang="en-GB" dirty="0" smtClean="0"/>
              <a:t>Create a restriction on the property</a:t>
            </a:r>
          </a:p>
          <a:p>
            <a:pPr lvl="0"/>
            <a:endParaRPr lang="en-GB" dirty="0" smtClean="0"/>
          </a:p>
          <a:p>
            <a:pPr lvl="0"/>
            <a:r>
              <a:rPr lang="en-GB" dirty="0" smtClean="0"/>
              <a:t>Guideline:</a:t>
            </a:r>
          </a:p>
          <a:p>
            <a:pPr lvl="1"/>
            <a:r>
              <a:rPr lang="en-GB" dirty="0" smtClean="0"/>
              <a:t>Does the</a:t>
            </a:r>
            <a:r>
              <a:rPr lang="en-GB" baseline="0" dirty="0" smtClean="0"/>
              <a:t> new property introduce a distinct new meaning?</a:t>
            </a:r>
          </a:p>
          <a:p>
            <a:pPr lvl="2"/>
            <a:r>
              <a:rPr lang="en-GB" dirty="0" smtClean="0"/>
              <a:t>Make it</a:t>
            </a:r>
            <a:r>
              <a:rPr lang="en-GB" baseline="0" dirty="0" smtClean="0"/>
              <a:t> a sub-property of a more general property</a:t>
            </a:r>
          </a:p>
          <a:p>
            <a:pPr lvl="1"/>
            <a:r>
              <a:rPr lang="en-GB" dirty="0" smtClean="0"/>
              <a:t>Does the new property simply reassert an</a:t>
            </a:r>
            <a:r>
              <a:rPr lang="en-GB" baseline="0" dirty="0" smtClean="0"/>
              <a:t> existing meaning, with reference to some other class or with some new range? </a:t>
            </a:r>
          </a:p>
          <a:p>
            <a:pPr lvl="2"/>
            <a:r>
              <a:rPr lang="en-GB" dirty="0" smtClean="0"/>
              <a:t>Create a restriction on the original</a:t>
            </a:r>
            <a:r>
              <a:rPr lang="en-GB" baseline="0" dirty="0" smtClean="0"/>
              <a:t> property</a:t>
            </a:r>
          </a:p>
        </p:txBody>
      </p:sp>
    </p:spTree>
    <p:extLst>
      <p:ext uri="{BB962C8B-B14F-4D97-AF65-F5344CB8AC3E}">
        <p14:creationId xmlns:p14="http://schemas.microsoft.com/office/powerpoint/2010/main" val="125824214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 Restriction?</a:t>
            </a:r>
            <a:endParaRPr lang="en-US" dirty="0"/>
          </a:p>
        </p:txBody>
      </p:sp>
      <p:sp>
        <p:nvSpPr>
          <p:cNvPr id="4" name="TextBox 3"/>
          <p:cNvSpPr txBox="1"/>
          <p:nvPr/>
        </p:nvSpPr>
        <p:spPr>
          <a:xfrm>
            <a:off x="3505200" y="3581400"/>
            <a:ext cx="1524000" cy="369332"/>
          </a:xfrm>
          <a:prstGeom prst="rect">
            <a:avLst/>
          </a:prstGeom>
          <a:solidFill>
            <a:schemeClr val="accent4">
              <a:lumMod val="20000"/>
              <a:lumOff val="80000"/>
            </a:schemeClr>
          </a:solidFill>
          <a:ln w="19050">
            <a:solidFill>
              <a:srgbClr val="7030A0"/>
            </a:solidFill>
          </a:ln>
        </p:spPr>
        <p:txBody>
          <a:bodyPr wrap="square" rtlCol="0">
            <a:spAutoFit/>
          </a:bodyPr>
          <a:lstStyle/>
          <a:p>
            <a:pPr algn="ctr"/>
            <a:r>
              <a:rPr lang="en-GB" b="1" dirty="0" smtClean="0"/>
              <a:t>Restriction</a:t>
            </a:r>
            <a:endParaRPr lang="en-US" b="1" dirty="0"/>
          </a:p>
        </p:txBody>
      </p:sp>
    </p:spTree>
    <p:extLst>
      <p:ext uri="{BB962C8B-B14F-4D97-AF65-F5344CB8AC3E}">
        <p14:creationId xmlns:p14="http://schemas.microsoft.com/office/powerpoint/2010/main" val="26485657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 Restriction?</a:t>
            </a:r>
            <a:endParaRPr lang="en-US" dirty="0"/>
          </a:p>
        </p:txBody>
      </p:sp>
      <p:sp>
        <p:nvSpPr>
          <p:cNvPr id="3" name="Content Placeholder 2"/>
          <p:cNvSpPr>
            <a:spLocks noGrp="1"/>
          </p:cNvSpPr>
          <p:nvPr>
            <p:ph idx="1"/>
          </p:nvPr>
        </p:nvSpPr>
        <p:spPr/>
        <p:txBody>
          <a:bodyPr>
            <a:normAutofit/>
          </a:bodyPr>
          <a:lstStyle/>
          <a:p>
            <a:pPr lvl="1"/>
            <a:r>
              <a:rPr lang="en-GB" dirty="0" smtClean="0"/>
              <a:t>A restriction is a set of things just like a class</a:t>
            </a:r>
          </a:p>
          <a:p>
            <a:pPr lvl="1"/>
            <a:endParaRPr lang="en-GB" dirty="0" smtClean="0"/>
          </a:p>
          <a:p>
            <a:pPr lvl="1"/>
            <a:endParaRPr lang="en-GB" dirty="0" smtClean="0"/>
          </a:p>
          <a:p>
            <a:pPr lvl="1"/>
            <a:endParaRPr lang="en-GB" dirty="0" smtClean="0"/>
          </a:p>
          <a:p>
            <a:pPr lvl="1"/>
            <a:endParaRPr lang="en-GB" dirty="0" smtClean="0"/>
          </a:p>
          <a:p>
            <a:pPr marL="457200" lvl="1" indent="0">
              <a:buNone/>
            </a:pPr>
            <a:endParaRPr lang="en-GB" dirty="0" smtClean="0"/>
          </a:p>
          <a:p>
            <a:pPr lvl="1"/>
            <a:r>
              <a:rPr lang="en-GB" dirty="0" smtClean="0"/>
              <a:t>It is the set of all things which there are which have the property as restricted…</a:t>
            </a:r>
            <a:endParaRPr lang="en-US" dirty="0"/>
          </a:p>
        </p:txBody>
      </p:sp>
      <p:sp>
        <p:nvSpPr>
          <p:cNvPr id="4" name="TextBox 3"/>
          <p:cNvSpPr txBox="1"/>
          <p:nvPr/>
        </p:nvSpPr>
        <p:spPr>
          <a:xfrm>
            <a:off x="3505200" y="3581400"/>
            <a:ext cx="1524000" cy="369332"/>
          </a:xfrm>
          <a:prstGeom prst="rect">
            <a:avLst/>
          </a:prstGeom>
          <a:solidFill>
            <a:schemeClr val="accent4">
              <a:lumMod val="20000"/>
              <a:lumOff val="80000"/>
            </a:schemeClr>
          </a:solidFill>
          <a:ln w="19050">
            <a:solidFill>
              <a:srgbClr val="7030A0"/>
            </a:solidFill>
          </a:ln>
        </p:spPr>
        <p:txBody>
          <a:bodyPr wrap="square" rtlCol="0">
            <a:spAutoFit/>
          </a:bodyPr>
          <a:lstStyle/>
          <a:p>
            <a:pPr algn="ctr"/>
            <a:r>
              <a:rPr lang="en-GB" b="1" dirty="0" smtClean="0"/>
              <a:t>Restriction</a:t>
            </a:r>
            <a:endParaRPr lang="en-US" b="1" dirty="0"/>
          </a:p>
        </p:txBody>
      </p:sp>
    </p:spTree>
    <p:extLst>
      <p:ext uri="{BB962C8B-B14F-4D97-AF65-F5344CB8AC3E}">
        <p14:creationId xmlns:p14="http://schemas.microsoft.com/office/powerpoint/2010/main" val="312851145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 Restriction?</a:t>
            </a:r>
            <a:endParaRPr lang="en-US" dirty="0"/>
          </a:p>
        </p:txBody>
      </p:sp>
      <p:sp>
        <p:nvSpPr>
          <p:cNvPr id="3" name="Content Placeholder 2"/>
          <p:cNvSpPr>
            <a:spLocks noGrp="1"/>
          </p:cNvSpPr>
          <p:nvPr>
            <p:ph idx="1"/>
          </p:nvPr>
        </p:nvSpPr>
        <p:spPr/>
        <p:txBody>
          <a:bodyPr>
            <a:normAutofit/>
          </a:bodyPr>
          <a:lstStyle/>
          <a:p>
            <a:pPr lvl="1"/>
            <a:r>
              <a:rPr lang="en-GB" dirty="0" smtClean="0"/>
              <a:t>There are three kinds of restriction</a:t>
            </a:r>
          </a:p>
          <a:p>
            <a:pPr lvl="1"/>
            <a:endParaRPr lang="en-GB" dirty="0" smtClean="0"/>
          </a:p>
          <a:p>
            <a:pPr lvl="1"/>
            <a:endParaRPr lang="en-GB" dirty="0" smtClean="0"/>
          </a:p>
          <a:p>
            <a:pPr lvl="1"/>
            <a:endParaRPr lang="en-GB" dirty="0" smtClean="0"/>
          </a:p>
          <a:p>
            <a:pPr lvl="1"/>
            <a:endParaRPr lang="en-GB" dirty="0" smtClean="0"/>
          </a:p>
          <a:p>
            <a:pPr marL="457200" lvl="1" indent="0">
              <a:buNone/>
            </a:pPr>
            <a:endParaRPr lang="en-GB" dirty="0" smtClean="0"/>
          </a:p>
        </p:txBody>
      </p:sp>
      <p:sp>
        <p:nvSpPr>
          <p:cNvPr id="4" name="TextBox 3"/>
          <p:cNvSpPr txBox="1"/>
          <p:nvPr/>
        </p:nvSpPr>
        <p:spPr>
          <a:xfrm>
            <a:off x="3505200" y="3581400"/>
            <a:ext cx="1524000" cy="369332"/>
          </a:xfrm>
          <a:prstGeom prst="rect">
            <a:avLst/>
          </a:prstGeom>
          <a:solidFill>
            <a:schemeClr val="accent4">
              <a:lumMod val="20000"/>
              <a:lumOff val="80000"/>
            </a:schemeClr>
          </a:solidFill>
          <a:ln w="19050">
            <a:solidFill>
              <a:srgbClr val="7030A0"/>
            </a:solidFill>
          </a:ln>
        </p:spPr>
        <p:txBody>
          <a:bodyPr wrap="square" rtlCol="0">
            <a:spAutoFit/>
          </a:bodyPr>
          <a:lstStyle/>
          <a:p>
            <a:pPr algn="ctr"/>
            <a:r>
              <a:rPr lang="en-GB" b="1" dirty="0" smtClean="0"/>
              <a:t>Restriction</a:t>
            </a:r>
            <a:endParaRPr lang="en-US" b="1" dirty="0"/>
          </a:p>
        </p:txBody>
      </p:sp>
    </p:spTree>
    <p:extLst>
      <p:ext uri="{BB962C8B-B14F-4D97-AF65-F5344CB8AC3E}">
        <p14:creationId xmlns:p14="http://schemas.microsoft.com/office/powerpoint/2010/main" val="317883208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 Restriction?</a:t>
            </a:r>
            <a:endParaRPr lang="en-US" dirty="0"/>
          </a:p>
        </p:txBody>
      </p:sp>
      <p:sp>
        <p:nvSpPr>
          <p:cNvPr id="3" name="Content Placeholder 2"/>
          <p:cNvSpPr>
            <a:spLocks noGrp="1"/>
          </p:cNvSpPr>
          <p:nvPr>
            <p:ph idx="1"/>
          </p:nvPr>
        </p:nvSpPr>
        <p:spPr/>
        <p:txBody>
          <a:bodyPr>
            <a:normAutofit/>
          </a:bodyPr>
          <a:lstStyle/>
          <a:p>
            <a:pPr lvl="1"/>
            <a:r>
              <a:rPr lang="en-GB" dirty="0" smtClean="0"/>
              <a:t>There are three kinds of restriction</a:t>
            </a:r>
          </a:p>
          <a:p>
            <a:pPr lvl="1"/>
            <a:endParaRPr lang="en-GB" dirty="0" smtClean="0"/>
          </a:p>
          <a:p>
            <a:pPr lvl="1"/>
            <a:endParaRPr lang="en-GB" dirty="0" smtClean="0"/>
          </a:p>
          <a:p>
            <a:pPr lvl="1"/>
            <a:endParaRPr lang="en-GB" dirty="0" smtClean="0"/>
          </a:p>
          <a:p>
            <a:pPr lvl="1"/>
            <a:endParaRPr lang="en-GB" dirty="0" smtClean="0"/>
          </a:p>
          <a:p>
            <a:pPr marL="457200" lvl="1" indent="0">
              <a:buNone/>
            </a:pPr>
            <a:endParaRPr lang="en-GB" dirty="0" smtClean="0"/>
          </a:p>
          <a:p>
            <a:pPr lvl="1"/>
            <a:r>
              <a:rPr lang="en-GB" dirty="0" smtClean="0"/>
              <a:t>And two </a:t>
            </a:r>
            <a:r>
              <a:rPr lang="en-GB" baseline="0" dirty="0" smtClean="0"/>
              <a:t>ways in which a restriction may be applied</a:t>
            </a:r>
          </a:p>
          <a:p>
            <a:pPr lvl="2"/>
            <a:r>
              <a:rPr lang="en-GB" dirty="0" smtClean="0"/>
              <a:t>Actually three…</a:t>
            </a:r>
            <a:endParaRPr lang="en-US" dirty="0"/>
          </a:p>
        </p:txBody>
      </p:sp>
      <p:sp>
        <p:nvSpPr>
          <p:cNvPr id="4" name="TextBox 3"/>
          <p:cNvSpPr txBox="1"/>
          <p:nvPr/>
        </p:nvSpPr>
        <p:spPr>
          <a:xfrm>
            <a:off x="3505200" y="3821668"/>
            <a:ext cx="1524000" cy="369332"/>
          </a:xfrm>
          <a:prstGeom prst="rect">
            <a:avLst/>
          </a:prstGeom>
          <a:solidFill>
            <a:schemeClr val="accent4">
              <a:lumMod val="20000"/>
              <a:lumOff val="80000"/>
            </a:schemeClr>
          </a:solidFill>
          <a:ln w="19050">
            <a:solidFill>
              <a:srgbClr val="7030A0"/>
            </a:solidFill>
          </a:ln>
        </p:spPr>
        <p:txBody>
          <a:bodyPr wrap="square" rtlCol="0">
            <a:spAutoFit/>
          </a:bodyPr>
          <a:lstStyle/>
          <a:p>
            <a:pPr algn="ctr"/>
            <a:r>
              <a:rPr lang="en-GB" b="1" dirty="0" smtClean="0"/>
              <a:t>Restriction</a:t>
            </a:r>
            <a:endParaRPr lang="en-US" b="1" dirty="0"/>
          </a:p>
        </p:txBody>
      </p:sp>
    </p:spTree>
    <p:extLst>
      <p:ext uri="{BB962C8B-B14F-4D97-AF65-F5344CB8AC3E}">
        <p14:creationId xmlns:p14="http://schemas.microsoft.com/office/powerpoint/2010/main" val="918884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the Dictionary</a:t>
            </a:r>
            <a:endParaRPr lang="en-US" dirty="0"/>
          </a:p>
        </p:txBody>
      </p:sp>
      <p:pic>
        <p:nvPicPr>
          <p:cNvPr id="1027" name="Picture 3" descr="C:\Users\User\AppData\Local\Microsoft\Windows\Temporary Internet Files\Content.IE5\URZCA1MC\MC900389384[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234983"/>
            <a:ext cx="3581399" cy="468721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133600" y="6096000"/>
            <a:ext cx="5015412" cy="523220"/>
          </a:xfrm>
          <a:prstGeom prst="rect">
            <a:avLst/>
          </a:prstGeom>
          <a:noFill/>
        </p:spPr>
        <p:txBody>
          <a:bodyPr wrap="none" rtlCol="0">
            <a:spAutoFit/>
          </a:bodyPr>
          <a:lstStyle/>
          <a:p>
            <a:r>
              <a:rPr lang="en-US" sz="2800" b="1" dirty="0" smtClean="0"/>
              <a:t>Where does the meaning get in?</a:t>
            </a:r>
            <a:endParaRPr lang="en-US" sz="2800" b="1" dirty="0"/>
          </a:p>
        </p:txBody>
      </p:sp>
      <p:sp>
        <p:nvSpPr>
          <p:cNvPr id="5" name="Slide Number Placeholder 4"/>
          <p:cNvSpPr>
            <a:spLocks noGrp="1"/>
          </p:cNvSpPr>
          <p:nvPr>
            <p:ph type="sldNum" sz="quarter" idx="12"/>
          </p:nvPr>
        </p:nvSpPr>
        <p:spPr/>
        <p:txBody>
          <a:bodyPr/>
          <a:lstStyle/>
          <a:p>
            <a:fld id="{AA20B5AC-9CDA-49EF-B12B-F1C216F5C4EF}" type="slidenum">
              <a:rPr lang="en-US" smtClean="0"/>
              <a:t>6</a:t>
            </a:fld>
            <a:endParaRPr lang="en-US"/>
          </a:p>
        </p:txBody>
      </p:sp>
      <p:cxnSp>
        <p:nvCxnSpPr>
          <p:cNvPr id="6" name="Curved Connector 5"/>
          <p:cNvCxnSpPr/>
          <p:nvPr/>
        </p:nvCxnSpPr>
        <p:spPr>
          <a:xfrm rot="16200000" flipV="1">
            <a:off x="2743200" y="2590800"/>
            <a:ext cx="1219200" cy="1066800"/>
          </a:xfrm>
          <a:prstGeom prst="curvedConnector3">
            <a:avLst>
              <a:gd name="adj1" fmla="val 20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Curved Connector 10"/>
          <p:cNvCxnSpPr>
            <a:stCxn id="1027" idx="1"/>
          </p:cNvCxnSpPr>
          <p:nvPr/>
        </p:nvCxnSpPr>
        <p:spPr>
          <a:xfrm rot="10800000" flipH="1" flipV="1">
            <a:off x="2666999" y="3578592"/>
            <a:ext cx="1790699" cy="2212608"/>
          </a:xfrm>
          <a:prstGeom prst="curvedConnector4">
            <a:avLst>
              <a:gd name="adj1" fmla="val -12766"/>
              <a:gd name="adj2" fmla="val 11648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Curved Connector 20"/>
          <p:cNvCxnSpPr>
            <a:stCxn id="1027" idx="3"/>
          </p:cNvCxnSpPr>
          <p:nvPr/>
        </p:nvCxnSpPr>
        <p:spPr>
          <a:xfrm flipH="1" flipV="1">
            <a:off x="5029200" y="2743200"/>
            <a:ext cx="1219199" cy="835392"/>
          </a:xfrm>
          <a:prstGeom prst="curvedConnector3">
            <a:avLst>
              <a:gd name="adj1" fmla="val -11611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Curved Connector 26"/>
          <p:cNvCxnSpPr/>
          <p:nvPr/>
        </p:nvCxnSpPr>
        <p:spPr>
          <a:xfrm rot="16200000" flipV="1">
            <a:off x="5258502" y="4571300"/>
            <a:ext cx="1027296" cy="571496"/>
          </a:xfrm>
          <a:prstGeom prst="curvedConnector3">
            <a:avLst>
              <a:gd name="adj1" fmla="val -7024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Curved Connector 37"/>
          <p:cNvCxnSpPr/>
          <p:nvPr/>
        </p:nvCxnSpPr>
        <p:spPr>
          <a:xfrm rot="5400000" flipH="1" flipV="1">
            <a:off x="3934176" y="3914425"/>
            <a:ext cx="1123248" cy="761999"/>
          </a:xfrm>
          <a:prstGeom prst="curvedConnector3">
            <a:avLst>
              <a:gd name="adj1" fmla="val -41404"/>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Curved Connector 52"/>
          <p:cNvCxnSpPr/>
          <p:nvPr/>
        </p:nvCxnSpPr>
        <p:spPr>
          <a:xfrm rot="10800000" flipH="1">
            <a:off x="2667000" y="1981200"/>
            <a:ext cx="685800" cy="1597392"/>
          </a:xfrm>
          <a:prstGeom prst="curvedConnector4">
            <a:avLst>
              <a:gd name="adj1" fmla="val -197076"/>
              <a:gd name="adj2" fmla="val 129208"/>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045894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 Restriction?</a:t>
            </a:r>
            <a:endParaRPr lang="en-US" dirty="0"/>
          </a:p>
        </p:txBody>
      </p:sp>
      <p:sp>
        <p:nvSpPr>
          <p:cNvPr id="3" name="Content Placeholder 2"/>
          <p:cNvSpPr>
            <a:spLocks noGrp="1"/>
          </p:cNvSpPr>
          <p:nvPr>
            <p:ph idx="1"/>
          </p:nvPr>
        </p:nvSpPr>
        <p:spPr/>
        <p:txBody>
          <a:bodyPr>
            <a:normAutofit/>
          </a:bodyPr>
          <a:lstStyle/>
          <a:p>
            <a:pPr lvl="1"/>
            <a:r>
              <a:rPr lang="en-GB" dirty="0" smtClean="0"/>
              <a:t>Restriction</a:t>
            </a:r>
            <a:r>
              <a:rPr lang="en-GB" baseline="0" dirty="0" smtClean="0"/>
              <a:t> is applied to some property</a:t>
            </a:r>
            <a:endParaRPr lang="en-GB" dirty="0" smtClean="0"/>
          </a:p>
          <a:p>
            <a:pPr lvl="1"/>
            <a:endParaRPr lang="en-GB" dirty="0" smtClean="0"/>
          </a:p>
          <a:p>
            <a:pPr lvl="1"/>
            <a:endParaRPr lang="en-GB" dirty="0" smtClean="0"/>
          </a:p>
          <a:p>
            <a:pPr lvl="1"/>
            <a:endParaRPr lang="en-GB" dirty="0" smtClean="0"/>
          </a:p>
          <a:p>
            <a:pPr lvl="1"/>
            <a:endParaRPr lang="en-GB" dirty="0" smtClean="0"/>
          </a:p>
          <a:p>
            <a:pPr marL="457200" lvl="1" indent="0">
              <a:buNone/>
            </a:pPr>
            <a:endParaRPr lang="en-GB" dirty="0" smtClean="0"/>
          </a:p>
        </p:txBody>
      </p:sp>
      <p:sp>
        <p:nvSpPr>
          <p:cNvPr id="4" name="TextBox 3"/>
          <p:cNvSpPr txBox="1"/>
          <p:nvPr/>
        </p:nvSpPr>
        <p:spPr>
          <a:xfrm>
            <a:off x="3505200" y="3821668"/>
            <a:ext cx="1524000" cy="369332"/>
          </a:xfrm>
          <a:prstGeom prst="rect">
            <a:avLst/>
          </a:prstGeom>
          <a:solidFill>
            <a:schemeClr val="accent4">
              <a:lumMod val="20000"/>
              <a:lumOff val="80000"/>
            </a:schemeClr>
          </a:solidFill>
          <a:ln w="19050">
            <a:solidFill>
              <a:srgbClr val="7030A0"/>
            </a:solidFill>
          </a:ln>
        </p:spPr>
        <p:txBody>
          <a:bodyPr wrap="square" rtlCol="0">
            <a:spAutoFit/>
          </a:bodyPr>
          <a:lstStyle/>
          <a:p>
            <a:pPr algn="ctr"/>
            <a:r>
              <a:rPr lang="en-GB" b="1" dirty="0" smtClean="0"/>
              <a:t>Restriction</a:t>
            </a:r>
            <a:endParaRPr lang="en-US" b="1" dirty="0"/>
          </a:p>
        </p:txBody>
      </p:sp>
      <p:cxnSp>
        <p:nvCxnSpPr>
          <p:cNvPr id="6" name="Straight Arrow Connector 5"/>
          <p:cNvCxnSpPr/>
          <p:nvPr/>
        </p:nvCxnSpPr>
        <p:spPr>
          <a:xfrm>
            <a:off x="1143000" y="2678668"/>
            <a:ext cx="2971800"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981200" y="2373868"/>
            <a:ext cx="1042658" cy="369332"/>
          </a:xfrm>
          <a:prstGeom prst="rect">
            <a:avLst/>
          </a:prstGeom>
          <a:noFill/>
        </p:spPr>
        <p:txBody>
          <a:bodyPr wrap="none" rtlCol="0">
            <a:spAutoFit/>
          </a:bodyPr>
          <a:lstStyle/>
          <a:p>
            <a:r>
              <a:rPr lang="en-GB" dirty="0" err="1" smtClean="0"/>
              <a:t>uxoriates</a:t>
            </a:r>
            <a:endParaRPr lang="en-US" dirty="0"/>
          </a:p>
        </p:txBody>
      </p:sp>
      <p:cxnSp>
        <p:nvCxnSpPr>
          <p:cNvPr id="9" name="Straight Arrow Connector 8"/>
          <p:cNvCxnSpPr/>
          <p:nvPr/>
        </p:nvCxnSpPr>
        <p:spPr>
          <a:xfrm flipH="1" flipV="1">
            <a:off x="3023858" y="2678668"/>
            <a:ext cx="1090942" cy="114300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505200" y="3021569"/>
            <a:ext cx="1330301" cy="369332"/>
          </a:xfrm>
          <a:prstGeom prst="rect">
            <a:avLst/>
          </a:prstGeom>
          <a:noFill/>
        </p:spPr>
        <p:txBody>
          <a:bodyPr wrap="none" rtlCol="0">
            <a:spAutoFit/>
          </a:bodyPr>
          <a:lstStyle/>
          <a:p>
            <a:r>
              <a:rPr lang="en-GB" dirty="0" smtClean="0"/>
              <a:t>On property</a:t>
            </a:r>
            <a:endParaRPr lang="en-US" dirty="0"/>
          </a:p>
        </p:txBody>
      </p:sp>
    </p:spTree>
    <p:extLst>
      <p:ext uri="{BB962C8B-B14F-4D97-AF65-F5344CB8AC3E}">
        <p14:creationId xmlns:p14="http://schemas.microsoft.com/office/powerpoint/2010/main" val="309490456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 Restriction?</a:t>
            </a:r>
            <a:endParaRPr lang="en-US" dirty="0"/>
          </a:p>
        </p:txBody>
      </p:sp>
      <p:sp>
        <p:nvSpPr>
          <p:cNvPr id="3" name="Content Placeholder 2"/>
          <p:cNvSpPr>
            <a:spLocks noGrp="1"/>
          </p:cNvSpPr>
          <p:nvPr>
            <p:ph idx="1"/>
          </p:nvPr>
        </p:nvSpPr>
        <p:spPr/>
        <p:txBody>
          <a:bodyPr>
            <a:normAutofit/>
          </a:bodyPr>
          <a:lstStyle/>
          <a:p>
            <a:pPr lvl="1"/>
            <a:r>
              <a:rPr lang="en-GB" dirty="0" smtClean="0"/>
              <a:t>There are three kinds of restriction</a:t>
            </a:r>
          </a:p>
          <a:p>
            <a:pPr lvl="2"/>
            <a:r>
              <a:rPr lang="en-GB" dirty="0" smtClean="0"/>
              <a:t>1. All values from</a:t>
            </a:r>
          </a:p>
          <a:p>
            <a:pPr lvl="1"/>
            <a:endParaRPr lang="en-GB" dirty="0" smtClean="0"/>
          </a:p>
          <a:p>
            <a:pPr lvl="1"/>
            <a:endParaRPr lang="en-GB" dirty="0" smtClean="0"/>
          </a:p>
          <a:p>
            <a:pPr lvl="1"/>
            <a:endParaRPr lang="en-GB" dirty="0" smtClean="0"/>
          </a:p>
          <a:p>
            <a:pPr lvl="1"/>
            <a:endParaRPr lang="en-GB" dirty="0" smtClean="0"/>
          </a:p>
          <a:p>
            <a:pPr lvl="1"/>
            <a:r>
              <a:rPr lang="en-GB" dirty="0" smtClean="0"/>
              <a:t>This is the set of all things having the property, where the target (range) of that property may only be the designated class</a:t>
            </a:r>
          </a:p>
          <a:p>
            <a:pPr marL="457200" lvl="1" indent="0">
              <a:buNone/>
            </a:pPr>
            <a:endParaRPr lang="en-GB" dirty="0" smtClean="0"/>
          </a:p>
        </p:txBody>
      </p:sp>
      <p:sp>
        <p:nvSpPr>
          <p:cNvPr id="4" name="TextBox 3"/>
          <p:cNvSpPr txBox="1"/>
          <p:nvPr/>
        </p:nvSpPr>
        <p:spPr>
          <a:xfrm>
            <a:off x="3505200" y="3886795"/>
            <a:ext cx="1524000" cy="369332"/>
          </a:xfrm>
          <a:prstGeom prst="rect">
            <a:avLst/>
          </a:prstGeom>
          <a:solidFill>
            <a:schemeClr val="accent4">
              <a:lumMod val="20000"/>
              <a:lumOff val="80000"/>
            </a:schemeClr>
          </a:solidFill>
          <a:ln w="19050">
            <a:solidFill>
              <a:srgbClr val="7030A0"/>
            </a:solidFill>
          </a:ln>
        </p:spPr>
        <p:txBody>
          <a:bodyPr wrap="square" rtlCol="0">
            <a:spAutoFit/>
          </a:bodyPr>
          <a:lstStyle/>
          <a:p>
            <a:pPr algn="ctr"/>
            <a:r>
              <a:rPr lang="en-GB" b="1" dirty="0" smtClean="0"/>
              <a:t>Restriction</a:t>
            </a:r>
            <a:endParaRPr lang="en-US" b="1" dirty="0"/>
          </a:p>
        </p:txBody>
      </p:sp>
      <p:sp>
        <p:nvSpPr>
          <p:cNvPr id="5" name="TextBox 4"/>
          <p:cNvSpPr txBox="1"/>
          <p:nvPr/>
        </p:nvSpPr>
        <p:spPr>
          <a:xfrm>
            <a:off x="6553200" y="3658195"/>
            <a:ext cx="1282723" cy="369332"/>
          </a:xfrm>
          <a:prstGeom prst="rect">
            <a:avLst/>
          </a:prstGeom>
          <a:solidFill>
            <a:schemeClr val="accent6">
              <a:lumMod val="40000"/>
              <a:lumOff val="60000"/>
            </a:schemeClr>
          </a:solidFill>
          <a:ln w="19050">
            <a:solidFill>
              <a:schemeClr val="accent6">
                <a:lumMod val="75000"/>
              </a:schemeClr>
            </a:solidFill>
          </a:ln>
        </p:spPr>
        <p:txBody>
          <a:bodyPr wrap="none" rtlCol="0">
            <a:spAutoFit/>
          </a:bodyPr>
          <a:lstStyle/>
          <a:p>
            <a:r>
              <a:rPr lang="en-GB" dirty="0" smtClean="0"/>
              <a:t>Some Thing</a:t>
            </a:r>
            <a:endParaRPr lang="en-US" dirty="0"/>
          </a:p>
        </p:txBody>
      </p:sp>
      <p:cxnSp>
        <p:nvCxnSpPr>
          <p:cNvPr id="7" name="Straight Arrow Connector 6"/>
          <p:cNvCxnSpPr>
            <a:endCxn id="5" idx="1"/>
          </p:cNvCxnSpPr>
          <p:nvPr/>
        </p:nvCxnSpPr>
        <p:spPr>
          <a:xfrm flipV="1">
            <a:off x="5029200" y="3842861"/>
            <a:ext cx="1524000" cy="18466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100969" y="3517463"/>
            <a:ext cx="1323311" cy="369332"/>
          </a:xfrm>
          <a:prstGeom prst="rect">
            <a:avLst/>
          </a:prstGeom>
          <a:noFill/>
        </p:spPr>
        <p:txBody>
          <a:bodyPr wrap="none" rtlCol="0">
            <a:spAutoFit/>
          </a:bodyPr>
          <a:lstStyle/>
          <a:p>
            <a:r>
              <a:rPr lang="en-GB" dirty="0" smtClean="0"/>
              <a:t>may only be</a:t>
            </a:r>
            <a:endParaRPr lang="en-US" dirty="0"/>
          </a:p>
        </p:txBody>
      </p:sp>
      <p:sp>
        <p:nvSpPr>
          <p:cNvPr id="9" name="TextBox 8"/>
          <p:cNvSpPr txBox="1"/>
          <p:nvPr/>
        </p:nvSpPr>
        <p:spPr>
          <a:xfrm>
            <a:off x="5114921" y="4066401"/>
            <a:ext cx="1438279" cy="276999"/>
          </a:xfrm>
          <a:prstGeom prst="rect">
            <a:avLst/>
          </a:prstGeom>
          <a:noFill/>
        </p:spPr>
        <p:txBody>
          <a:bodyPr wrap="none" rtlCol="0">
            <a:spAutoFit/>
          </a:bodyPr>
          <a:lstStyle/>
          <a:p>
            <a:r>
              <a:rPr lang="en-GB" sz="1200" dirty="0" smtClean="0"/>
              <a:t>OWL: </a:t>
            </a:r>
            <a:r>
              <a:rPr lang="en-GB" sz="1200" dirty="0" err="1" smtClean="0"/>
              <a:t>allValuesFrom</a:t>
            </a:r>
            <a:endParaRPr lang="en-US" sz="1200" dirty="0"/>
          </a:p>
        </p:txBody>
      </p:sp>
      <p:cxnSp>
        <p:nvCxnSpPr>
          <p:cNvPr id="10" name="Straight Arrow Connector 9"/>
          <p:cNvCxnSpPr/>
          <p:nvPr/>
        </p:nvCxnSpPr>
        <p:spPr>
          <a:xfrm>
            <a:off x="1143000" y="2743200"/>
            <a:ext cx="2971800"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981200" y="2438400"/>
            <a:ext cx="1042658" cy="369332"/>
          </a:xfrm>
          <a:prstGeom prst="rect">
            <a:avLst/>
          </a:prstGeom>
          <a:noFill/>
        </p:spPr>
        <p:txBody>
          <a:bodyPr wrap="none" rtlCol="0">
            <a:spAutoFit/>
          </a:bodyPr>
          <a:lstStyle/>
          <a:p>
            <a:r>
              <a:rPr lang="en-GB" dirty="0" err="1" smtClean="0"/>
              <a:t>uxoriates</a:t>
            </a:r>
            <a:endParaRPr lang="en-US" dirty="0"/>
          </a:p>
        </p:txBody>
      </p:sp>
      <p:cxnSp>
        <p:nvCxnSpPr>
          <p:cNvPr id="12" name="Straight Arrow Connector 11"/>
          <p:cNvCxnSpPr/>
          <p:nvPr/>
        </p:nvCxnSpPr>
        <p:spPr>
          <a:xfrm flipH="1" flipV="1">
            <a:off x="3023858" y="2743200"/>
            <a:ext cx="1090942" cy="114300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505200" y="3124200"/>
            <a:ext cx="1330301" cy="369332"/>
          </a:xfrm>
          <a:prstGeom prst="rect">
            <a:avLst/>
          </a:prstGeom>
          <a:noFill/>
        </p:spPr>
        <p:txBody>
          <a:bodyPr wrap="none" rtlCol="0">
            <a:spAutoFit/>
          </a:bodyPr>
          <a:lstStyle/>
          <a:p>
            <a:r>
              <a:rPr lang="en-GB" dirty="0" smtClean="0"/>
              <a:t>On property</a:t>
            </a:r>
            <a:endParaRPr lang="en-US" dirty="0"/>
          </a:p>
        </p:txBody>
      </p:sp>
    </p:spTree>
    <p:extLst>
      <p:ext uri="{BB962C8B-B14F-4D97-AF65-F5344CB8AC3E}">
        <p14:creationId xmlns:p14="http://schemas.microsoft.com/office/powerpoint/2010/main" val="87125034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 Restriction?</a:t>
            </a:r>
            <a:endParaRPr lang="en-US" dirty="0"/>
          </a:p>
        </p:txBody>
      </p:sp>
      <p:sp>
        <p:nvSpPr>
          <p:cNvPr id="3" name="Content Placeholder 2"/>
          <p:cNvSpPr>
            <a:spLocks noGrp="1"/>
          </p:cNvSpPr>
          <p:nvPr>
            <p:ph idx="1"/>
          </p:nvPr>
        </p:nvSpPr>
        <p:spPr/>
        <p:txBody>
          <a:bodyPr>
            <a:normAutofit lnSpcReduction="10000"/>
          </a:bodyPr>
          <a:lstStyle/>
          <a:p>
            <a:pPr lvl="1"/>
            <a:r>
              <a:rPr lang="en-GB" dirty="0" smtClean="0"/>
              <a:t>There are three kinds of restriction</a:t>
            </a:r>
          </a:p>
          <a:p>
            <a:pPr lvl="2"/>
            <a:r>
              <a:rPr lang="en-GB" dirty="0" smtClean="0"/>
              <a:t>2. Some values from</a:t>
            </a:r>
          </a:p>
          <a:p>
            <a:pPr lvl="1"/>
            <a:endParaRPr lang="en-GB" dirty="0" smtClean="0"/>
          </a:p>
          <a:p>
            <a:pPr lvl="1"/>
            <a:endParaRPr lang="en-GB" dirty="0" smtClean="0"/>
          </a:p>
          <a:p>
            <a:pPr lvl="1"/>
            <a:endParaRPr lang="en-GB" dirty="0" smtClean="0"/>
          </a:p>
          <a:p>
            <a:pPr lvl="1"/>
            <a:endParaRPr lang="en-GB" dirty="0" smtClean="0"/>
          </a:p>
          <a:p>
            <a:pPr lvl="1"/>
            <a:r>
              <a:rPr lang="en-GB" dirty="0" smtClean="0"/>
              <a:t>This is the set of all things having the property, where at least some of the occurrences of that property must have as their target (range), something from the designated class</a:t>
            </a:r>
          </a:p>
          <a:p>
            <a:pPr marL="457200" lvl="1" indent="0">
              <a:buNone/>
            </a:pPr>
            <a:endParaRPr lang="en-GB" dirty="0" smtClean="0"/>
          </a:p>
        </p:txBody>
      </p:sp>
      <p:sp>
        <p:nvSpPr>
          <p:cNvPr id="4" name="TextBox 3"/>
          <p:cNvSpPr txBox="1"/>
          <p:nvPr/>
        </p:nvSpPr>
        <p:spPr>
          <a:xfrm>
            <a:off x="3505200" y="3886795"/>
            <a:ext cx="1524000" cy="369332"/>
          </a:xfrm>
          <a:prstGeom prst="rect">
            <a:avLst/>
          </a:prstGeom>
          <a:solidFill>
            <a:schemeClr val="accent4">
              <a:lumMod val="20000"/>
              <a:lumOff val="80000"/>
            </a:schemeClr>
          </a:solidFill>
          <a:ln w="19050">
            <a:solidFill>
              <a:srgbClr val="7030A0"/>
            </a:solidFill>
          </a:ln>
        </p:spPr>
        <p:txBody>
          <a:bodyPr wrap="square" rtlCol="0">
            <a:spAutoFit/>
          </a:bodyPr>
          <a:lstStyle/>
          <a:p>
            <a:pPr algn="ctr"/>
            <a:r>
              <a:rPr lang="en-GB" b="1" dirty="0" smtClean="0"/>
              <a:t>Restriction</a:t>
            </a:r>
            <a:endParaRPr lang="en-US" b="1" dirty="0"/>
          </a:p>
        </p:txBody>
      </p:sp>
      <p:sp>
        <p:nvSpPr>
          <p:cNvPr id="5" name="TextBox 4"/>
          <p:cNvSpPr txBox="1"/>
          <p:nvPr/>
        </p:nvSpPr>
        <p:spPr>
          <a:xfrm>
            <a:off x="6553200" y="3658195"/>
            <a:ext cx="1282723" cy="369332"/>
          </a:xfrm>
          <a:prstGeom prst="rect">
            <a:avLst/>
          </a:prstGeom>
          <a:solidFill>
            <a:schemeClr val="accent6">
              <a:lumMod val="40000"/>
              <a:lumOff val="60000"/>
            </a:schemeClr>
          </a:solidFill>
          <a:ln w="19050">
            <a:solidFill>
              <a:schemeClr val="accent6">
                <a:lumMod val="75000"/>
              </a:schemeClr>
            </a:solidFill>
          </a:ln>
        </p:spPr>
        <p:txBody>
          <a:bodyPr wrap="none" rtlCol="0">
            <a:spAutoFit/>
          </a:bodyPr>
          <a:lstStyle/>
          <a:p>
            <a:r>
              <a:rPr lang="en-GB" dirty="0" smtClean="0"/>
              <a:t>Some Thing</a:t>
            </a:r>
            <a:endParaRPr lang="en-US" dirty="0"/>
          </a:p>
        </p:txBody>
      </p:sp>
      <p:cxnSp>
        <p:nvCxnSpPr>
          <p:cNvPr id="7" name="Straight Arrow Connector 6"/>
          <p:cNvCxnSpPr>
            <a:endCxn id="5" idx="1"/>
          </p:cNvCxnSpPr>
          <p:nvPr/>
        </p:nvCxnSpPr>
        <p:spPr>
          <a:xfrm flipV="1">
            <a:off x="5029200" y="3842861"/>
            <a:ext cx="1524000" cy="18466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100969" y="3517463"/>
            <a:ext cx="1509388" cy="369332"/>
          </a:xfrm>
          <a:prstGeom prst="rect">
            <a:avLst/>
          </a:prstGeom>
          <a:noFill/>
        </p:spPr>
        <p:txBody>
          <a:bodyPr wrap="none" rtlCol="0">
            <a:spAutoFit/>
          </a:bodyPr>
          <a:lstStyle/>
          <a:p>
            <a:r>
              <a:rPr lang="en-GB" dirty="0" smtClean="0"/>
              <a:t>must be some</a:t>
            </a:r>
            <a:endParaRPr lang="en-US" dirty="0"/>
          </a:p>
        </p:txBody>
      </p:sp>
      <p:sp>
        <p:nvSpPr>
          <p:cNvPr id="9" name="TextBox 8"/>
          <p:cNvSpPr txBox="1"/>
          <p:nvPr/>
        </p:nvSpPr>
        <p:spPr>
          <a:xfrm>
            <a:off x="5114921" y="4066401"/>
            <a:ext cx="1637051" cy="276999"/>
          </a:xfrm>
          <a:prstGeom prst="rect">
            <a:avLst/>
          </a:prstGeom>
          <a:noFill/>
        </p:spPr>
        <p:txBody>
          <a:bodyPr wrap="none" rtlCol="0">
            <a:spAutoFit/>
          </a:bodyPr>
          <a:lstStyle/>
          <a:p>
            <a:r>
              <a:rPr lang="en-GB" sz="1200" dirty="0" smtClean="0"/>
              <a:t>OWL: </a:t>
            </a:r>
            <a:r>
              <a:rPr lang="en-GB" sz="1200" dirty="0" err="1" smtClean="0"/>
              <a:t>someValuesFrom</a:t>
            </a:r>
            <a:endParaRPr lang="en-US" sz="1200" dirty="0"/>
          </a:p>
        </p:txBody>
      </p:sp>
      <p:cxnSp>
        <p:nvCxnSpPr>
          <p:cNvPr id="10" name="Straight Arrow Connector 9"/>
          <p:cNvCxnSpPr/>
          <p:nvPr/>
        </p:nvCxnSpPr>
        <p:spPr>
          <a:xfrm>
            <a:off x="1143000" y="2743200"/>
            <a:ext cx="2971800"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981200" y="2438400"/>
            <a:ext cx="1042658" cy="369332"/>
          </a:xfrm>
          <a:prstGeom prst="rect">
            <a:avLst/>
          </a:prstGeom>
          <a:noFill/>
        </p:spPr>
        <p:txBody>
          <a:bodyPr wrap="none" rtlCol="0">
            <a:spAutoFit/>
          </a:bodyPr>
          <a:lstStyle/>
          <a:p>
            <a:r>
              <a:rPr lang="en-GB" dirty="0" err="1" smtClean="0"/>
              <a:t>uxoriates</a:t>
            </a:r>
            <a:endParaRPr lang="en-US" dirty="0"/>
          </a:p>
        </p:txBody>
      </p:sp>
      <p:cxnSp>
        <p:nvCxnSpPr>
          <p:cNvPr id="12" name="Straight Arrow Connector 11"/>
          <p:cNvCxnSpPr/>
          <p:nvPr/>
        </p:nvCxnSpPr>
        <p:spPr>
          <a:xfrm flipH="1" flipV="1">
            <a:off x="3023858" y="2743200"/>
            <a:ext cx="1090942" cy="114300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505200" y="3124200"/>
            <a:ext cx="1330301" cy="369332"/>
          </a:xfrm>
          <a:prstGeom prst="rect">
            <a:avLst/>
          </a:prstGeom>
          <a:noFill/>
        </p:spPr>
        <p:txBody>
          <a:bodyPr wrap="none" rtlCol="0">
            <a:spAutoFit/>
          </a:bodyPr>
          <a:lstStyle/>
          <a:p>
            <a:r>
              <a:rPr lang="en-GB" dirty="0" smtClean="0"/>
              <a:t>On property</a:t>
            </a:r>
            <a:endParaRPr lang="en-US" dirty="0"/>
          </a:p>
        </p:txBody>
      </p:sp>
    </p:spTree>
    <p:extLst>
      <p:ext uri="{BB962C8B-B14F-4D97-AF65-F5344CB8AC3E}">
        <p14:creationId xmlns:p14="http://schemas.microsoft.com/office/powerpoint/2010/main" val="92073954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 Restriction?</a:t>
            </a:r>
            <a:endParaRPr lang="en-US" dirty="0"/>
          </a:p>
        </p:txBody>
      </p:sp>
      <p:sp>
        <p:nvSpPr>
          <p:cNvPr id="3" name="Content Placeholder 2"/>
          <p:cNvSpPr>
            <a:spLocks noGrp="1"/>
          </p:cNvSpPr>
          <p:nvPr>
            <p:ph idx="1"/>
          </p:nvPr>
        </p:nvSpPr>
        <p:spPr/>
        <p:txBody>
          <a:bodyPr>
            <a:normAutofit fontScale="77500" lnSpcReduction="20000"/>
          </a:bodyPr>
          <a:lstStyle/>
          <a:p>
            <a:pPr lvl="1"/>
            <a:r>
              <a:rPr lang="en-GB" dirty="0" smtClean="0"/>
              <a:t>There are three kinds of restriction</a:t>
            </a:r>
          </a:p>
          <a:p>
            <a:pPr lvl="2"/>
            <a:r>
              <a:rPr lang="en-GB" dirty="0" smtClean="0"/>
              <a:t>3. Cardinality Restriction</a:t>
            </a:r>
          </a:p>
          <a:p>
            <a:pPr lvl="1"/>
            <a:endParaRPr lang="en-GB" dirty="0" smtClean="0"/>
          </a:p>
          <a:p>
            <a:pPr lvl="1"/>
            <a:endParaRPr lang="en-GB" dirty="0" smtClean="0"/>
          </a:p>
          <a:p>
            <a:pPr lvl="1"/>
            <a:endParaRPr lang="en-GB" dirty="0" smtClean="0"/>
          </a:p>
          <a:p>
            <a:pPr lvl="1"/>
            <a:endParaRPr lang="en-GB" dirty="0" smtClean="0"/>
          </a:p>
          <a:p>
            <a:pPr lvl="1"/>
            <a:endParaRPr lang="en-GB" dirty="0" smtClean="0"/>
          </a:p>
          <a:p>
            <a:pPr lvl="1"/>
            <a:endParaRPr lang="en-GB" dirty="0"/>
          </a:p>
          <a:p>
            <a:pPr lvl="1"/>
            <a:endParaRPr lang="en-GB" dirty="0" smtClean="0"/>
          </a:p>
          <a:p>
            <a:pPr lvl="1"/>
            <a:r>
              <a:rPr lang="en-GB" dirty="0" smtClean="0"/>
              <a:t>This is the set of all things having the property, where at occurrences of that property must have as their target (range), the multiplicity (cardinality) shown, from the designated class</a:t>
            </a:r>
          </a:p>
          <a:p>
            <a:pPr lvl="2"/>
            <a:r>
              <a:rPr lang="en-GB" dirty="0" smtClean="0"/>
              <a:t>If no class is given, the multiplicity applies to the unrestricted range</a:t>
            </a:r>
          </a:p>
          <a:p>
            <a:pPr marL="457200" lvl="1" indent="0">
              <a:buNone/>
            </a:pPr>
            <a:endParaRPr lang="en-GB" dirty="0" smtClean="0"/>
          </a:p>
        </p:txBody>
      </p:sp>
      <p:sp>
        <p:nvSpPr>
          <p:cNvPr id="4" name="TextBox 3"/>
          <p:cNvSpPr txBox="1"/>
          <p:nvPr/>
        </p:nvSpPr>
        <p:spPr>
          <a:xfrm>
            <a:off x="3505200" y="3865602"/>
            <a:ext cx="1524000" cy="553998"/>
          </a:xfrm>
          <a:prstGeom prst="rect">
            <a:avLst/>
          </a:prstGeom>
          <a:solidFill>
            <a:schemeClr val="accent4">
              <a:lumMod val="20000"/>
              <a:lumOff val="80000"/>
            </a:schemeClr>
          </a:solidFill>
          <a:ln w="19050">
            <a:solidFill>
              <a:srgbClr val="7030A0"/>
            </a:solidFill>
          </a:ln>
        </p:spPr>
        <p:txBody>
          <a:bodyPr wrap="square" rtlCol="0">
            <a:spAutoFit/>
          </a:bodyPr>
          <a:lstStyle/>
          <a:p>
            <a:pPr algn="ctr"/>
            <a:r>
              <a:rPr lang="en-GB" b="1" dirty="0" smtClean="0"/>
              <a:t>Restriction</a:t>
            </a:r>
          </a:p>
          <a:p>
            <a:pPr algn="ctr"/>
            <a:r>
              <a:rPr lang="en-GB" sz="1100" dirty="0" smtClean="0"/>
              <a:t>Min=1</a:t>
            </a:r>
            <a:endParaRPr lang="en-US" sz="1100" dirty="0"/>
          </a:p>
        </p:txBody>
      </p:sp>
      <p:sp>
        <p:nvSpPr>
          <p:cNvPr id="5" name="TextBox 4"/>
          <p:cNvSpPr txBox="1"/>
          <p:nvPr/>
        </p:nvSpPr>
        <p:spPr>
          <a:xfrm>
            <a:off x="6553200" y="3637002"/>
            <a:ext cx="1282723" cy="369332"/>
          </a:xfrm>
          <a:prstGeom prst="rect">
            <a:avLst/>
          </a:prstGeom>
          <a:solidFill>
            <a:schemeClr val="accent6">
              <a:lumMod val="40000"/>
              <a:lumOff val="60000"/>
            </a:schemeClr>
          </a:solidFill>
          <a:ln w="19050">
            <a:solidFill>
              <a:schemeClr val="accent6">
                <a:lumMod val="75000"/>
              </a:schemeClr>
            </a:solidFill>
          </a:ln>
        </p:spPr>
        <p:txBody>
          <a:bodyPr wrap="none" rtlCol="0">
            <a:spAutoFit/>
          </a:bodyPr>
          <a:lstStyle/>
          <a:p>
            <a:r>
              <a:rPr lang="en-GB" dirty="0" smtClean="0"/>
              <a:t>Some Thing</a:t>
            </a:r>
            <a:endParaRPr lang="en-US" dirty="0"/>
          </a:p>
        </p:txBody>
      </p:sp>
      <p:cxnSp>
        <p:nvCxnSpPr>
          <p:cNvPr id="7" name="Straight Arrow Connector 6"/>
          <p:cNvCxnSpPr>
            <a:endCxn id="5" idx="1"/>
          </p:cNvCxnSpPr>
          <p:nvPr/>
        </p:nvCxnSpPr>
        <p:spPr>
          <a:xfrm flipV="1">
            <a:off x="5029200" y="3821668"/>
            <a:ext cx="1524000" cy="18466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100969" y="3496270"/>
            <a:ext cx="1209434" cy="369332"/>
          </a:xfrm>
          <a:prstGeom prst="rect">
            <a:avLst/>
          </a:prstGeom>
          <a:noFill/>
        </p:spPr>
        <p:txBody>
          <a:bodyPr wrap="none" rtlCol="0">
            <a:spAutoFit/>
          </a:bodyPr>
          <a:lstStyle/>
          <a:p>
            <a:r>
              <a:rPr lang="en-GB" dirty="0" smtClean="0"/>
              <a:t>taken from</a:t>
            </a:r>
            <a:endParaRPr lang="en-US" dirty="0"/>
          </a:p>
        </p:txBody>
      </p:sp>
      <p:sp>
        <p:nvSpPr>
          <p:cNvPr id="9" name="TextBox 8"/>
          <p:cNvSpPr txBox="1"/>
          <p:nvPr/>
        </p:nvSpPr>
        <p:spPr>
          <a:xfrm>
            <a:off x="5211000" y="3893403"/>
            <a:ext cx="1037400" cy="276999"/>
          </a:xfrm>
          <a:prstGeom prst="rect">
            <a:avLst/>
          </a:prstGeom>
          <a:noFill/>
        </p:spPr>
        <p:txBody>
          <a:bodyPr wrap="none" rtlCol="0">
            <a:spAutoFit/>
          </a:bodyPr>
          <a:lstStyle/>
          <a:p>
            <a:r>
              <a:rPr lang="en-GB" sz="1200" dirty="0" smtClean="0"/>
              <a:t>OWL: </a:t>
            </a:r>
            <a:r>
              <a:rPr lang="en-GB" sz="1200" dirty="0" err="1" smtClean="0"/>
              <a:t>onClass</a:t>
            </a:r>
            <a:endParaRPr lang="en-US" sz="1200" dirty="0"/>
          </a:p>
        </p:txBody>
      </p:sp>
      <p:cxnSp>
        <p:nvCxnSpPr>
          <p:cNvPr id="10" name="Straight Arrow Connector 9"/>
          <p:cNvCxnSpPr/>
          <p:nvPr/>
        </p:nvCxnSpPr>
        <p:spPr>
          <a:xfrm>
            <a:off x="1143000" y="2743200"/>
            <a:ext cx="2971800"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981200" y="2438400"/>
            <a:ext cx="1042658" cy="369332"/>
          </a:xfrm>
          <a:prstGeom prst="rect">
            <a:avLst/>
          </a:prstGeom>
          <a:noFill/>
        </p:spPr>
        <p:txBody>
          <a:bodyPr wrap="none" rtlCol="0">
            <a:spAutoFit/>
          </a:bodyPr>
          <a:lstStyle/>
          <a:p>
            <a:r>
              <a:rPr lang="en-GB" dirty="0" err="1" smtClean="0"/>
              <a:t>uxoriates</a:t>
            </a:r>
            <a:endParaRPr lang="en-US" dirty="0"/>
          </a:p>
        </p:txBody>
      </p:sp>
      <p:cxnSp>
        <p:nvCxnSpPr>
          <p:cNvPr id="12" name="Straight Arrow Connector 11"/>
          <p:cNvCxnSpPr/>
          <p:nvPr/>
        </p:nvCxnSpPr>
        <p:spPr>
          <a:xfrm flipH="1" flipV="1">
            <a:off x="3023858" y="2743200"/>
            <a:ext cx="1090942" cy="114300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505200" y="3124200"/>
            <a:ext cx="1330301" cy="369332"/>
          </a:xfrm>
          <a:prstGeom prst="rect">
            <a:avLst/>
          </a:prstGeom>
          <a:noFill/>
        </p:spPr>
        <p:txBody>
          <a:bodyPr wrap="none" rtlCol="0">
            <a:spAutoFit/>
          </a:bodyPr>
          <a:lstStyle/>
          <a:p>
            <a:r>
              <a:rPr lang="en-GB" dirty="0" smtClean="0"/>
              <a:t>On property</a:t>
            </a:r>
            <a:endParaRPr lang="en-US" dirty="0"/>
          </a:p>
        </p:txBody>
      </p:sp>
    </p:spTree>
    <p:extLst>
      <p:ext uri="{BB962C8B-B14F-4D97-AF65-F5344CB8AC3E}">
        <p14:creationId xmlns:p14="http://schemas.microsoft.com/office/powerpoint/2010/main" val="6124968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 Restriction?</a:t>
            </a:r>
            <a:endParaRPr lang="en-US" dirty="0"/>
          </a:p>
        </p:txBody>
      </p:sp>
      <p:sp>
        <p:nvSpPr>
          <p:cNvPr id="3" name="Content Placeholder 2"/>
          <p:cNvSpPr>
            <a:spLocks noGrp="1"/>
          </p:cNvSpPr>
          <p:nvPr>
            <p:ph idx="1"/>
          </p:nvPr>
        </p:nvSpPr>
        <p:spPr/>
        <p:txBody>
          <a:bodyPr>
            <a:normAutofit lnSpcReduction="10000"/>
          </a:bodyPr>
          <a:lstStyle/>
          <a:p>
            <a:pPr lvl="2"/>
            <a:r>
              <a:rPr lang="en-GB" dirty="0" smtClean="0"/>
              <a:t>1. Necessary Condition</a:t>
            </a:r>
          </a:p>
          <a:p>
            <a:pPr lvl="1"/>
            <a:endParaRPr lang="en-GB" dirty="0" smtClean="0"/>
          </a:p>
          <a:p>
            <a:pPr lvl="1"/>
            <a:endParaRPr lang="en-GB" dirty="0" smtClean="0"/>
          </a:p>
          <a:p>
            <a:pPr lvl="1"/>
            <a:endParaRPr lang="en-GB" dirty="0" smtClean="0"/>
          </a:p>
          <a:p>
            <a:pPr lvl="1"/>
            <a:endParaRPr lang="en-GB" dirty="0" smtClean="0"/>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280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280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2800" kern="1200" dirty="0" smtClean="0">
                <a:solidFill>
                  <a:schemeClr val="tx1"/>
                </a:solidFill>
                <a:effectLst/>
                <a:latin typeface="+mn-lt"/>
                <a:ea typeface="+mn-ea"/>
                <a:cs typeface="+mn-cs"/>
              </a:rPr>
              <a:t>There are two ways of applying a restriction</a:t>
            </a:r>
          </a:p>
          <a:p>
            <a:pPr lvl="1"/>
            <a:r>
              <a:rPr lang="en-GB" sz="1600" dirty="0" smtClean="0"/>
              <a:t>Your Thing is a member of the set of all things which have the property as restricted</a:t>
            </a:r>
          </a:p>
          <a:p>
            <a:pPr lvl="1"/>
            <a:r>
              <a:rPr lang="en-GB" sz="1600" dirty="0" smtClean="0"/>
              <a:t>This means that the restriction is a necessary condition for membership of Your Thing</a:t>
            </a: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sz="1600" dirty="0" smtClean="0">
              <a:effectLst/>
            </a:endParaRPr>
          </a:p>
          <a:p>
            <a:pPr marL="457200" lvl="1" indent="0">
              <a:buNone/>
            </a:pPr>
            <a:endParaRPr lang="en-GB" dirty="0" smtClean="0"/>
          </a:p>
        </p:txBody>
      </p:sp>
      <p:sp>
        <p:nvSpPr>
          <p:cNvPr id="4" name="TextBox 3"/>
          <p:cNvSpPr txBox="1"/>
          <p:nvPr/>
        </p:nvSpPr>
        <p:spPr>
          <a:xfrm>
            <a:off x="3644305" y="2716767"/>
            <a:ext cx="1524000" cy="369332"/>
          </a:xfrm>
          <a:prstGeom prst="rect">
            <a:avLst/>
          </a:prstGeom>
          <a:solidFill>
            <a:schemeClr val="accent4">
              <a:lumMod val="20000"/>
              <a:lumOff val="80000"/>
            </a:schemeClr>
          </a:solidFill>
          <a:ln w="19050">
            <a:solidFill>
              <a:srgbClr val="7030A0"/>
            </a:solidFill>
          </a:ln>
        </p:spPr>
        <p:txBody>
          <a:bodyPr wrap="square" rtlCol="0">
            <a:spAutoFit/>
          </a:bodyPr>
          <a:lstStyle/>
          <a:p>
            <a:pPr algn="ctr"/>
            <a:r>
              <a:rPr lang="en-GB" b="1" dirty="0" smtClean="0"/>
              <a:t>Restriction</a:t>
            </a:r>
            <a:endParaRPr lang="en-US" b="1" dirty="0"/>
          </a:p>
        </p:txBody>
      </p:sp>
      <p:sp>
        <p:nvSpPr>
          <p:cNvPr id="5" name="TextBox 4"/>
          <p:cNvSpPr txBox="1"/>
          <p:nvPr/>
        </p:nvSpPr>
        <p:spPr>
          <a:xfrm>
            <a:off x="3855096" y="4421465"/>
            <a:ext cx="1174104" cy="369332"/>
          </a:xfrm>
          <a:prstGeom prst="rect">
            <a:avLst/>
          </a:prstGeom>
          <a:solidFill>
            <a:schemeClr val="accent6">
              <a:lumMod val="40000"/>
              <a:lumOff val="60000"/>
            </a:schemeClr>
          </a:solidFill>
          <a:ln w="19050">
            <a:solidFill>
              <a:schemeClr val="accent6">
                <a:lumMod val="75000"/>
              </a:schemeClr>
            </a:solidFill>
          </a:ln>
        </p:spPr>
        <p:txBody>
          <a:bodyPr wrap="none" rtlCol="0">
            <a:spAutoFit/>
          </a:bodyPr>
          <a:lstStyle/>
          <a:p>
            <a:r>
              <a:rPr lang="en-GB" dirty="0" smtClean="0"/>
              <a:t>Your Thing</a:t>
            </a:r>
            <a:endParaRPr lang="en-US" dirty="0"/>
          </a:p>
        </p:txBody>
      </p:sp>
      <p:sp>
        <p:nvSpPr>
          <p:cNvPr id="9" name="TextBox 8"/>
          <p:cNvSpPr txBox="1"/>
          <p:nvPr/>
        </p:nvSpPr>
        <p:spPr>
          <a:xfrm>
            <a:off x="4406305" y="3476783"/>
            <a:ext cx="1245790" cy="276999"/>
          </a:xfrm>
          <a:prstGeom prst="rect">
            <a:avLst/>
          </a:prstGeom>
          <a:noFill/>
        </p:spPr>
        <p:txBody>
          <a:bodyPr wrap="none" rtlCol="0">
            <a:spAutoFit/>
          </a:bodyPr>
          <a:lstStyle/>
          <a:p>
            <a:r>
              <a:rPr lang="en-GB" sz="1200" dirty="0" smtClean="0"/>
              <a:t>OWL: </a:t>
            </a:r>
            <a:r>
              <a:rPr lang="en-GB" sz="1200" dirty="0" err="1" smtClean="0"/>
              <a:t>subClassOf</a:t>
            </a:r>
            <a:endParaRPr lang="en-US" sz="1200" dirty="0"/>
          </a:p>
        </p:txBody>
      </p:sp>
      <p:cxnSp>
        <p:nvCxnSpPr>
          <p:cNvPr id="10" name="Straight Arrow Connector 9"/>
          <p:cNvCxnSpPr/>
          <p:nvPr/>
        </p:nvCxnSpPr>
        <p:spPr>
          <a:xfrm flipV="1">
            <a:off x="4442148" y="3086099"/>
            <a:ext cx="0" cy="1335366"/>
          </a:xfrm>
          <a:prstGeom prst="straightConnector1">
            <a:avLst/>
          </a:prstGeom>
          <a:ln w="2222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941095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 Restriction?</a:t>
            </a:r>
            <a:endParaRPr lang="en-US" dirty="0"/>
          </a:p>
        </p:txBody>
      </p:sp>
      <p:sp>
        <p:nvSpPr>
          <p:cNvPr id="3" name="Content Placeholder 2"/>
          <p:cNvSpPr>
            <a:spLocks noGrp="1"/>
          </p:cNvSpPr>
          <p:nvPr>
            <p:ph idx="1"/>
          </p:nvPr>
        </p:nvSpPr>
        <p:spPr/>
        <p:txBody>
          <a:bodyPr>
            <a:normAutofit lnSpcReduction="10000"/>
          </a:bodyPr>
          <a:lstStyle/>
          <a:p>
            <a:pPr lvl="2"/>
            <a:r>
              <a:rPr lang="en-GB" dirty="0" smtClean="0"/>
              <a:t>1. Sufficient</a:t>
            </a:r>
            <a:r>
              <a:rPr lang="en-GB" baseline="0" dirty="0" smtClean="0"/>
              <a:t> </a:t>
            </a:r>
            <a:r>
              <a:rPr lang="en-GB" dirty="0" smtClean="0"/>
              <a:t>Condition</a:t>
            </a:r>
          </a:p>
          <a:p>
            <a:pPr lvl="1"/>
            <a:endParaRPr lang="en-GB" dirty="0" smtClean="0"/>
          </a:p>
          <a:p>
            <a:pPr lvl="1"/>
            <a:endParaRPr lang="en-GB" dirty="0" smtClean="0"/>
          </a:p>
          <a:p>
            <a:pPr lvl="1"/>
            <a:endParaRPr lang="en-GB" dirty="0" smtClean="0"/>
          </a:p>
          <a:p>
            <a:pPr lvl="1"/>
            <a:endParaRPr lang="en-GB" dirty="0" smtClean="0"/>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280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280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2800" kern="1200" dirty="0" smtClean="0">
                <a:solidFill>
                  <a:schemeClr val="tx1"/>
                </a:solidFill>
                <a:effectLst/>
                <a:latin typeface="+mn-lt"/>
                <a:ea typeface="+mn-ea"/>
                <a:cs typeface="+mn-cs"/>
              </a:rPr>
              <a:t>There are two ways of applying a restriction</a:t>
            </a:r>
          </a:p>
          <a:p>
            <a:pPr lvl="1"/>
            <a:r>
              <a:rPr lang="en-GB" sz="1600" dirty="0" smtClean="0"/>
              <a:t>Your Thing is equivalent to the set of all things which have the property as restricted</a:t>
            </a:r>
          </a:p>
          <a:p>
            <a:pPr lvl="1"/>
            <a:r>
              <a:rPr lang="en-GB" sz="1600" dirty="0" smtClean="0"/>
              <a:t>This means that the restriction is a </a:t>
            </a:r>
            <a:r>
              <a:rPr lang="en-GB" sz="1600" i="1" dirty="0" smtClean="0"/>
              <a:t>necessary and sufficient </a:t>
            </a:r>
            <a:r>
              <a:rPr lang="en-GB" sz="1600" dirty="0" smtClean="0"/>
              <a:t>condition for membership of Your Class (everything in the restriction is in Your Thing and vice versa)</a:t>
            </a: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sz="1600" dirty="0" smtClean="0">
              <a:effectLst/>
            </a:endParaRPr>
          </a:p>
          <a:p>
            <a:pPr marL="457200" lvl="1" indent="0">
              <a:buNone/>
            </a:pPr>
            <a:endParaRPr lang="en-GB" dirty="0" smtClean="0"/>
          </a:p>
        </p:txBody>
      </p:sp>
      <p:sp>
        <p:nvSpPr>
          <p:cNvPr id="4" name="TextBox 3"/>
          <p:cNvSpPr txBox="1"/>
          <p:nvPr/>
        </p:nvSpPr>
        <p:spPr>
          <a:xfrm>
            <a:off x="3644305" y="2716767"/>
            <a:ext cx="1524000" cy="369332"/>
          </a:xfrm>
          <a:prstGeom prst="rect">
            <a:avLst/>
          </a:prstGeom>
          <a:solidFill>
            <a:schemeClr val="accent4">
              <a:lumMod val="20000"/>
              <a:lumOff val="80000"/>
            </a:schemeClr>
          </a:solidFill>
          <a:ln w="19050">
            <a:solidFill>
              <a:srgbClr val="7030A0"/>
            </a:solidFill>
          </a:ln>
        </p:spPr>
        <p:txBody>
          <a:bodyPr wrap="square" rtlCol="0">
            <a:spAutoFit/>
          </a:bodyPr>
          <a:lstStyle/>
          <a:p>
            <a:pPr algn="ctr"/>
            <a:r>
              <a:rPr lang="en-GB" b="1" dirty="0" smtClean="0"/>
              <a:t>Restriction</a:t>
            </a:r>
            <a:endParaRPr lang="en-US" b="1" dirty="0"/>
          </a:p>
        </p:txBody>
      </p:sp>
      <p:sp>
        <p:nvSpPr>
          <p:cNvPr id="5" name="TextBox 4"/>
          <p:cNvSpPr txBox="1"/>
          <p:nvPr/>
        </p:nvSpPr>
        <p:spPr>
          <a:xfrm>
            <a:off x="3855096" y="4421465"/>
            <a:ext cx="1174104" cy="369332"/>
          </a:xfrm>
          <a:prstGeom prst="rect">
            <a:avLst/>
          </a:prstGeom>
          <a:solidFill>
            <a:schemeClr val="accent6">
              <a:lumMod val="40000"/>
              <a:lumOff val="60000"/>
            </a:schemeClr>
          </a:solidFill>
          <a:ln w="19050">
            <a:solidFill>
              <a:schemeClr val="accent6">
                <a:lumMod val="75000"/>
              </a:schemeClr>
            </a:solidFill>
          </a:ln>
        </p:spPr>
        <p:txBody>
          <a:bodyPr wrap="none" rtlCol="0">
            <a:spAutoFit/>
          </a:bodyPr>
          <a:lstStyle/>
          <a:p>
            <a:r>
              <a:rPr lang="en-GB" dirty="0" smtClean="0"/>
              <a:t>Your Thing</a:t>
            </a:r>
            <a:endParaRPr lang="en-US" dirty="0"/>
          </a:p>
        </p:txBody>
      </p:sp>
      <p:sp>
        <p:nvSpPr>
          <p:cNvPr id="9" name="TextBox 8"/>
          <p:cNvSpPr txBox="1"/>
          <p:nvPr/>
        </p:nvSpPr>
        <p:spPr>
          <a:xfrm>
            <a:off x="4406305" y="3476783"/>
            <a:ext cx="1530675" cy="276999"/>
          </a:xfrm>
          <a:prstGeom prst="rect">
            <a:avLst/>
          </a:prstGeom>
          <a:noFill/>
        </p:spPr>
        <p:txBody>
          <a:bodyPr wrap="none" rtlCol="0">
            <a:spAutoFit/>
          </a:bodyPr>
          <a:lstStyle/>
          <a:p>
            <a:r>
              <a:rPr lang="en-GB" sz="1200" dirty="0" smtClean="0"/>
              <a:t>OWL: </a:t>
            </a:r>
            <a:r>
              <a:rPr lang="en-GB" sz="1200" dirty="0" err="1" smtClean="0"/>
              <a:t>equivalentClass</a:t>
            </a:r>
            <a:endParaRPr lang="en-US" sz="1200" dirty="0"/>
          </a:p>
        </p:txBody>
      </p:sp>
      <p:cxnSp>
        <p:nvCxnSpPr>
          <p:cNvPr id="10" name="Straight Arrow Connector 9"/>
          <p:cNvCxnSpPr/>
          <p:nvPr/>
        </p:nvCxnSpPr>
        <p:spPr>
          <a:xfrm flipV="1">
            <a:off x="4442148" y="3086099"/>
            <a:ext cx="0" cy="1335366"/>
          </a:xfrm>
          <a:prstGeom prst="straightConnector1">
            <a:avLst/>
          </a:prstGeom>
          <a:ln w="22225">
            <a:solidFill>
              <a:schemeClr val="tx1"/>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141280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 Restriction?</a:t>
            </a:r>
            <a:endParaRPr lang="en-US" dirty="0"/>
          </a:p>
        </p:txBody>
      </p:sp>
      <p:sp>
        <p:nvSpPr>
          <p:cNvPr id="3" name="Content Placeholder 2"/>
          <p:cNvSpPr>
            <a:spLocks noGrp="1"/>
          </p:cNvSpPr>
          <p:nvPr>
            <p:ph idx="1"/>
          </p:nvPr>
        </p:nvSpPr>
        <p:spPr/>
        <p:txBody>
          <a:bodyPr>
            <a:normAutofit fontScale="92500" lnSpcReduction="10000"/>
          </a:bodyPr>
          <a:lstStyle/>
          <a:p>
            <a:pPr lvl="2"/>
            <a:r>
              <a:rPr lang="en-GB" dirty="0" smtClean="0"/>
              <a:t>3. As range of another restriction</a:t>
            </a:r>
          </a:p>
          <a:p>
            <a:pPr lvl="1"/>
            <a:endParaRPr lang="en-GB" dirty="0" smtClean="0"/>
          </a:p>
          <a:p>
            <a:pPr lvl="1"/>
            <a:endParaRPr lang="en-GB" dirty="0" smtClean="0"/>
          </a:p>
          <a:p>
            <a:pPr lvl="1"/>
            <a:endParaRPr lang="en-GB" dirty="0" smtClean="0"/>
          </a:p>
          <a:p>
            <a:pPr lvl="1"/>
            <a:endParaRPr lang="en-GB" dirty="0" smtClean="0"/>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280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280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2800" kern="1200" dirty="0" smtClean="0">
                <a:solidFill>
                  <a:schemeClr val="tx1"/>
                </a:solidFill>
                <a:effectLst/>
                <a:latin typeface="+mn-lt"/>
                <a:ea typeface="+mn-ea"/>
                <a:cs typeface="+mn-cs"/>
              </a:rPr>
              <a:t>There are </a:t>
            </a:r>
            <a:r>
              <a:rPr lang="en-GB" sz="2800" i="1" kern="1200" dirty="0" smtClean="0">
                <a:solidFill>
                  <a:schemeClr val="tx1"/>
                </a:solidFill>
                <a:effectLst/>
                <a:latin typeface="+mn-lt"/>
                <a:ea typeface="+mn-ea"/>
                <a:cs typeface="+mn-cs"/>
              </a:rPr>
              <a:t>actually three </a:t>
            </a:r>
            <a:r>
              <a:rPr lang="en-GB" sz="2800" kern="1200" dirty="0" smtClean="0">
                <a:solidFill>
                  <a:schemeClr val="tx1"/>
                </a:solidFill>
                <a:effectLst/>
                <a:latin typeface="+mn-lt"/>
                <a:ea typeface="+mn-ea"/>
                <a:cs typeface="+mn-cs"/>
              </a:rPr>
              <a:t>ways of applying a restriction:</a:t>
            </a:r>
          </a:p>
          <a:p>
            <a:pPr lvl="1"/>
            <a:r>
              <a:rPr lang="en-GB" sz="2000" dirty="0" smtClean="0"/>
              <a:t>In this case the allowable range of the restricted property is itself another restriction</a:t>
            </a:r>
          </a:p>
          <a:p>
            <a:pPr lvl="1"/>
            <a:r>
              <a:rPr lang="en-GB" sz="2000" kern="1200" dirty="0" smtClean="0">
                <a:solidFill>
                  <a:schemeClr val="tx1"/>
                </a:solidFill>
                <a:effectLst/>
              </a:rPr>
              <a:t>Use with caution; parse with care and test with test data!!</a:t>
            </a: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sz="1600" dirty="0" smtClean="0">
              <a:effectLst/>
            </a:endParaRPr>
          </a:p>
          <a:p>
            <a:pPr marL="457200" lvl="1" indent="0">
              <a:buNone/>
            </a:pPr>
            <a:endParaRPr lang="en-GB" dirty="0" smtClean="0"/>
          </a:p>
        </p:txBody>
      </p:sp>
      <p:sp>
        <p:nvSpPr>
          <p:cNvPr id="4" name="TextBox 3"/>
          <p:cNvSpPr txBox="1"/>
          <p:nvPr/>
        </p:nvSpPr>
        <p:spPr>
          <a:xfrm>
            <a:off x="5715000" y="2716767"/>
            <a:ext cx="1524000" cy="369332"/>
          </a:xfrm>
          <a:prstGeom prst="rect">
            <a:avLst/>
          </a:prstGeom>
          <a:solidFill>
            <a:schemeClr val="accent4">
              <a:lumMod val="20000"/>
              <a:lumOff val="80000"/>
            </a:schemeClr>
          </a:solidFill>
          <a:ln w="19050">
            <a:solidFill>
              <a:srgbClr val="7030A0"/>
            </a:solidFill>
          </a:ln>
        </p:spPr>
        <p:txBody>
          <a:bodyPr wrap="square" rtlCol="0">
            <a:spAutoFit/>
          </a:bodyPr>
          <a:lstStyle/>
          <a:p>
            <a:pPr algn="ctr"/>
            <a:r>
              <a:rPr lang="en-GB" b="1" dirty="0" smtClean="0"/>
              <a:t>Restriction</a:t>
            </a:r>
            <a:endParaRPr lang="en-US" b="1" dirty="0"/>
          </a:p>
        </p:txBody>
      </p:sp>
      <p:sp>
        <p:nvSpPr>
          <p:cNvPr id="8" name="TextBox 7"/>
          <p:cNvSpPr txBox="1"/>
          <p:nvPr/>
        </p:nvSpPr>
        <p:spPr>
          <a:xfrm>
            <a:off x="1219200" y="2716767"/>
            <a:ext cx="1524000" cy="369332"/>
          </a:xfrm>
          <a:prstGeom prst="rect">
            <a:avLst/>
          </a:prstGeom>
          <a:solidFill>
            <a:schemeClr val="accent4">
              <a:lumMod val="20000"/>
              <a:lumOff val="80000"/>
            </a:schemeClr>
          </a:solidFill>
          <a:ln w="19050">
            <a:solidFill>
              <a:srgbClr val="7030A0"/>
            </a:solidFill>
          </a:ln>
        </p:spPr>
        <p:txBody>
          <a:bodyPr wrap="square" rtlCol="0">
            <a:spAutoFit/>
          </a:bodyPr>
          <a:lstStyle/>
          <a:p>
            <a:pPr algn="ctr"/>
            <a:r>
              <a:rPr lang="en-GB" b="1" dirty="0" smtClean="0"/>
              <a:t>Restriction</a:t>
            </a:r>
            <a:endParaRPr lang="en-US" b="1" dirty="0"/>
          </a:p>
        </p:txBody>
      </p:sp>
      <p:cxnSp>
        <p:nvCxnSpPr>
          <p:cNvPr id="11" name="Straight Arrow Connector 10"/>
          <p:cNvCxnSpPr>
            <a:stCxn id="8" idx="3"/>
            <a:endCxn id="4" idx="1"/>
          </p:cNvCxnSpPr>
          <p:nvPr/>
        </p:nvCxnSpPr>
        <p:spPr>
          <a:xfrm>
            <a:off x="2743200" y="2901433"/>
            <a:ext cx="2971800" cy="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780190" y="2991662"/>
            <a:ext cx="2974019" cy="276999"/>
          </a:xfrm>
          <a:prstGeom prst="rect">
            <a:avLst/>
          </a:prstGeom>
          <a:noFill/>
        </p:spPr>
        <p:txBody>
          <a:bodyPr wrap="none" rtlCol="0">
            <a:spAutoFit/>
          </a:bodyPr>
          <a:lstStyle/>
          <a:p>
            <a:r>
              <a:rPr lang="en-GB" sz="1200" dirty="0"/>
              <a:t>a</a:t>
            </a:r>
            <a:r>
              <a:rPr lang="en-GB" sz="1200" dirty="0" smtClean="0"/>
              <a:t>ll values from / some values from / on class</a:t>
            </a:r>
            <a:endParaRPr lang="en-US" sz="1200" dirty="0"/>
          </a:p>
        </p:txBody>
      </p:sp>
    </p:spTree>
    <p:extLst>
      <p:ext uri="{BB962C8B-B14F-4D97-AF65-F5344CB8AC3E}">
        <p14:creationId xmlns:p14="http://schemas.microsoft.com/office/powerpoint/2010/main" val="2389127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Restrictions Presentation</a:t>
            </a:r>
            <a:endParaRPr lang="en-US" dirty="0"/>
          </a:p>
        </p:txBody>
      </p:sp>
      <p:sp>
        <p:nvSpPr>
          <p:cNvPr id="3" name="Content Placeholder 2"/>
          <p:cNvSpPr>
            <a:spLocks noGrp="1"/>
          </p:cNvSpPr>
          <p:nvPr>
            <p:ph idx="1"/>
          </p:nvPr>
        </p:nvSpPr>
        <p:spPr/>
        <p:txBody>
          <a:bodyPr>
            <a:normAutofit fontScale="92500"/>
          </a:bodyPr>
          <a:lstStyle/>
          <a:p>
            <a:r>
              <a:rPr lang="en-GB" dirty="0" smtClean="0"/>
              <a:t>All of the above</a:t>
            </a:r>
            <a:r>
              <a:rPr lang="en-GB" baseline="0" dirty="0" smtClean="0"/>
              <a:t> illustrations describe the model constructs as model constructs</a:t>
            </a:r>
          </a:p>
          <a:p>
            <a:r>
              <a:rPr lang="en-GB" baseline="0" dirty="0" smtClean="0"/>
              <a:t>For a business facing view this is inappropriate – you need to describe the subject matter using the model constructs, you should not describe the model as a model</a:t>
            </a:r>
          </a:p>
          <a:p>
            <a:r>
              <a:rPr lang="en-GB" baseline="0" dirty="0" smtClean="0"/>
              <a:t>Easier said than done – there is still no clear consensus means for presenting the implication of a restriction to a business audience…</a:t>
            </a:r>
          </a:p>
        </p:txBody>
      </p:sp>
    </p:spTree>
    <p:extLst>
      <p:ext uri="{BB962C8B-B14F-4D97-AF65-F5344CB8AC3E}">
        <p14:creationId xmlns:p14="http://schemas.microsoft.com/office/powerpoint/2010/main" val="4234462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Sub-property Example</a:t>
            </a: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617855" y="1524000"/>
            <a:ext cx="7908290" cy="4363720"/>
          </a:xfrm>
          <a:prstGeom prst="rect">
            <a:avLst/>
          </a:prstGeom>
          <a:noFill/>
          <a:ln>
            <a:noFill/>
          </a:ln>
        </p:spPr>
      </p:pic>
      <p:sp>
        <p:nvSpPr>
          <p:cNvPr id="6" name="Oval 5"/>
          <p:cNvSpPr/>
          <p:nvPr/>
        </p:nvSpPr>
        <p:spPr>
          <a:xfrm>
            <a:off x="4648200" y="1828800"/>
            <a:ext cx="1447800" cy="3276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AA20B5AC-9CDA-49EF-B12B-F1C216F5C4EF}" type="slidenum">
              <a:rPr lang="en-US" smtClean="0"/>
              <a:t>68</a:t>
            </a:fld>
            <a:endParaRPr lang="en-US"/>
          </a:p>
        </p:txBody>
      </p:sp>
    </p:spTree>
    <p:extLst>
      <p:ext uri="{BB962C8B-B14F-4D97-AF65-F5344CB8AC3E}">
        <p14:creationId xmlns:p14="http://schemas.microsoft.com/office/powerpoint/2010/main" val="68620084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Restriction Example</a:t>
            </a:r>
            <a:endParaRPr lang="en-US" dirty="0"/>
          </a:p>
        </p:txBody>
      </p:sp>
      <p:pic>
        <p:nvPicPr>
          <p:cNvPr id="4" name="Picture 3"/>
          <p:cNvPicPr/>
          <p:nvPr/>
        </p:nvPicPr>
        <p:blipFill>
          <a:blip r:embed="rId2"/>
          <a:stretch>
            <a:fillRect/>
          </a:stretch>
        </p:blipFill>
        <p:spPr>
          <a:xfrm>
            <a:off x="1600200" y="1805940"/>
            <a:ext cx="5943600" cy="3756660"/>
          </a:xfrm>
          <a:prstGeom prst="rect">
            <a:avLst/>
          </a:prstGeom>
        </p:spPr>
      </p:pic>
      <p:sp>
        <p:nvSpPr>
          <p:cNvPr id="5" name="Oval 4"/>
          <p:cNvSpPr/>
          <p:nvPr/>
        </p:nvSpPr>
        <p:spPr>
          <a:xfrm>
            <a:off x="3810000" y="2362200"/>
            <a:ext cx="2971800" cy="2057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AA20B5AC-9CDA-49EF-B12B-F1C216F5C4EF}" type="slidenum">
              <a:rPr lang="en-US" smtClean="0"/>
              <a:t>69</a:t>
            </a:fld>
            <a:endParaRPr lang="en-US"/>
          </a:p>
        </p:txBody>
      </p:sp>
    </p:spTree>
    <p:extLst>
      <p:ext uri="{BB962C8B-B14F-4D97-AF65-F5344CB8AC3E}">
        <p14:creationId xmlns:p14="http://schemas.microsoft.com/office/powerpoint/2010/main" val="23044665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 Networks</a:t>
            </a:r>
            <a:endParaRPr lang="en-US" dirty="0"/>
          </a:p>
        </p:txBody>
      </p:sp>
      <p:sp>
        <p:nvSpPr>
          <p:cNvPr id="4" name="Oval 3"/>
          <p:cNvSpPr/>
          <p:nvPr/>
        </p:nvSpPr>
        <p:spPr>
          <a:xfrm>
            <a:off x="1181100" y="26670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406315" y="15240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048000" y="34290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896100" y="44958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086600" y="23622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790700" y="48006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029200" y="44958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886200" y="19050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715000" y="32766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715000" y="1692442"/>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a:stCxn id="5" idx="5"/>
            <a:endCxn id="11" idx="2"/>
          </p:cNvCxnSpPr>
          <p:nvPr/>
        </p:nvCxnSpPr>
        <p:spPr>
          <a:xfrm>
            <a:off x="2731519" y="1784163"/>
            <a:ext cx="1154681" cy="2732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6" idx="3"/>
            <a:endCxn id="9" idx="7"/>
          </p:cNvCxnSpPr>
          <p:nvPr/>
        </p:nvCxnSpPr>
        <p:spPr>
          <a:xfrm flipH="1">
            <a:off x="2115904" y="3689163"/>
            <a:ext cx="987892" cy="115607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4" idx="5"/>
            <a:endCxn id="6" idx="2"/>
          </p:cNvCxnSpPr>
          <p:nvPr/>
        </p:nvCxnSpPr>
        <p:spPr>
          <a:xfrm>
            <a:off x="1506304" y="2927163"/>
            <a:ext cx="1541696" cy="6542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9" idx="6"/>
            <a:endCxn id="10" idx="3"/>
          </p:cNvCxnSpPr>
          <p:nvPr/>
        </p:nvCxnSpPr>
        <p:spPr>
          <a:xfrm flipV="1">
            <a:off x="2171700" y="4755963"/>
            <a:ext cx="2913296" cy="1970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6" idx="5"/>
            <a:endCxn id="10" idx="1"/>
          </p:cNvCxnSpPr>
          <p:nvPr/>
        </p:nvCxnSpPr>
        <p:spPr>
          <a:xfrm>
            <a:off x="3373204" y="3689163"/>
            <a:ext cx="1711792" cy="85127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2" idx="5"/>
            <a:endCxn id="7" idx="0"/>
          </p:cNvCxnSpPr>
          <p:nvPr/>
        </p:nvCxnSpPr>
        <p:spPr>
          <a:xfrm>
            <a:off x="6040204" y="3536763"/>
            <a:ext cx="1046396" cy="9590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0" idx="6"/>
            <a:endCxn id="7" idx="1"/>
          </p:cNvCxnSpPr>
          <p:nvPr/>
        </p:nvCxnSpPr>
        <p:spPr>
          <a:xfrm flipV="1">
            <a:off x="5410200" y="4540437"/>
            <a:ext cx="1541696" cy="10776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6" idx="6"/>
          </p:cNvCxnSpPr>
          <p:nvPr/>
        </p:nvCxnSpPr>
        <p:spPr>
          <a:xfrm flipV="1">
            <a:off x="3429000" y="3429000"/>
            <a:ext cx="2368040" cy="152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1" idx="6"/>
            <a:endCxn id="13" idx="2"/>
          </p:cNvCxnSpPr>
          <p:nvPr/>
        </p:nvCxnSpPr>
        <p:spPr>
          <a:xfrm flipV="1">
            <a:off x="4267200" y="1844842"/>
            <a:ext cx="1447800" cy="21255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2" idx="7"/>
            <a:endCxn id="8" idx="2"/>
          </p:cNvCxnSpPr>
          <p:nvPr/>
        </p:nvCxnSpPr>
        <p:spPr>
          <a:xfrm flipV="1">
            <a:off x="6040204" y="2514600"/>
            <a:ext cx="1046396" cy="8066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11" idx="3"/>
            <a:endCxn id="6" idx="7"/>
          </p:cNvCxnSpPr>
          <p:nvPr/>
        </p:nvCxnSpPr>
        <p:spPr>
          <a:xfrm flipH="1">
            <a:off x="3373204" y="2165163"/>
            <a:ext cx="568792" cy="130847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4" idx="7"/>
            <a:endCxn id="5" idx="3"/>
          </p:cNvCxnSpPr>
          <p:nvPr/>
        </p:nvCxnSpPr>
        <p:spPr>
          <a:xfrm flipV="1">
            <a:off x="1506304" y="1784163"/>
            <a:ext cx="955807" cy="92747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13" idx="5"/>
            <a:endCxn id="8" idx="1"/>
          </p:cNvCxnSpPr>
          <p:nvPr/>
        </p:nvCxnSpPr>
        <p:spPr>
          <a:xfrm>
            <a:off x="6040204" y="1952605"/>
            <a:ext cx="1102192" cy="45423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13" idx="4"/>
            <a:endCxn id="12" idx="1"/>
          </p:cNvCxnSpPr>
          <p:nvPr/>
        </p:nvCxnSpPr>
        <p:spPr>
          <a:xfrm flipH="1">
            <a:off x="5770796" y="1997242"/>
            <a:ext cx="134704" cy="13239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Content Placeholder 57"/>
          <p:cNvSpPr>
            <a:spLocks noGrp="1"/>
          </p:cNvSpPr>
          <p:nvPr>
            <p:ph idx="1"/>
          </p:nvPr>
        </p:nvSpPr>
        <p:spPr>
          <a:xfrm>
            <a:off x="381000" y="5041232"/>
            <a:ext cx="8229600" cy="1654081"/>
          </a:xfrm>
        </p:spPr>
        <p:txBody>
          <a:bodyPr>
            <a:normAutofit fontScale="85000" lnSpcReduction="20000"/>
          </a:bodyPr>
          <a:lstStyle/>
          <a:p>
            <a:r>
              <a:rPr lang="en-US" dirty="0" smtClean="0"/>
              <a:t>Directed Graph</a:t>
            </a:r>
          </a:p>
          <a:p>
            <a:r>
              <a:rPr lang="en-US" dirty="0" smtClean="0"/>
              <a:t>The meaning at each node is a product of its connections to other nodes</a:t>
            </a:r>
          </a:p>
          <a:p>
            <a:r>
              <a:rPr lang="en-US" dirty="0" smtClean="0"/>
              <a:t>So where does the meaning get in?</a:t>
            </a:r>
            <a:endParaRPr lang="en-US" dirty="0"/>
          </a:p>
        </p:txBody>
      </p:sp>
      <p:sp>
        <p:nvSpPr>
          <p:cNvPr id="3" name="Slide Number Placeholder 2"/>
          <p:cNvSpPr>
            <a:spLocks noGrp="1"/>
          </p:cNvSpPr>
          <p:nvPr>
            <p:ph type="sldNum" sz="quarter" idx="12"/>
          </p:nvPr>
        </p:nvSpPr>
        <p:spPr/>
        <p:txBody>
          <a:bodyPr/>
          <a:lstStyle/>
          <a:p>
            <a:fld id="{AA20B5AC-9CDA-49EF-B12B-F1C216F5C4EF}" type="slidenum">
              <a:rPr lang="en-US" smtClean="0"/>
              <a:t>7</a:t>
            </a:fld>
            <a:endParaRPr lang="en-US"/>
          </a:p>
        </p:txBody>
      </p:sp>
    </p:spTree>
    <p:extLst>
      <p:ext uri="{BB962C8B-B14F-4D97-AF65-F5344CB8AC3E}">
        <p14:creationId xmlns:p14="http://schemas.microsoft.com/office/powerpoint/2010/main" val="66559085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Domains and Ranges</a:t>
            </a:r>
            <a:endParaRPr lang="en-US" dirty="0"/>
          </a:p>
        </p:txBody>
      </p:sp>
      <p:sp>
        <p:nvSpPr>
          <p:cNvPr id="3" name="Content Placeholder 2"/>
          <p:cNvSpPr>
            <a:spLocks noGrp="1"/>
          </p:cNvSpPr>
          <p:nvPr>
            <p:ph idx="1"/>
          </p:nvPr>
        </p:nvSpPr>
        <p:spPr/>
        <p:txBody>
          <a:bodyPr/>
          <a:lstStyle/>
          <a:p>
            <a:r>
              <a:rPr lang="en-US" dirty="0" smtClean="0"/>
              <a:t>Properties with no domain and / or range</a:t>
            </a:r>
          </a:p>
          <a:p>
            <a:pPr lvl="1"/>
            <a:r>
              <a:rPr lang="en-US" dirty="0" smtClean="0"/>
              <a:t>Defaults to “Thing” (the universal class)</a:t>
            </a:r>
          </a:p>
          <a:p>
            <a:pPr lvl="0"/>
            <a:r>
              <a:rPr lang="en-US" dirty="0" smtClean="0"/>
              <a:t>What is best practice</a:t>
            </a:r>
            <a:r>
              <a:rPr lang="en-US" baseline="0" dirty="0" smtClean="0"/>
              <a:t> </a:t>
            </a:r>
          </a:p>
          <a:p>
            <a:pPr lvl="1"/>
            <a:r>
              <a:rPr lang="en-US" baseline="0" dirty="0" smtClean="0"/>
              <a:t>in application ontology design?</a:t>
            </a:r>
          </a:p>
          <a:p>
            <a:pPr lvl="1"/>
            <a:r>
              <a:rPr lang="en-US" baseline="0" dirty="0" smtClean="0"/>
              <a:t>for common business meaning?</a:t>
            </a:r>
          </a:p>
        </p:txBody>
      </p:sp>
    </p:spTree>
    <p:extLst>
      <p:ext uri="{BB962C8B-B14F-4D97-AF65-F5344CB8AC3E}">
        <p14:creationId xmlns:p14="http://schemas.microsoft.com/office/powerpoint/2010/main" val="6593904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Property Domains and Ranges</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1. Stand-alone application:</a:t>
            </a:r>
            <a:r>
              <a:rPr lang="en-GB" baseline="0" dirty="0" smtClean="0"/>
              <a:t> </a:t>
            </a:r>
          </a:p>
          <a:p>
            <a:pPr lvl="1"/>
            <a:r>
              <a:rPr lang="en-GB" baseline="0" dirty="0" smtClean="0"/>
              <a:t>Make the domain and / or range as general as possible (e.g. Thing) so it can be reused later</a:t>
            </a:r>
          </a:p>
          <a:p>
            <a:pPr lvl="1"/>
            <a:r>
              <a:rPr lang="en-GB" dirty="0" smtClean="0"/>
              <a:t>This </a:t>
            </a:r>
            <a:r>
              <a:rPr lang="en-GB" dirty="0" smtClean="0"/>
              <a:t>fits with the </a:t>
            </a:r>
            <a:r>
              <a:rPr lang="en-GB" dirty="0" smtClean="0"/>
              <a:t>“vocabulary” approach to OWL application development</a:t>
            </a:r>
          </a:p>
          <a:p>
            <a:pPr lvl="0"/>
            <a:r>
              <a:rPr lang="en-GB" dirty="0" smtClean="0"/>
              <a:t>2. Common Language ontology (e.g. FIBO, FIBO extensions):</a:t>
            </a:r>
          </a:p>
          <a:p>
            <a:pPr lvl="1"/>
            <a:r>
              <a:rPr lang="en-GB" dirty="0" smtClean="0"/>
              <a:t>Domain: the most general class of thing</a:t>
            </a:r>
            <a:r>
              <a:rPr lang="en-GB" baseline="0" dirty="0" smtClean="0"/>
              <a:t> which could possibly have this property</a:t>
            </a:r>
          </a:p>
          <a:p>
            <a:pPr lvl="1"/>
            <a:r>
              <a:rPr lang="en-GB" baseline="0" dirty="0" smtClean="0"/>
              <a:t>Range: the most general class of thing in terms of which this property may be framed</a:t>
            </a:r>
          </a:p>
        </p:txBody>
      </p:sp>
    </p:spTree>
    <p:extLst>
      <p:ext uri="{BB962C8B-B14F-4D97-AF65-F5344CB8AC3E}">
        <p14:creationId xmlns:p14="http://schemas.microsoft.com/office/powerpoint/2010/main" val="88471647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of 1: Trajectory Ontology </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1" y="1137395"/>
            <a:ext cx="7543799" cy="5720605"/>
          </a:xfrm>
        </p:spPr>
      </p:pic>
    </p:spTree>
    <p:extLst>
      <p:ext uri="{BB962C8B-B14F-4D97-AF65-F5344CB8AC3E}">
        <p14:creationId xmlns:p14="http://schemas.microsoft.com/office/powerpoint/2010/main" val="389642226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579" y="1409330"/>
            <a:ext cx="8078821" cy="4915270"/>
          </a:xfrm>
          <a:prstGeom prst="rect">
            <a:avLst/>
          </a:prstGeom>
        </p:spPr>
      </p:pic>
      <p:sp>
        <p:nvSpPr>
          <p:cNvPr id="2" name="Title 1"/>
          <p:cNvSpPr>
            <a:spLocks noGrp="1"/>
          </p:cNvSpPr>
          <p:nvPr>
            <p:ph type="title"/>
          </p:nvPr>
        </p:nvSpPr>
        <p:spPr/>
        <p:txBody>
          <a:bodyPr>
            <a:normAutofit/>
          </a:bodyPr>
          <a:lstStyle/>
          <a:p>
            <a:r>
              <a:rPr lang="en-GB" dirty="0" smtClean="0"/>
              <a:t>Example of 2: FIBO Body Corporate</a:t>
            </a:r>
            <a:endParaRPr lang="en-US" dirty="0"/>
          </a:p>
        </p:txBody>
      </p:sp>
      <p:sp>
        <p:nvSpPr>
          <p:cNvPr id="7" name="Rectangle 6"/>
          <p:cNvSpPr/>
          <p:nvPr/>
        </p:nvSpPr>
        <p:spPr>
          <a:xfrm>
            <a:off x="304800" y="3657600"/>
            <a:ext cx="304800" cy="2895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594036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Restriction versus</a:t>
            </a:r>
            <a:r>
              <a:rPr lang="en-US" baseline="0" dirty="0" smtClean="0"/>
              <a:t> Sub-property</a:t>
            </a:r>
            <a:endParaRPr lang="en-US" dirty="0"/>
          </a:p>
        </p:txBody>
      </p:sp>
      <p:sp>
        <p:nvSpPr>
          <p:cNvPr id="3" name="Content Placeholder 2"/>
          <p:cNvSpPr>
            <a:spLocks noGrp="1"/>
          </p:cNvSpPr>
          <p:nvPr>
            <p:ph idx="1"/>
          </p:nvPr>
        </p:nvSpPr>
        <p:spPr/>
        <p:txBody>
          <a:bodyPr>
            <a:normAutofit/>
          </a:bodyPr>
          <a:lstStyle/>
          <a:p>
            <a:r>
              <a:rPr lang="en-US" dirty="0" smtClean="0"/>
              <a:t>Legacy FIBO:</a:t>
            </a:r>
          </a:p>
          <a:p>
            <a:pPr lvl="1"/>
            <a:r>
              <a:rPr lang="en-US" dirty="0" smtClean="0"/>
              <a:t>All properties</a:t>
            </a:r>
            <a:r>
              <a:rPr lang="en-US" baseline="0" dirty="0" smtClean="0"/>
              <a:t> unique</a:t>
            </a:r>
          </a:p>
          <a:p>
            <a:pPr lvl="1"/>
            <a:r>
              <a:rPr lang="en-US" baseline="0" dirty="0" smtClean="0"/>
              <a:t>By convention: property is necessary condition for class membership (unless min 0)</a:t>
            </a:r>
            <a:endParaRPr lang="en-US" dirty="0" smtClean="0"/>
          </a:p>
          <a:p>
            <a:r>
              <a:rPr lang="en-US" dirty="0" smtClean="0"/>
              <a:t>FIBO Refactoring Policy:</a:t>
            </a:r>
          </a:p>
          <a:p>
            <a:pPr lvl="1"/>
            <a:r>
              <a:rPr lang="en-US" dirty="0" smtClean="0"/>
              <a:t>Unique meaning: Make sub-property of more general property</a:t>
            </a:r>
          </a:p>
          <a:p>
            <a:pPr lvl="1"/>
            <a:r>
              <a:rPr lang="en-US" dirty="0" smtClean="0"/>
              <a:t>Not new meaning: Reuse existing property via restriction</a:t>
            </a:r>
          </a:p>
        </p:txBody>
      </p:sp>
    </p:spTree>
    <p:extLst>
      <p:ext uri="{BB962C8B-B14F-4D97-AF65-F5344CB8AC3E}">
        <p14:creationId xmlns:p14="http://schemas.microsoft.com/office/powerpoint/2010/main" val="1007334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Additional Restrictions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Formalize class membership via restriction on properties</a:t>
            </a:r>
          </a:p>
          <a:p>
            <a:pPr lvl="1"/>
            <a:r>
              <a:rPr lang="en-US" dirty="0" smtClean="0"/>
              <a:t>Existence of property does not mark out “necessary condition”</a:t>
            </a:r>
          </a:p>
          <a:p>
            <a:pPr lvl="1"/>
            <a:r>
              <a:rPr lang="en-US" dirty="0" smtClean="0"/>
              <a:t>Need rule on when to apply these on existing properties</a:t>
            </a:r>
          </a:p>
          <a:p>
            <a:pPr lvl="0"/>
            <a:r>
              <a:rPr lang="en-US" dirty="0" smtClean="0"/>
              <a:t>Restriction “cascades” and patterns</a:t>
            </a:r>
          </a:p>
          <a:p>
            <a:pPr lvl="1"/>
            <a:r>
              <a:rPr lang="en-US" dirty="0" smtClean="0"/>
              <a:t>Need to identify patterns</a:t>
            </a:r>
            <a:r>
              <a:rPr lang="en-US" baseline="0" dirty="0" smtClean="0"/>
              <a:t> which work (via test)</a:t>
            </a:r>
          </a:p>
          <a:p>
            <a:pPr lvl="1"/>
            <a:r>
              <a:rPr lang="en-US" baseline="0" dirty="0" smtClean="0"/>
              <a:t>Also identify how to present business </a:t>
            </a:r>
            <a:r>
              <a:rPr lang="en-US" baseline="0" dirty="0" smtClean="0"/>
              <a:t>implications </a:t>
            </a:r>
            <a:r>
              <a:rPr lang="en-US" baseline="0" dirty="0" smtClean="0"/>
              <a:t>for the known good patterns</a:t>
            </a:r>
            <a:endParaRPr lang="en-US" dirty="0"/>
          </a:p>
        </p:txBody>
      </p:sp>
    </p:spTree>
    <p:extLst>
      <p:ext uri="{BB962C8B-B14F-4D97-AF65-F5344CB8AC3E}">
        <p14:creationId xmlns:p14="http://schemas.microsoft.com/office/powerpoint/2010/main" val="302531984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Formalizing Class Membership</a:t>
            </a:r>
            <a:endParaRPr lang="en-US" dirty="0"/>
          </a:p>
        </p:txBody>
      </p:sp>
      <p:sp>
        <p:nvSpPr>
          <p:cNvPr id="3" name="Content Placeholder 2"/>
          <p:cNvSpPr>
            <a:spLocks noGrp="1"/>
          </p:cNvSpPr>
          <p:nvPr>
            <p:ph idx="1"/>
          </p:nvPr>
        </p:nvSpPr>
        <p:spPr/>
        <p:txBody>
          <a:bodyPr>
            <a:normAutofit fontScale="92500"/>
          </a:bodyPr>
          <a:lstStyle/>
          <a:p>
            <a:r>
              <a:rPr lang="en-US" dirty="0" smtClean="0"/>
              <a:t>Restrictions</a:t>
            </a:r>
            <a:r>
              <a:rPr lang="en-US" baseline="0" dirty="0" smtClean="0"/>
              <a:t> applied to a class:</a:t>
            </a:r>
          </a:p>
          <a:p>
            <a:pPr lvl="1"/>
            <a:r>
              <a:rPr lang="en-US" dirty="0" smtClean="0"/>
              <a:t>Necessary condition: </a:t>
            </a:r>
            <a:r>
              <a:rPr lang="en-US" dirty="0" err="1" smtClean="0"/>
              <a:t>subClassOf</a:t>
            </a:r>
            <a:endParaRPr lang="en-US" dirty="0" smtClean="0"/>
          </a:p>
          <a:p>
            <a:pPr lvl="1"/>
            <a:r>
              <a:rPr lang="en-US" dirty="0" smtClean="0"/>
              <a:t>Necessary and sufficient condition: </a:t>
            </a:r>
            <a:r>
              <a:rPr lang="en-US" dirty="0" err="1" smtClean="0"/>
              <a:t>equivalentClass</a:t>
            </a:r>
            <a:endParaRPr lang="en-US" dirty="0" smtClean="0"/>
          </a:p>
          <a:p>
            <a:pPr lvl="0"/>
            <a:r>
              <a:rPr lang="en-US" dirty="0" smtClean="0"/>
              <a:t>Given</a:t>
            </a:r>
            <a:r>
              <a:rPr lang="en-US" baseline="0" dirty="0" smtClean="0"/>
              <a:t> semantically grounded properties, the logic in the restriction formally defines class intension (semantics)</a:t>
            </a:r>
          </a:p>
          <a:p>
            <a:pPr lvl="1"/>
            <a:r>
              <a:rPr lang="en-US" baseline="0" dirty="0" smtClean="0"/>
              <a:t>Need to identify which concepts ground the semantics in the model</a:t>
            </a:r>
          </a:p>
          <a:p>
            <a:pPr lvl="0"/>
            <a:r>
              <a:rPr lang="en-US" baseline="0" dirty="0" smtClean="0"/>
              <a:t>Archetypical properties and classes</a:t>
            </a:r>
          </a:p>
        </p:txBody>
      </p:sp>
    </p:spTree>
    <p:extLst>
      <p:ext uri="{BB962C8B-B14F-4D97-AF65-F5344CB8AC3E}">
        <p14:creationId xmlns:p14="http://schemas.microsoft.com/office/powerpoint/2010/main" val="27456289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Restriction Combinations</a:t>
            </a:r>
            <a:endParaRPr lang="en-US" dirty="0"/>
          </a:p>
        </p:txBody>
      </p:sp>
      <p:sp>
        <p:nvSpPr>
          <p:cNvPr id="3" name="Content Placeholder 2"/>
          <p:cNvSpPr>
            <a:spLocks noGrp="1"/>
          </p:cNvSpPr>
          <p:nvPr>
            <p:ph idx="1"/>
          </p:nvPr>
        </p:nvSpPr>
        <p:spPr/>
        <p:txBody>
          <a:bodyPr/>
          <a:lstStyle/>
          <a:p>
            <a:r>
              <a:rPr lang="en-US" dirty="0" smtClean="0"/>
              <a:t>Asserts semantics over and above</a:t>
            </a:r>
            <a:r>
              <a:rPr lang="en-US" baseline="0" dirty="0" smtClean="0"/>
              <a:t> legacy models</a:t>
            </a:r>
          </a:p>
          <a:p>
            <a:r>
              <a:rPr lang="en-US" baseline="0" dirty="0" smtClean="0"/>
              <a:t>Test driven development for these</a:t>
            </a:r>
          </a:p>
          <a:p>
            <a:pPr lvl="1"/>
            <a:r>
              <a:rPr lang="en-US" dirty="0" smtClean="0"/>
              <a:t>Reasoner: ensure that things are not misclassified</a:t>
            </a:r>
          </a:p>
          <a:p>
            <a:pPr lvl="1"/>
            <a:r>
              <a:rPr lang="en-US" dirty="0" smtClean="0"/>
              <a:t>Business semantics: present business</a:t>
            </a:r>
            <a:r>
              <a:rPr lang="en-US" baseline="0" dirty="0" smtClean="0"/>
              <a:t> implications to SMEs for review</a:t>
            </a:r>
            <a:endParaRPr lang="en-US" dirty="0"/>
          </a:p>
        </p:txBody>
      </p:sp>
    </p:spTree>
    <p:extLst>
      <p:ext uri="{BB962C8B-B14F-4D97-AF65-F5344CB8AC3E}">
        <p14:creationId xmlns:p14="http://schemas.microsoft.com/office/powerpoint/2010/main" val="318820536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FIBO </a:t>
            </a:r>
            <a:r>
              <a:rPr lang="en-GB" dirty="0" smtClean="0"/>
              <a:t>Business </a:t>
            </a:r>
            <a:r>
              <a:rPr lang="en-GB" dirty="0" smtClean="0"/>
              <a:t>Conceptual Ontologies</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Maintained</a:t>
            </a:r>
            <a:r>
              <a:rPr lang="en-GB" baseline="0" dirty="0" smtClean="0"/>
              <a:t> </a:t>
            </a:r>
            <a:r>
              <a:rPr lang="en-GB" dirty="0" smtClean="0"/>
              <a:t>in </a:t>
            </a:r>
            <a:r>
              <a:rPr lang="en-GB" dirty="0" smtClean="0"/>
              <a:t>separate EDM Council namespace</a:t>
            </a:r>
          </a:p>
          <a:p>
            <a:r>
              <a:rPr lang="en-GB" dirty="0" smtClean="0"/>
              <a:t>OMG specifications are intended to provide rapid access to Semantic Web (</a:t>
            </a:r>
            <a:r>
              <a:rPr lang="en-GB" dirty="0" err="1" smtClean="0"/>
              <a:t>inferencing</a:t>
            </a:r>
            <a:r>
              <a:rPr lang="en-GB" dirty="0" smtClean="0"/>
              <a:t>) capabilities out of the box</a:t>
            </a:r>
          </a:p>
          <a:p>
            <a:r>
              <a:rPr lang="en-GB" dirty="0" smtClean="0"/>
              <a:t>EDM Council namespace represents the complete FIBO Business Conceptual Ontology</a:t>
            </a:r>
          </a:p>
          <a:p>
            <a:pPr lvl="1"/>
            <a:r>
              <a:rPr lang="en-GB" dirty="0" smtClean="0"/>
              <a:t>This provides the full business semantics so that the application doesn’t have to</a:t>
            </a:r>
          </a:p>
          <a:p>
            <a:pPr lvl="1"/>
            <a:r>
              <a:rPr lang="en-GB" dirty="0" smtClean="0"/>
              <a:t>Computationally independent i.e. unconstrained by application considerations</a:t>
            </a:r>
          </a:p>
        </p:txBody>
      </p:sp>
    </p:spTree>
    <p:extLst>
      <p:ext uri="{BB962C8B-B14F-4D97-AF65-F5344CB8AC3E}">
        <p14:creationId xmlns:p14="http://schemas.microsoft.com/office/powerpoint/2010/main" val="198798272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Additional OWL Features</a:t>
            </a:r>
            <a:r>
              <a:rPr lang="en-GB" baseline="0" dirty="0" smtClean="0"/>
              <a:t> in OMG FIBO</a:t>
            </a:r>
            <a:endParaRPr lang="en-US" dirty="0"/>
          </a:p>
        </p:txBody>
      </p:sp>
      <p:sp>
        <p:nvSpPr>
          <p:cNvPr id="3" name="Content Placeholder 2"/>
          <p:cNvSpPr>
            <a:spLocks noGrp="1"/>
          </p:cNvSpPr>
          <p:nvPr>
            <p:ph idx="1"/>
          </p:nvPr>
        </p:nvSpPr>
        <p:spPr/>
        <p:txBody>
          <a:bodyPr>
            <a:normAutofit fontScale="92500" lnSpcReduction="10000"/>
          </a:bodyPr>
          <a:lstStyle/>
          <a:p>
            <a:pPr lvl="0"/>
            <a:r>
              <a:rPr lang="en-US" sz="3200" kern="1200" dirty="0" smtClean="0">
                <a:solidFill>
                  <a:schemeClr val="tx1"/>
                </a:solidFill>
                <a:effectLst/>
                <a:latin typeface="+mn-lt"/>
                <a:ea typeface="+mn-ea"/>
                <a:cs typeface="+mn-cs"/>
              </a:rPr>
              <a:t>Restrictions</a:t>
            </a:r>
          </a:p>
          <a:p>
            <a:pPr lvl="0"/>
            <a:r>
              <a:rPr lang="en-US" sz="3200" kern="1200" dirty="0" smtClean="0">
                <a:solidFill>
                  <a:schemeClr val="tx1"/>
                </a:solidFill>
                <a:effectLst/>
                <a:latin typeface="+mn-lt"/>
                <a:ea typeface="+mn-ea"/>
                <a:cs typeface="+mn-cs"/>
              </a:rPr>
              <a:t>“Cascaded” restrictions</a:t>
            </a:r>
          </a:p>
          <a:p>
            <a:pPr lvl="0"/>
            <a:r>
              <a:rPr lang="en-US" sz="3200" kern="1200" dirty="0" smtClean="0">
                <a:solidFill>
                  <a:schemeClr val="tx1"/>
                </a:solidFill>
                <a:effectLst/>
                <a:latin typeface="+mn-lt"/>
                <a:ea typeface="+mn-ea"/>
                <a:cs typeface="+mn-cs"/>
              </a:rPr>
              <a:t>Logical Unions</a:t>
            </a:r>
          </a:p>
          <a:p>
            <a:pPr lvl="1"/>
            <a:r>
              <a:rPr lang="en-GB" sz="2800" kern="1200" dirty="0" smtClean="0">
                <a:solidFill>
                  <a:schemeClr val="tx1"/>
                </a:solidFill>
                <a:effectLst/>
                <a:latin typeface="+mn-lt"/>
                <a:ea typeface="+mn-ea"/>
                <a:cs typeface="+mn-cs"/>
              </a:rPr>
              <a:t>Some of these replace what</a:t>
            </a:r>
            <a:r>
              <a:rPr lang="en-GB" sz="2800" kern="1200" baseline="0" dirty="0" smtClean="0">
                <a:solidFill>
                  <a:schemeClr val="tx1"/>
                </a:solidFill>
                <a:effectLst/>
                <a:latin typeface="+mn-lt"/>
                <a:ea typeface="+mn-ea"/>
                <a:cs typeface="+mn-cs"/>
              </a:rPr>
              <a:t> were complex restrictions on properties</a:t>
            </a:r>
            <a:endParaRPr lang="en-US" sz="2800" kern="1200" dirty="0" smtClean="0">
              <a:solidFill>
                <a:schemeClr val="tx1"/>
              </a:solidFill>
              <a:effectLst/>
              <a:latin typeface="+mn-lt"/>
              <a:ea typeface="+mn-ea"/>
              <a:cs typeface="+mn-cs"/>
            </a:endParaRPr>
          </a:p>
          <a:p>
            <a:pPr lvl="0"/>
            <a:r>
              <a:rPr lang="en-US" sz="3200" kern="1200" dirty="0" smtClean="0">
                <a:solidFill>
                  <a:schemeClr val="tx1"/>
                </a:solidFill>
                <a:effectLst/>
                <a:latin typeface="+mn-lt"/>
                <a:ea typeface="+mn-ea"/>
                <a:cs typeface="+mn-cs"/>
              </a:rPr>
              <a:t>Cascades of restrictions with unions</a:t>
            </a:r>
          </a:p>
          <a:p>
            <a:pPr lvl="0"/>
            <a:r>
              <a:rPr lang="en-US" sz="3200" kern="1200" dirty="0" smtClean="0">
                <a:solidFill>
                  <a:schemeClr val="tx1"/>
                </a:solidFill>
                <a:effectLst/>
                <a:latin typeface="+mn-lt"/>
                <a:ea typeface="+mn-ea"/>
                <a:cs typeface="+mn-cs"/>
              </a:rPr>
              <a:t>Annotation metadata</a:t>
            </a:r>
          </a:p>
          <a:p>
            <a:pPr lvl="0"/>
            <a:r>
              <a:rPr lang="en-US" sz="3200" kern="1200" dirty="0" smtClean="0">
                <a:solidFill>
                  <a:schemeClr val="tx1"/>
                </a:solidFill>
                <a:effectLst/>
                <a:latin typeface="+mn-lt"/>
                <a:ea typeface="+mn-ea"/>
                <a:cs typeface="+mn-cs"/>
              </a:rPr>
              <a:t>Ontology level and FIBO module metadata</a:t>
            </a:r>
          </a:p>
          <a:p>
            <a:pPr lvl="0"/>
            <a:r>
              <a:rPr lang="en-US" dirty="0" smtClean="0"/>
              <a:t>Necessary v Necessary and Sufficient Conditions</a:t>
            </a:r>
            <a:endParaRPr lang="en-US" sz="3200" kern="1200" dirty="0" smtClean="0">
              <a:solidFill>
                <a:schemeClr val="tx1"/>
              </a:solidFill>
              <a:effectLst/>
              <a:latin typeface="+mn-lt"/>
              <a:ea typeface="+mn-ea"/>
              <a:cs typeface="+mn-cs"/>
            </a:endParaRPr>
          </a:p>
        </p:txBody>
      </p:sp>
    </p:spTree>
    <p:extLst>
      <p:ext uri="{BB962C8B-B14F-4D97-AF65-F5344CB8AC3E}">
        <p14:creationId xmlns:p14="http://schemas.microsoft.com/office/powerpoint/2010/main" val="1612660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 Networks</a:t>
            </a:r>
            <a:endParaRPr lang="en-US" dirty="0"/>
          </a:p>
        </p:txBody>
      </p:sp>
      <p:sp>
        <p:nvSpPr>
          <p:cNvPr id="4" name="Oval 3"/>
          <p:cNvSpPr/>
          <p:nvPr/>
        </p:nvSpPr>
        <p:spPr>
          <a:xfrm>
            <a:off x="1181100" y="26670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406315" y="15240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048000" y="34290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896100" y="44958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086600" y="23622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790700" y="48006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029200" y="44958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886200" y="19050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715000" y="32766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715000" y="1692442"/>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a:stCxn id="5" idx="5"/>
            <a:endCxn id="11" idx="2"/>
          </p:cNvCxnSpPr>
          <p:nvPr/>
        </p:nvCxnSpPr>
        <p:spPr>
          <a:xfrm>
            <a:off x="2731519" y="1784163"/>
            <a:ext cx="1154681" cy="2732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6" idx="3"/>
            <a:endCxn id="9" idx="7"/>
          </p:cNvCxnSpPr>
          <p:nvPr/>
        </p:nvCxnSpPr>
        <p:spPr>
          <a:xfrm flipH="1">
            <a:off x="2115904" y="3689163"/>
            <a:ext cx="987892" cy="115607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4" idx="5"/>
            <a:endCxn id="6" idx="2"/>
          </p:cNvCxnSpPr>
          <p:nvPr/>
        </p:nvCxnSpPr>
        <p:spPr>
          <a:xfrm>
            <a:off x="1506304" y="2927163"/>
            <a:ext cx="1541696" cy="6542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9" idx="6"/>
            <a:endCxn id="10" idx="3"/>
          </p:cNvCxnSpPr>
          <p:nvPr/>
        </p:nvCxnSpPr>
        <p:spPr>
          <a:xfrm flipV="1">
            <a:off x="2171700" y="4755963"/>
            <a:ext cx="2913296" cy="1970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6" idx="5"/>
            <a:endCxn id="10" idx="1"/>
          </p:cNvCxnSpPr>
          <p:nvPr/>
        </p:nvCxnSpPr>
        <p:spPr>
          <a:xfrm>
            <a:off x="3373204" y="3689163"/>
            <a:ext cx="1711792" cy="85127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2" idx="5"/>
            <a:endCxn id="7" idx="0"/>
          </p:cNvCxnSpPr>
          <p:nvPr/>
        </p:nvCxnSpPr>
        <p:spPr>
          <a:xfrm>
            <a:off x="6040204" y="3536763"/>
            <a:ext cx="1046396" cy="9590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0" idx="6"/>
            <a:endCxn id="7" idx="1"/>
          </p:cNvCxnSpPr>
          <p:nvPr/>
        </p:nvCxnSpPr>
        <p:spPr>
          <a:xfrm flipV="1">
            <a:off x="5410200" y="4540437"/>
            <a:ext cx="1541696" cy="10776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6" idx="6"/>
          </p:cNvCxnSpPr>
          <p:nvPr/>
        </p:nvCxnSpPr>
        <p:spPr>
          <a:xfrm flipV="1">
            <a:off x="3429000" y="3429000"/>
            <a:ext cx="2368040" cy="152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1" idx="6"/>
            <a:endCxn id="13" idx="2"/>
          </p:cNvCxnSpPr>
          <p:nvPr/>
        </p:nvCxnSpPr>
        <p:spPr>
          <a:xfrm flipV="1">
            <a:off x="4267200" y="1844842"/>
            <a:ext cx="1447800" cy="21255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2" idx="7"/>
            <a:endCxn id="8" idx="2"/>
          </p:cNvCxnSpPr>
          <p:nvPr/>
        </p:nvCxnSpPr>
        <p:spPr>
          <a:xfrm flipV="1">
            <a:off x="6040204" y="2514600"/>
            <a:ext cx="1046396" cy="8066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11" idx="3"/>
            <a:endCxn id="6" idx="7"/>
          </p:cNvCxnSpPr>
          <p:nvPr/>
        </p:nvCxnSpPr>
        <p:spPr>
          <a:xfrm flipH="1">
            <a:off x="3373204" y="2165163"/>
            <a:ext cx="568792" cy="130847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4" idx="7"/>
            <a:endCxn id="5" idx="3"/>
          </p:cNvCxnSpPr>
          <p:nvPr/>
        </p:nvCxnSpPr>
        <p:spPr>
          <a:xfrm flipV="1">
            <a:off x="1506304" y="1784163"/>
            <a:ext cx="955807" cy="92747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13" idx="5"/>
            <a:endCxn id="8" idx="1"/>
          </p:cNvCxnSpPr>
          <p:nvPr/>
        </p:nvCxnSpPr>
        <p:spPr>
          <a:xfrm>
            <a:off x="6040204" y="1952605"/>
            <a:ext cx="1102192" cy="45423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13" idx="4"/>
            <a:endCxn id="12" idx="1"/>
          </p:cNvCxnSpPr>
          <p:nvPr/>
        </p:nvCxnSpPr>
        <p:spPr>
          <a:xfrm flipH="1">
            <a:off x="5770796" y="1997242"/>
            <a:ext cx="134704" cy="13239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1967814" y="5105400"/>
            <a:ext cx="0" cy="533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5255092" y="4809663"/>
            <a:ext cx="0" cy="8291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flipH="1">
            <a:off x="7086600" y="4835471"/>
            <a:ext cx="3659" cy="80332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562100" y="5638800"/>
            <a:ext cx="84421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1714500" y="5791200"/>
            <a:ext cx="5626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1866900" y="5943600"/>
            <a:ext cx="24900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4832984" y="5638800"/>
            <a:ext cx="84421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4985384" y="5791200"/>
            <a:ext cx="5626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5137784" y="5943600"/>
            <a:ext cx="24900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6664492" y="5670884"/>
            <a:ext cx="84421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6816892" y="5823284"/>
            <a:ext cx="5626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6969292" y="5975684"/>
            <a:ext cx="24900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Slide Number Placeholder 81"/>
          <p:cNvSpPr>
            <a:spLocks noGrp="1"/>
          </p:cNvSpPr>
          <p:nvPr>
            <p:ph type="sldNum" sz="quarter" idx="12"/>
          </p:nvPr>
        </p:nvSpPr>
        <p:spPr/>
        <p:txBody>
          <a:bodyPr/>
          <a:lstStyle/>
          <a:p>
            <a:fld id="{AA20B5AC-9CDA-49EF-B12B-F1C216F5C4EF}" type="slidenum">
              <a:rPr lang="en-US" smtClean="0"/>
              <a:t>8</a:t>
            </a:fld>
            <a:endParaRPr lang="en-US"/>
          </a:p>
        </p:txBody>
      </p:sp>
      <p:sp>
        <p:nvSpPr>
          <p:cNvPr id="3" name="TextBox 2"/>
          <p:cNvSpPr txBox="1"/>
          <p:nvPr/>
        </p:nvSpPr>
        <p:spPr>
          <a:xfrm>
            <a:off x="1506304" y="6172200"/>
            <a:ext cx="5961296" cy="461665"/>
          </a:xfrm>
          <a:prstGeom prst="rect">
            <a:avLst/>
          </a:prstGeom>
          <a:noFill/>
        </p:spPr>
        <p:txBody>
          <a:bodyPr wrap="square" rtlCol="0">
            <a:spAutoFit/>
          </a:bodyPr>
          <a:lstStyle/>
          <a:p>
            <a:pPr algn="ctr"/>
            <a:r>
              <a:rPr lang="en-US" sz="2400" b="1" dirty="0" smtClean="0"/>
              <a:t>“Symbol Grounding”</a:t>
            </a:r>
            <a:endParaRPr lang="en-US" sz="2400" b="1" dirty="0"/>
          </a:p>
        </p:txBody>
      </p:sp>
    </p:spTree>
    <p:extLst>
      <p:ext uri="{BB962C8B-B14F-4D97-AF65-F5344CB8AC3E}">
        <p14:creationId xmlns:p14="http://schemas.microsoft.com/office/powerpoint/2010/main" val="257135736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FIBO BCO Conversion Plan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Identify which of the above features are appropriate for BCO</a:t>
            </a:r>
          </a:p>
          <a:p>
            <a:r>
              <a:rPr lang="en-US" dirty="0" smtClean="0"/>
              <a:t>Identify how best to frame</a:t>
            </a:r>
            <a:r>
              <a:rPr lang="en-US" baseline="0" dirty="0" smtClean="0"/>
              <a:t> these</a:t>
            </a:r>
          </a:p>
          <a:p>
            <a:pPr lvl="1"/>
            <a:r>
              <a:rPr lang="en-US" dirty="0" smtClean="0"/>
              <a:t>E.g. known, validated patterns of restrictions</a:t>
            </a:r>
          </a:p>
          <a:p>
            <a:pPr lvl="0"/>
            <a:r>
              <a:rPr lang="en-US" dirty="0" smtClean="0"/>
              <a:t>Important items to include:</a:t>
            </a:r>
          </a:p>
          <a:p>
            <a:pPr lvl="1"/>
            <a:r>
              <a:rPr lang="en-US" dirty="0" smtClean="0"/>
              <a:t>Restrictions</a:t>
            </a:r>
          </a:p>
          <a:p>
            <a:pPr lvl="1"/>
            <a:r>
              <a:rPr lang="en-US" dirty="0" smtClean="0"/>
              <a:t>Use of restrictions in framing Necessary versus Necessary and Sufficient conditions (and sufficient</a:t>
            </a:r>
            <a:r>
              <a:rPr lang="en-US" baseline="0" dirty="0" smtClean="0"/>
              <a:t> conditions</a:t>
            </a:r>
            <a:r>
              <a:rPr lang="en-US" baseline="0" dirty="0" smtClean="0">
                <a:sym typeface="Wingdings" panose="05000000000000000000" pitchFamily="2" charset="2"/>
              </a:rPr>
              <a:t>?)</a:t>
            </a:r>
            <a:endParaRPr lang="en-US" dirty="0" smtClean="0"/>
          </a:p>
          <a:p>
            <a:pPr lvl="2"/>
            <a:r>
              <a:rPr lang="en-US" dirty="0" smtClean="0"/>
              <a:t>Consider what classes to define in this sort of way</a:t>
            </a:r>
          </a:p>
          <a:p>
            <a:pPr lvl="0"/>
            <a:r>
              <a:rPr lang="en-US" dirty="0" smtClean="0"/>
              <a:t>Named unions (named class + union + equivalency)</a:t>
            </a:r>
            <a:endParaRPr lang="en-US" dirty="0"/>
          </a:p>
        </p:txBody>
      </p:sp>
    </p:spTree>
    <p:extLst>
      <p:ext uri="{BB962C8B-B14F-4D97-AF65-F5344CB8AC3E}">
        <p14:creationId xmlns:p14="http://schemas.microsoft.com/office/powerpoint/2010/main" val="174168610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2951" y="1466850"/>
            <a:ext cx="7450931" cy="43815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Language Models</a:t>
            </a:r>
            <a:endParaRPr lang="en-US" dirty="0">
              <a:solidFill>
                <a:schemeClr val="tx1"/>
              </a:solidFill>
            </a:endParaRPr>
          </a:p>
        </p:txBody>
      </p:sp>
      <p:sp>
        <p:nvSpPr>
          <p:cNvPr id="5" name="Rectangle 4"/>
          <p:cNvSpPr/>
          <p:nvPr/>
        </p:nvSpPr>
        <p:spPr>
          <a:xfrm>
            <a:off x="742950" y="2143125"/>
            <a:ext cx="7450931" cy="43815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Upper Ontology</a:t>
            </a:r>
            <a:endParaRPr lang="en-US" dirty="0">
              <a:solidFill>
                <a:schemeClr val="tx1"/>
              </a:solidFill>
            </a:endParaRPr>
          </a:p>
        </p:txBody>
      </p:sp>
      <p:sp>
        <p:nvSpPr>
          <p:cNvPr id="6" name="Rectangle 5"/>
          <p:cNvSpPr/>
          <p:nvPr/>
        </p:nvSpPr>
        <p:spPr>
          <a:xfrm>
            <a:off x="742949" y="2819400"/>
            <a:ext cx="7450931" cy="43815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FIBO Basic Business Ontologies</a:t>
            </a:r>
            <a:endParaRPr lang="en-US" dirty="0">
              <a:solidFill>
                <a:schemeClr val="tx1"/>
              </a:solidFill>
            </a:endParaRPr>
          </a:p>
        </p:txBody>
      </p:sp>
      <p:sp>
        <p:nvSpPr>
          <p:cNvPr id="7" name="Rectangle 6"/>
          <p:cNvSpPr/>
          <p:nvPr/>
        </p:nvSpPr>
        <p:spPr>
          <a:xfrm>
            <a:off x="742947" y="3495675"/>
            <a:ext cx="4529140" cy="135255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OMG FIBO Ontologies</a:t>
            </a:r>
            <a:endParaRPr lang="en-US" dirty="0">
              <a:solidFill>
                <a:schemeClr val="tx1"/>
              </a:solidFill>
            </a:endParaRPr>
          </a:p>
        </p:txBody>
      </p:sp>
      <p:sp>
        <p:nvSpPr>
          <p:cNvPr id="8" name="Rectangle 7"/>
          <p:cNvSpPr/>
          <p:nvPr/>
        </p:nvSpPr>
        <p:spPr>
          <a:xfrm>
            <a:off x="742948" y="5086350"/>
            <a:ext cx="7450931" cy="135255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Future FIBO Ontologies</a:t>
            </a:r>
            <a:endParaRPr lang="en-US" dirty="0">
              <a:solidFill>
                <a:schemeClr val="tx1"/>
              </a:solidFill>
            </a:endParaRPr>
          </a:p>
        </p:txBody>
      </p:sp>
      <p:sp>
        <p:nvSpPr>
          <p:cNvPr id="9" name="Rectangle 8"/>
          <p:cNvSpPr/>
          <p:nvPr/>
        </p:nvSpPr>
        <p:spPr>
          <a:xfrm>
            <a:off x="5407819" y="3495675"/>
            <a:ext cx="2786061" cy="135255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Extensions to OMG Ontologies</a:t>
            </a:r>
          </a:p>
          <a:p>
            <a:pPr algn="ctr"/>
            <a:r>
              <a:rPr lang="en-GB" dirty="0" smtClean="0">
                <a:solidFill>
                  <a:schemeClr val="tx1"/>
                </a:solidFill>
              </a:rPr>
              <a:t>(inverses etc.)</a:t>
            </a:r>
            <a:endParaRPr lang="en-US" dirty="0">
              <a:solidFill>
                <a:schemeClr val="tx1"/>
              </a:solidFill>
            </a:endParaRPr>
          </a:p>
        </p:txBody>
      </p:sp>
      <p:sp>
        <p:nvSpPr>
          <p:cNvPr id="10" name="Title 9"/>
          <p:cNvSpPr>
            <a:spLocks noGrp="1"/>
          </p:cNvSpPr>
          <p:nvPr>
            <p:ph type="title"/>
          </p:nvPr>
        </p:nvSpPr>
        <p:spPr/>
        <p:txBody>
          <a:bodyPr/>
          <a:lstStyle/>
          <a:p>
            <a:r>
              <a:rPr lang="en-US" dirty="0" smtClean="0"/>
              <a:t>FIBO</a:t>
            </a:r>
            <a:r>
              <a:rPr lang="en-US" baseline="0" dirty="0" smtClean="0"/>
              <a:t> </a:t>
            </a:r>
            <a:r>
              <a:rPr lang="en-US" dirty="0" smtClean="0"/>
              <a:t>Legacy Content Overview</a:t>
            </a:r>
            <a:endParaRPr lang="en-US" dirty="0"/>
          </a:p>
        </p:txBody>
      </p:sp>
    </p:spTree>
    <p:extLst>
      <p:ext uri="{BB962C8B-B14F-4D97-AF65-F5344CB8AC3E}">
        <p14:creationId xmlns:p14="http://schemas.microsoft.com/office/powerpoint/2010/main" val="166081128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2951" y="1466850"/>
            <a:ext cx="7450931" cy="43815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hlinkClick r:id="rId2"/>
              </a:rPr>
              <a:t>www.w3.org/2000/01/rdf-schema#</a:t>
            </a:r>
            <a:r>
              <a:rPr lang="en-US" sz="1600" dirty="0" smtClean="0">
                <a:solidFill>
                  <a:schemeClr val="tx1"/>
                </a:solidFill>
              </a:rPr>
              <a:t> ; </a:t>
            </a:r>
            <a:r>
              <a:rPr lang="en-US" sz="1600" dirty="0" smtClean="0">
                <a:solidFill>
                  <a:schemeClr val="tx1"/>
                </a:solidFill>
                <a:hlinkClick r:id="rId3"/>
              </a:rPr>
              <a:t>www.w3.org/2002/07/owl#</a:t>
            </a:r>
            <a:r>
              <a:rPr lang="en-US" sz="1600" dirty="0" smtClean="0">
                <a:solidFill>
                  <a:schemeClr val="tx1"/>
                </a:solidFill>
              </a:rPr>
              <a:t> ; </a:t>
            </a:r>
            <a:r>
              <a:rPr lang="en-US" sz="1600" dirty="0" smtClean="0">
                <a:solidFill>
                  <a:schemeClr val="tx1"/>
                </a:solidFill>
                <a:hlinkClick r:id="rId4"/>
              </a:rPr>
              <a:t>www.w3.org/2001/XMLSchema#</a:t>
            </a:r>
            <a:r>
              <a:rPr lang="en-US" dirty="0" smtClean="0">
                <a:solidFill>
                  <a:schemeClr val="tx1"/>
                </a:solidFill>
              </a:rPr>
              <a:t> </a:t>
            </a:r>
            <a:endParaRPr lang="en-US" dirty="0">
              <a:solidFill>
                <a:schemeClr val="tx1"/>
              </a:solidFill>
            </a:endParaRPr>
          </a:p>
        </p:txBody>
      </p:sp>
      <p:sp>
        <p:nvSpPr>
          <p:cNvPr id="5" name="Rectangle 4"/>
          <p:cNvSpPr/>
          <p:nvPr/>
        </p:nvSpPr>
        <p:spPr>
          <a:xfrm>
            <a:off x="742950" y="2143125"/>
            <a:ext cx="7450931" cy="43815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hlinkClick r:id="rId5"/>
              </a:rPr>
              <a:t>spec.edmcouncil.org/</a:t>
            </a:r>
            <a:r>
              <a:rPr lang="en-US" dirty="0" err="1" smtClean="0">
                <a:solidFill>
                  <a:schemeClr val="tx1"/>
                </a:solidFill>
                <a:hlinkClick r:id="rId5"/>
              </a:rPr>
              <a:t>fibo</a:t>
            </a:r>
            <a:r>
              <a:rPr lang="en-US" dirty="0" smtClean="0">
                <a:solidFill>
                  <a:schemeClr val="tx1"/>
                </a:solidFill>
                <a:hlinkClick r:id="rId5"/>
              </a:rPr>
              <a:t>/</a:t>
            </a:r>
            <a:r>
              <a:rPr lang="en-US" dirty="0" err="1" smtClean="0">
                <a:solidFill>
                  <a:schemeClr val="tx1"/>
                </a:solidFill>
                <a:hlinkClick r:id="rId5"/>
              </a:rPr>
              <a:t>uo</a:t>
            </a:r>
            <a:r>
              <a:rPr lang="en-US" dirty="0" smtClean="0">
                <a:solidFill>
                  <a:schemeClr val="tx1"/>
                </a:solidFill>
                <a:hlinkClick r:id="rId5"/>
              </a:rPr>
              <a:t>/</a:t>
            </a:r>
            <a:r>
              <a:rPr lang="en-US" dirty="0" smtClean="0">
                <a:solidFill>
                  <a:schemeClr val="tx1"/>
                </a:solidFill>
              </a:rPr>
              <a:t> </a:t>
            </a:r>
            <a:endParaRPr lang="en-US" dirty="0">
              <a:solidFill>
                <a:schemeClr val="tx1"/>
              </a:solidFill>
            </a:endParaRPr>
          </a:p>
        </p:txBody>
      </p:sp>
      <p:sp>
        <p:nvSpPr>
          <p:cNvPr id="6" name="Rectangle 5"/>
          <p:cNvSpPr/>
          <p:nvPr/>
        </p:nvSpPr>
        <p:spPr>
          <a:xfrm>
            <a:off x="742949" y="2819400"/>
            <a:ext cx="7450931" cy="43815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hlinkClick r:id="rId6"/>
              </a:rPr>
              <a:t>spec.edmcouncil.org/</a:t>
            </a:r>
            <a:r>
              <a:rPr lang="en-GB" dirty="0" err="1" smtClean="0">
                <a:solidFill>
                  <a:schemeClr val="tx1"/>
                </a:solidFill>
                <a:hlinkClick r:id="rId6"/>
              </a:rPr>
              <a:t>fibo</a:t>
            </a:r>
            <a:r>
              <a:rPr lang="en-GB" dirty="0" smtClean="0">
                <a:solidFill>
                  <a:schemeClr val="tx1"/>
                </a:solidFill>
                <a:hlinkClick r:id="rId6"/>
              </a:rPr>
              <a:t>/</a:t>
            </a:r>
            <a:r>
              <a:rPr lang="en-GB" dirty="0" err="1" smtClean="0">
                <a:solidFill>
                  <a:schemeClr val="tx1"/>
                </a:solidFill>
                <a:hlinkClick r:id="rId6"/>
              </a:rPr>
              <a:t>fnd</a:t>
            </a:r>
            <a:r>
              <a:rPr lang="en-GB" dirty="0" smtClean="0">
                <a:solidFill>
                  <a:schemeClr val="tx1"/>
                </a:solidFill>
                <a:hlinkClick r:id="rId6"/>
              </a:rPr>
              <a:t>/</a:t>
            </a:r>
            <a:r>
              <a:rPr lang="en-GB" dirty="0" smtClean="0">
                <a:solidFill>
                  <a:schemeClr val="tx1"/>
                </a:solidFill>
              </a:rPr>
              <a:t> </a:t>
            </a:r>
            <a:endParaRPr lang="en-US" dirty="0">
              <a:solidFill>
                <a:schemeClr val="tx1"/>
              </a:solidFill>
            </a:endParaRPr>
          </a:p>
        </p:txBody>
      </p:sp>
      <p:sp>
        <p:nvSpPr>
          <p:cNvPr id="7" name="Rectangle 6"/>
          <p:cNvSpPr/>
          <p:nvPr/>
        </p:nvSpPr>
        <p:spPr>
          <a:xfrm>
            <a:off x="742949" y="3495675"/>
            <a:ext cx="4529139" cy="135255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tx1"/>
              </a:solidFill>
              <a:hlinkClick r:id="rId7"/>
            </a:endParaRPr>
          </a:p>
          <a:p>
            <a:pPr algn="ctr"/>
            <a:r>
              <a:rPr lang="en-GB" dirty="0" smtClean="0">
                <a:solidFill>
                  <a:schemeClr val="tx1"/>
                </a:solidFill>
                <a:hlinkClick r:id="rId6"/>
              </a:rPr>
              <a:t>spec.edmcouncil.org/</a:t>
            </a:r>
            <a:r>
              <a:rPr lang="en-GB" dirty="0" err="1" smtClean="0">
                <a:solidFill>
                  <a:schemeClr val="tx1"/>
                </a:solidFill>
                <a:hlinkClick r:id="rId6"/>
              </a:rPr>
              <a:t>fibo</a:t>
            </a:r>
            <a:r>
              <a:rPr lang="en-GB" dirty="0" smtClean="0">
                <a:solidFill>
                  <a:schemeClr val="tx1"/>
                </a:solidFill>
                <a:hlinkClick r:id="rId6"/>
              </a:rPr>
              <a:t>/v[n]/xxx/</a:t>
            </a:r>
            <a:r>
              <a:rPr lang="en-GB" dirty="0" smtClean="0">
                <a:solidFill>
                  <a:schemeClr val="tx1"/>
                </a:solidFill>
              </a:rPr>
              <a:t> </a:t>
            </a:r>
          </a:p>
          <a:p>
            <a:pPr algn="ctr"/>
            <a:r>
              <a:rPr lang="en-GB" sz="1400" dirty="0" smtClean="0">
                <a:solidFill>
                  <a:schemeClr val="tx1"/>
                </a:solidFill>
              </a:rPr>
              <a:t>Where XXX = domain namespace element</a:t>
            </a:r>
          </a:p>
          <a:p>
            <a:pPr algn="ctr"/>
            <a:r>
              <a:rPr lang="en-GB" sz="1400" dirty="0" smtClean="0">
                <a:solidFill>
                  <a:schemeClr val="tx1"/>
                </a:solidFill>
              </a:rPr>
              <a:t>V[n] = major version number</a:t>
            </a:r>
          </a:p>
          <a:p>
            <a:pPr algn="ctr"/>
            <a:r>
              <a:rPr lang="en-GB" sz="1400" dirty="0" smtClean="0">
                <a:solidFill>
                  <a:schemeClr val="tx1"/>
                </a:solidFill>
              </a:rPr>
              <a:t>Surrogate for published ontology URI which is: </a:t>
            </a:r>
          </a:p>
          <a:p>
            <a:pPr algn="ctr"/>
            <a:r>
              <a:rPr lang="en-GB" dirty="0" smtClean="0">
                <a:solidFill>
                  <a:schemeClr val="tx1"/>
                </a:solidFill>
                <a:hlinkClick r:id="rId8"/>
              </a:rPr>
              <a:t>www.omg.org/spec/EDMC-FIBO/XXX</a:t>
            </a:r>
            <a:r>
              <a:rPr lang="en-GB" dirty="0" smtClean="0">
                <a:solidFill>
                  <a:schemeClr val="tx1"/>
                </a:solidFill>
              </a:rPr>
              <a:t>  </a:t>
            </a:r>
            <a:endParaRPr lang="en-US" dirty="0" smtClean="0">
              <a:solidFill>
                <a:schemeClr val="tx1"/>
              </a:solidFill>
            </a:endParaRPr>
          </a:p>
          <a:p>
            <a:pPr algn="ctr"/>
            <a:endParaRPr lang="en-US" dirty="0">
              <a:solidFill>
                <a:schemeClr val="tx1"/>
              </a:solidFill>
            </a:endParaRPr>
          </a:p>
        </p:txBody>
      </p:sp>
      <p:sp>
        <p:nvSpPr>
          <p:cNvPr id="8" name="Rectangle 7"/>
          <p:cNvSpPr/>
          <p:nvPr/>
        </p:nvSpPr>
        <p:spPr>
          <a:xfrm>
            <a:off x="742948" y="5086350"/>
            <a:ext cx="7450931" cy="135255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hlinkClick r:id="rId6"/>
              </a:rPr>
              <a:t>spec.edmcouncil.org/</a:t>
            </a:r>
            <a:r>
              <a:rPr lang="en-GB" sz="1600" dirty="0" err="1" smtClean="0">
                <a:solidFill>
                  <a:schemeClr val="tx1"/>
                </a:solidFill>
                <a:hlinkClick r:id="rId6"/>
              </a:rPr>
              <a:t>fibo</a:t>
            </a:r>
            <a:r>
              <a:rPr lang="en-GB" sz="1600" dirty="0" smtClean="0">
                <a:solidFill>
                  <a:schemeClr val="tx1"/>
                </a:solidFill>
                <a:hlinkClick r:id="rId6"/>
              </a:rPr>
              <a:t>/v[n]/xxx </a:t>
            </a:r>
            <a:endParaRPr lang="en-GB" sz="1600" dirty="0" smtClean="0">
              <a:solidFill>
                <a:schemeClr val="tx1"/>
              </a:solidFill>
            </a:endParaRPr>
          </a:p>
          <a:p>
            <a:pPr algn="ctr"/>
            <a:r>
              <a:rPr lang="en-GB" sz="1600" dirty="0" smtClean="0">
                <a:solidFill>
                  <a:schemeClr val="tx1"/>
                </a:solidFill>
                <a:hlinkClick r:id="rId8"/>
              </a:rPr>
              <a:t>www.omg.org/spec/EDMC-FIBO/XXX</a:t>
            </a:r>
            <a:endParaRPr lang="en-GB" sz="1600" dirty="0" smtClean="0">
              <a:solidFill>
                <a:schemeClr val="tx1"/>
              </a:solidFill>
            </a:endParaRPr>
          </a:p>
          <a:p>
            <a:pPr algn="ctr"/>
            <a:endParaRPr lang="en-GB" dirty="0" smtClean="0">
              <a:solidFill>
                <a:schemeClr val="tx1"/>
              </a:solidFill>
            </a:endParaRPr>
          </a:p>
          <a:p>
            <a:r>
              <a:rPr lang="en-GB" dirty="0" smtClean="0">
                <a:solidFill>
                  <a:schemeClr val="tx1"/>
                </a:solidFill>
              </a:rPr>
              <a:t>	Where XXX = OMG Spec namespace element </a:t>
            </a:r>
            <a:endParaRPr lang="en-US" dirty="0">
              <a:solidFill>
                <a:schemeClr val="tx1"/>
              </a:solidFill>
            </a:endParaRPr>
          </a:p>
        </p:txBody>
      </p:sp>
      <p:sp>
        <p:nvSpPr>
          <p:cNvPr id="9" name="Rectangle 8"/>
          <p:cNvSpPr/>
          <p:nvPr/>
        </p:nvSpPr>
        <p:spPr>
          <a:xfrm>
            <a:off x="5407819" y="3495675"/>
            <a:ext cx="2786061" cy="135255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hlinkClick r:id="rId9"/>
              </a:rPr>
              <a:t>fibo.edmcouncil.org/</a:t>
            </a:r>
            <a:r>
              <a:rPr lang="en-US" sz="1600" dirty="0" err="1" smtClean="0">
                <a:solidFill>
                  <a:schemeClr val="tx1"/>
                </a:solidFill>
                <a:hlinkClick r:id="rId9"/>
              </a:rPr>
              <a:t>fibo</a:t>
            </a:r>
            <a:r>
              <a:rPr lang="en-US" sz="1600" dirty="0" smtClean="0">
                <a:solidFill>
                  <a:srgbClr val="0000FF"/>
                </a:solidFill>
                <a:hlinkClick r:id="rId9"/>
              </a:rPr>
              <a:t>/</a:t>
            </a:r>
            <a:r>
              <a:rPr lang="en-US" sz="1600" u="sng" dirty="0" smtClean="0">
                <a:solidFill>
                  <a:srgbClr val="0000FF"/>
                </a:solidFill>
              </a:rPr>
              <a:t>v[n]/xxx/</a:t>
            </a:r>
            <a:r>
              <a:rPr lang="en-US" sz="1600" dirty="0" smtClean="0">
                <a:solidFill>
                  <a:schemeClr val="tx1"/>
                </a:solidFill>
              </a:rPr>
              <a:t> </a:t>
            </a:r>
          </a:p>
          <a:p>
            <a:pPr algn="ctr"/>
            <a:r>
              <a:rPr lang="en-GB" sz="1400" dirty="0" smtClean="0">
                <a:solidFill>
                  <a:schemeClr val="tx1"/>
                </a:solidFill>
              </a:rPr>
              <a:t>Where XXX = OMG Spec namespace element</a:t>
            </a:r>
          </a:p>
          <a:p>
            <a:pPr algn="ctr"/>
            <a:r>
              <a:rPr lang="en-GB" sz="1400" dirty="0">
                <a:solidFill>
                  <a:schemeClr val="tx1"/>
                </a:solidFill>
              </a:rPr>
              <a:t>V[n] = major version </a:t>
            </a:r>
            <a:r>
              <a:rPr lang="en-GB" sz="1400" dirty="0" smtClean="0">
                <a:solidFill>
                  <a:schemeClr val="tx1"/>
                </a:solidFill>
              </a:rPr>
              <a:t>number</a:t>
            </a:r>
            <a:endParaRPr lang="en-GB" sz="1400" dirty="0">
              <a:solidFill>
                <a:schemeClr val="tx1"/>
              </a:solidFill>
            </a:endParaRPr>
          </a:p>
        </p:txBody>
      </p:sp>
      <p:sp>
        <p:nvSpPr>
          <p:cNvPr id="10" name="Title 9"/>
          <p:cNvSpPr>
            <a:spLocks noGrp="1"/>
          </p:cNvSpPr>
          <p:nvPr>
            <p:ph type="title"/>
          </p:nvPr>
        </p:nvSpPr>
        <p:spPr/>
        <p:txBody>
          <a:bodyPr>
            <a:normAutofit/>
          </a:bodyPr>
          <a:lstStyle/>
          <a:p>
            <a:r>
              <a:rPr lang="en-US" dirty="0" smtClean="0"/>
              <a:t>FIBO</a:t>
            </a:r>
            <a:r>
              <a:rPr lang="en-US" baseline="0" dirty="0" smtClean="0"/>
              <a:t> </a:t>
            </a:r>
            <a:r>
              <a:rPr lang="en-US" dirty="0" smtClean="0"/>
              <a:t>Legacy Content Namespaces</a:t>
            </a:r>
            <a:endParaRPr lang="en-US" dirty="0"/>
          </a:p>
        </p:txBody>
      </p:sp>
      <p:sp>
        <p:nvSpPr>
          <p:cNvPr id="2" name="Rectangle 1"/>
          <p:cNvSpPr/>
          <p:nvPr/>
        </p:nvSpPr>
        <p:spPr>
          <a:xfrm>
            <a:off x="6150769" y="5181601"/>
            <a:ext cx="1964531" cy="1171575"/>
          </a:xfrm>
          <a:prstGeom prst="rect">
            <a:avLst/>
          </a:prstGeom>
          <a:solidFill>
            <a:schemeClr val="accent5">
              <a:lumMod val="20000"/>
              <a:lumOff val="8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Elements excluded for OMG operational constraints would be included in extensions as before; Legacy OWL does not identify these</a:t>
            </a:r>
            <a:endParaRPr lang="en-US" sz="1200" dirty="0">
              <a:solidFill>
                <a:schemeClr val="tx1"/>
              </a:solidFill>
            </a:endParaRPr>
          </a:p>
        </p:txBody>
      </p:sp>
    </p:spTree>
    <p:extLst>
      <p:ext uri="{BB962C8B-B14F-4D97-AF65-F5344CB8AC3E}">
        <p14:creationId xmlns:p14="http://schemas.microsoft.com/office/powerpoint/2010/main" val="114030428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
          <p:cNvSpPr>
            <a:spLocks noChangeArrowheads="1"/>
          </p:cNvSpPr>
          <p:nvPr/>
        </p:nvSpPr>
        <p:spPr bwMode="auto">
          <a:xfrm>
            <a:off x="827088" y="2060575"/>
            <a:ext cx="4319587" cy="647700"/>
          </a:xfrm>
          <a:prstGeom prst="rect">
            <a:avLst/>
          </a:prstGeom>
          <a:solidFill>
            <a:schemeClr val="accent2">
              <a:lumMod val="60000"/>
              <a:lumOff val="40000"/>
            </a:schemeClr>
          </a:solidFill>
          <a:ln w="9525">
            <a:solidFill>
              <a:schemeClr val="tx1"/>
            </a:solidFill>
            <a:miter lim="800000"/>
            <a:headEnd/>
            <a:tailEnd/>
          </a:ln>
        </p:spPr>
        <p:txBody>
          <a:bodyPr wrap="none" anchor="ct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algn="ctr" eaLnBrk="1" hangingPunct="1"/>
            <a:r>
              <a:rPr lang="en-GB" altLang="en-US" sz="1600" b="1" dirty="0">
                <a:cs typeface="Arial" charset="0"/>
              </a:rPr>
              <a:t>Broader Framework: Process, Event, State</a:t>
            </a:r>
          </a:p>
        </p:txBody>
      </p:sp>
      <p:sp>
        <p:nvSpPr>
          <p:cNvPr id="14339" name="Rectangle 2"/>
          <p:cNvSpPr>
            <a:spLocks noGrp="1" noChangeArrowheads="1"/>
          </p:cNvSpPr>
          <p:nvPr>
            <p:ph type="title" idx="4294967295"/>
          </p:nvPr>
        </p:nvSpPr>
        <p:spPr>
          <a:xfrm>
            <a:off x="533400" y="533400"/>
            <a:ext cx="8229600" cy="609600"/>
          </a:xfrm>
        </p:spPr>
        <p:txBody>
          <a:bodyPr>
            <a:normAutofit fontScale="90000"/>
          </a:bodyPr>
          <a:lstStyle/>
          <a:p>
            <a:pPr algn="ctr"/>
            <a:r>
              <a:rPr lang="en-GB" altLang="en-US" dirty="0" smtClean="0"/>
              <a:t>Legacy FIBO Disposition</a:t>
            </a:r>
          </a:p>
        </p:txBody>
      </p:sp>
      <p:sp>
        <p:nvSpPr>
          <p:cNvPr id="14340" name="Text Box 3"/>
          <p:cNvSpPr txBox="1">
            <a:spLocks noChangeArrowheads="1"/>
          </p:cNvSpPr>
          <p:nvPr/>
        </p:nvSpPr>
        <p:spPr bwMode="auto">
          <a:xfrm>
            <a:off x="827088" y="5500688"/>
            <a:ext cx="7489825" cy="376237"/>
          </a:xfrm>
          <a:prstGeom prst="rect">
            <a:avLst/>
          </a:prstGeom>
          <a:solidFill>
            <a:srgbClr val="CCFFFF"/>
          </a:solidFill>
          <a:ln w="9525">
            <a:solidFill>
              <a:schemeClr val="tx1"/>
            </a:solidFill>
            <a:miter lim="800000"/>
            <a:headEnd/>
            <a:tailEnd/>
          </a:ln>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algn="ctr" eaLnBrk="1" hangingPunct="1">
              <a:spcBef>
                <a:spcPct val="50000"/>
              </a:spcBef>
            </a:pPr>
            <a:r>
              <a:rPr lang="en-GB" altLang="en-US" b="1" dirty="0" smtClean="0">
                <a:cs typeface="Arial" charset="0"/>
              </a:rPr>
              <a:t>Upper Ontology </a:t>
            </a:r>
            <a:r>
              <a:rPr lang="en-GB" altLang="en-US" b="1" dirty="0">
                <a:cs typeface="Arial" charset="0"/>
              </a:rPr>
              <a:t>Lattice</a:t>
            </a:r>
          </a:p>
        </p:txBody>
      </p:sp>
      <p:sp>
        <p:nvSpPr>
          <p:cNvPr id="14341" name="Text Box 4"/>
          <p:cNvSpPr txBox="1">
            <a:spLocks noChangeArrowheads="1"/>
          </p:cNvSpPr>
          <p:nvPr/>
        </p:nvSpPr>
        <p:spPr bwMode="auto">
          <a:xfrm>
            <a:off x="2339975" y="3933825"/>
            <a:ext cx="5976938" cy="790575"/>
          </a:xfrm>
          <a:prstGeom prst="rect">
            <a:avLst/>
          </a:prstGeom>
          <a:solidFill>
            <a:srgbClr val="CCFFCC"/>
          </a:solidFill>
          <a:ln w="9525">
            <a:solidFill>
              <a:schemeClr val="tx1"/>
            </a:solidFill>
            <a:miter lim="800000"/>
            <a:headEnd/>
            <a:tailEnd/>
          </a:ln>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algn="ctr" eaLnBrk="1" hangingPunct="1">
              <a:spcBef>
                <a:spcPct val="50000"/>
              </a:spcBef>
            </a:pPr>
            <a:r>
              <a:rPr lang="en-GB" altLang="en-US" b="1" dirty="0" smtClean="0">
                <a:cs typeface="Arial" charset="0"/>
              </a:rPr>
              <a:t>Foundational Terms </a:t>
            </a:r>
            <a:r>
              <a:rPr lang="en-GB" altLang="en-US" b="1" dirty="0">
                <a:cs typeface="Arial" charset="0"/>
              </a:rPr>
              <a:t>(Mid level ontology)</a:t>
            </a:r>
          </a:p>
          <a:p>
            <a:pPr algn="ctr" eaLnBrk="1" hangingPunct="1">
              <a:spcBef>
                <a:spcPct val="50000"/>
              </a:spcBef>
            </a:pPr>
            <a:r>
              <a:rPr lang="en-GB" altLang="en-US" i="1" dirty="0">
                <a:cs typeface="Arial" charset="0"/>
              </a:rPr>
              <a:t>Accounting, Geo, Legal etc.</a:t>
            </a:r>
          </a:p>
        </p:txBody>
      </p:sp>
      <p:sp>
        <p:nvSpPr>
          <p:cNvPr id="14342" name="Rectangle 5"/>
          <p:cNvSpPr>
            <a:spLocks noChangeArrowheads="1"/>
          </p:cNvSpPr>
          <p:nvPr/>
        </p:nvSpPr>
        <p:spPr bwMode="auto">
          <a:xfrm>
            <a:off x="827088" y="3933825"/>
            <a:ext cx="1873250" cy="792163"/>
          </a:xfrm>
          <a:prstGeom prst="rect">
            <a:avLst/>
          </a:prstGeom>
          <a:solidFill>
            <a:srgbClr val="92D050"/>
          </a:solidFill>
          <a:ln w="9525">
            <a:solidFill>
              <a:schemeClr val="tx1"/>
            </a:solidFill>
            <a:miter lim="800000"/>
            <a:headEnd/>
            <a:tailEnd/>
          </a:ln>
        </p:spPr>
        <p:txBody>
          <a:bodyPr wrap="none" anchor="ct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algn="ctr" eaLnBrk="1" hangingPunct="1"/>
            <a:r>
              <a:rPr lang="en-GB" altLang="en-US" b="1">
                <a:cs typeface="Arial" charset="0"/>
              </a:rPr>
              <a:t>Business Entity</a:t>
            </a:r>
          </a:p>
        </p:txBody>
      </p:sp>
      <p:sp>
        <p:nvSpPr>
          <p:cNvPr id="14343" name="Rectangle 6"/>
          <p:cNvSpPr>
            <a:spLocks noChangeArrowheads="1"/>
          </p:cNvSpPr>
          <p:nvPr/>
        </p:nvSpPr>
        <p:spPr bwMode="auto">
          <a:xfrm>
            <a:off x="827088" y="2852738"/>
            <a:ext cx="6264275" cy="93662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algn="ctr" eaLnBrk="1" hangingPunct="1"/>
            <a:r>
              <a:rPr lang="en-GB" altLang="en-US" b="1">
                <a:cs typeface="Arial" charset="0"/>
              </a:rPr>
              <a:t>Securities and Derivatives Reference Data</a:t>
            </a:r>
          </a:p>
        </p:txBody>
      </p:sp>
      <p:sp>
        <p:nvSpPr>
          <p:cNvPr id="14344" name="Rectangle 7"/>
          <p:cNvSpPr>
            <a:spLocks noChangeArrowheads="1"/>
          </p:cNvSpPr>
          <p:nvPr/>
        </p:nvSpPr>
        <p:spPr bwMode="auto">
          <a:xfrm>
            <a:off x="7235825" y="2852738"/>
            <a:ext cx="1081088" cy="93662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algn="ctr" eaLnBrk="1" hangingPunct="1"/>
            <a:r>
              <a:rPr lang="en-GB" altLang="en-US" b="1">
                <a:cs typeface="Arial" charset="0"/>
              </a:rPr>
              <a:t>Loans</a:t>
            </a:r>
          </a:p>
        </p:txBody>
      </p:sp>
      <p:sp>
        <p:nvSpPr>
          <p:cNvPr id="14345" name="Rectangle 8"/>
          <p:cNvSpPr>
            <a:spLocks noChangeArrowheads="1"/>
          </p:cNvSpPr>
          <p:nvPr/>
        </p:nvSpPr>
        <p:spPr bwMode="auto">
          <a:xfrm>
            <a:off x="827088" y="1341438"/>
            <a:ext cx="2089150" cy="647700"/>
          </a:xfrm>
          <a:prstGeom prst="rect">
            <a:avLst/>
          </a:prstGeom>
          <a:solidFill>
            <a:srgbClr val="FFCC99"/>
          </a:solidFill>
          <a:ln w="9525">
            <a:solidFill>
              <a:schemeClr val="tx1"/>
            </a:solidFill>
            <a:miter lim="800000"/>
            <a:headEnd/>
            <a:tailEnd/>
          </a:ln>
        </p:spPr>
        <p:txBody>
          <a:bodyPr wrap="none" anchor="ct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algn="ctr" eaLnBrk="1" hangingPunct="1"/>
            <a:r>
              <a:rPr lang="en-GB" altLang="en-US" sz="1600" b="1">
                <a:cs typeface="Arial" charset="0"/>
              </a:rPr>
              <a:t>Corporate Actions</a:t>
            </a:r>
          </a:p>
        </p:txBody>
      </p:sp>
      <p:sp>
        <p:nvSpPr>
          <p:cNvPr id="14346" name="Rectangle 9"/>
          <p:cNvSpPr>
            <a:spLocks noChangeArrowheads="1"/>
          </p:cNvSpPr>
          <p:nvPr/>
        </p:nvSpPr>
        <p:spPr bwMode="auto">
          <a:xfrm>
            <a:off x="5219700" y="2060575"/>
            <a:ext cx="1873250" cy="647700"/>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algn="ctr" eaLnBrk="1" hangingPunct="1"/>
            <a:r>
              <a:rPr lang="en-GB" altLang="en-US" sz="1600" b="1">
                <a:cs typeface="Arial" charset="0"/>
              </a:rPr>
              <a:t>Pricing, Analytics</a:t>
            </a:r>
          </a:p>
        </p:txBody>
      </p:sp>
      <p:sp>
        <p:nvSpPr>
          <p:cNvPr id="14347" name="Rectangle 10"/>
          <p:cNvSpPr>
            <a:spLocks noChangeArrowheads="1"/>
          </p:cNvSpPr>
          <p:nvPr/>
        </p:nvSpPr>
        <p:spPr bwMode="auto">
          <a:xfrm>
            <a:off x="2987675" y="1341438"/>
            <a:ext cx="2160588" cy="647700"/>
          </a:xfrm>
          <a:prstGeom prst="rect">
            <a:avLst/>
          </a:prstGeom>
          <a:solidFill>
            <a:srgbClr val="CC99FF"/>
          </a:solidFill>
          <a:ln w="9525">
            <a:solidFill>
              <a:schemeClr val="tx1"/>
            </a:solidFill>
            <a:miter lim="800000"/>
            <a:headEnd/>
            <a:tailEnd/>
          </a:ln>
        </p:spPr>
        <p:txBody>
          <a:bodyPr wrap="none" anchor="ct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algn="ctr" eaLnBrk="1" hangingPunct="1"/>
            <a:r>
              <a:rPr lang="en-GB" altLang="en-US" sz="1600" b="1">
                <a:cs typeface="Arial" charset="0"/>
              </a:rPr>
              <a:t>Securities </a:t>
            </a:r>
          </a:p>
          <a:p>
            <a:pPr algn="ctr" eaLnBrk="1" hangingPunct="1"/>
            <a:r>
              <a:rPr lang="en-GB" altLang="en-US" sz="1600" b="1">
                <a:cs typeface="Arial" charset="0"/>
              </a:rPr>
              <a:t>Transactions</a:t>
            </a:r>
            <a:r>
              <a:rPr lang="en-GB" altLang="en-US" b="1">
                <a:cs typeface="Arial" charset="0"/>
              </a:rPr>
              <a:t> </a:t>
            </a:r>
          </a:p>
        </p:txBody>
      </p:sp>
      <p:sp>
        <p:nvSpPr>
          <p:cNvPr id="14348" name="Line 14"/>
          <p:cNvSpPr>
            <a:spLocks noChangeShapeType="1"/>
          </p:cNvSpPr>
          <p:nvPr/>
        </p:nvSpPr>
        <p:spPr bwMode="auto">
          <a:xfrm>
            <a:off x="1619250" y="1917700"/>
            <a:ext cx="0" cy="1295400"/>
          </a:xfrm>
          <a:prstGeom prst="line">
            <a:avLst/>
          </a:prstGeom>
          <a:noFill/>
          <a:ln w="3175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4349" name="Line 15"/>
          <p:cNvSpPr>
            <a:spLocks noChangeShapeType="1"/>
          </p:cNvSpPr>
          <p:nvPr/>
        </p:nvSpPr>
        <p:spPr bwMode="auto">
          <a:xfrm>
            <a:off x="1979613" y="1917700"/>
            <a:ext cx="0" cy="358775"/>
          </a:xfrm>
          <a:prstGeom prst="line">
            <a:avLst/>
          </a:prstGeom>
          <a:noFill/>
          <a:ln w="3175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4350" name="Line 16"/>
          <p:cNvSpPr>
            <a:spLocks noChangeShapeType="1"/>
          </p:cNvSpPr>
          <p:nvPr/>
        </p:nvSpPr>
        <p:spPr bwMode="auto">
          <a:xfrm>
            <a:off x="4643438" y="3502025"/>
            <a:ext cx="0" cy="576263"/>
          </a:xfrm>
          <a:prstGeom prst="line">
            <a:avLst/>
          </a:prstGeom>
          <a:noFill/>
          <a:ln w="3175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4351" name="Line 17"/>
          <p:cNvSpPr>
            <a:spLocks noChangeShapeType="1"/>
          </p:cNvSpPr>
          <p:nvPr/>
        </p:nvSpPr>
        <p:spPr bwMode="auto">
          <a:xfrm>
            <a:off x="7740650" y="3573463"/>
            <a:ext cx="0" cy="576262"/>
          </a:xfrm>
          <a:prstGeom prst="line">
            <a:avLst/>
          </a:prstGeom>
          <a:noFill/>
          <a:ln w="3175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4352" name="Line 18"/>
          <p:cNvSpPr>
            <a:spLocks noChangeShapeType="1"/>
          </p:cNvSpPr>
          <p:nvPr/>
        </p:nvSpPr>
        <p:spPr bwMode="auto">
          <a:xfrm>
            <a:off x="6084888" y="2565400"/>
            <a:ext cx="0" cy="576263"/>
          </a:xfrm>
          <a:prstGeom prst="line">
            <a:avLst/>
          </a:prstGeom>
          <a:noFill/>
          <a:ln w="3175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4353" name="Line 19"/>
          <p:cNvSpPr>
            <a:spLocks noChangeShapeType="1"/>
          </p:cNvSpPr>
          <p:nvPr/>
        </p:nvSpPr>
        <p:spPr bwMode="auto">
          <a:xfrm>
            <a:off x="3348038" y="1916113"/>
            <a:ext cx="0" cy="1225550"/>
          </a:xfrm>
          <a:prstGeom prst="line">
            <a:avLst/>
          </a:prstGeom>
          <a:noFill/>
          <a:ln w="3175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4354" name="Line 20"/>
          <p:cNvSpPr>
            <a:spLocks noChangeShapeType="1"/>
          </p:cNvSpPr>
          <p:nvPr/>
        </p:nvSpPr>
        <p:spPr bwMode="auto">
          <a:xfrm>
            <a:off x="1763713" y="3573463"/>
            <a:ext cx="0" cy="576262"/>
          </a:xfrm>
          <a:prstGeom prst="line">
            <a:avLst/>
          </a:prstGeom>
          <a:noFill/>
          <a:ln w="3175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4355" name="Line 14"/>
          <p:cNvSpPr>
            <a:spLocks noChangeShapeType="1"/>
          </p:cNvSpPr>
          <p:nvPr/>
        </p:nvSpPr>
        <p:spPr bwMode="auto">
          <a:xfrm>
            <a:off x="1116013" y="1917700"/>
            <a:ext cx="0" cy="2232025"/>
          </a:xfrm>
          <a:prstGeom prst="line">
            <a:avLst/>
          </a:prstGeom>
          <a:noFill/>
          <a:ln w="3175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4356" name="Line 15"/>
          <p:cNvSpPr>
            <a:spLocks noChangeShapeType="1"/>
          </p:cNvSpPr>
          <p:nvPr/>
        </p:nvSpPr>
        <p:spPr bwMode="auto">
          <a:xfrm>
            <a:off x="4859338" y="1917700"/>
            <a:ext cx="0" cy="358775"/>
          </a:xfrm>
          <a:prstGeom prst="line">
            <a:avLst/>
          </a:prstGeom>
          <a:noFill/>
          <a:ln w="3175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4357" name="Text Box 3"/>
          <p:cNvSpPr txBox="1">
            <a:spLocks noChangeArrowheads="1"/>
          </p:cNvSpPr>
          <p:nvPr/>
        </p:nvSpPr>
        <p:spPr bwMode="auto">
          <a:xfrm>
            <a:off x="827088" y="4724400"/>
            <a:ext cx="7489825" cy="788988"/>
          </a:xfrm>
          <a:prstGeom prst="rect">
            <a:avLst/>
          </a:prstGeom>
          <a:solidFill>
            <a:srgbClr val="CCFFCC"/>
          </a:solidFill>
          <a:ln w="9525">
            <a:solidFill>
              <a:schemeClr val="tx1"/>
            </a:solidFill>
            <a:miter lim="800000"/>
            <a:headEnd/>
            <a:tailEnd/>
          </a:ln>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algn="ctr" eaLnBrk="1" hangingPunct="1">
              <a:spcBef>
                <a:spcPct val="50000"/>
              </a:spcBef>
            </a:pPr>
            <a:r>
              <a:rPr lang="en-GB" altLang="en-US" b="1">
                <a:cs typeface="Arial" charset="0"/>
              </a:rPr>
              <a:t>Core Concepts: </a:t>
            </a:r>
          </a:p>
          <a:p>
            <a:pPr algn="ctr" eaLnBrk="1" hangingPunct="1">
              <a:spcBef>
                <a:spcPct val="50000"/>
              </a:spcBef>
            </a:pPr>
            <a:r>
              <a:rPr lang="en-GB" altLang="en-US" i="1">
                <a:cs typeface="Arial" charset="0"/>
              </a:rPr>
              <a:t>Time, Math, places and address etc.</a:t>
            </a:r>
          </a:p>
        </p:txBody>
      </p:sp>
      <p:sp>
        <p:nvSpPr>
          <p:cNvPr id="14358" name="Line 12"/>
          <p:cNvSpPr>
            <a:spLocks noChangeShapeType="1"/>
          </p:cNvSpPr>
          <p:nvPr/>
        </p:nvSpPr>
        <p:spPr bwMode="auto">
          <a:xfrm>
            <a:off x="1692275" y="4437063"/>
            <a:ext cx="0" cy="576262"/>
          </a:xfrm>
          <a:prstGeom prst="line">
            <a:avLst/>
          </a:prstGeom>
          <a:noFill/>
          <a:ln w="3175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4359" name="Line 13"/>
          <p:cNvSpPr>
            <a:spLocks noChangeShapeType="1"/>
          </p:cNvSpPr>
          <p:nvPr/>
        </p:nvSpPr>
        <p:spPr bwMode="auto">
          <a:xfrm>
            <a:off x="7019925" y="4437063"/>
            <a:ext cx="0" cy="576262"/>
          </a:xfrm>
          <a:prstGeom prst="line">
            <a:avLst/>
          </a:prstGeom>
          <a:noFill/>
          <a:ln w="3175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4360" name="Line 12"/>
          <p:cNvSpPr>
            <a:spLocks noChangeShapeType="1"/>
          </p:cNvSpPr>
          <p:nvPr/>
        </p:nvSpPr>
        <p:spPr bwMode="auto">
          <a:xfrm>
            <a:off x="2195513" y="4149725"/>
            <a:ext cx="720725" cy="0"/>
          </a:xfrm>
          <a:prstGeom prst="line">
            <a:avLst/>
          </a:prstGeom>
          <a:noFill/>
          <a:ln w="3175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4361" name="Line 12"/>
          <p:cNvSpPr>
            <a:spLocks noChangeShapeType="1"/>
          </p:cNvSpPr>
          <p:nvPr/>
        </p:nvSpPr>
        <p:spPr bwMode="auto">
          <a:xfrm>
            <a:off x="3203575" y="5157788"/>
            <a:ext cx="0" cy="576262"/>
          </a:xfrm>
          <a:prstGeom prst="line">
            <a:avLst/>
          </a:prstGeom>
          <a:noFill/>
          <a:ln w="3175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4362" name="Line 12"/>
          <p:cNvSpPr>
            <a:spLocks noChangeShapeType="1"/>
          </p:cNvSpPr>
          <p:nvPr/>
        </p:nvSpPr>
        <p:spPr bwMode="auto">
          <a:xfrm>
            <a:off x="6084888" y="1196975"/>
            <a:ext cx="0" cy="576263"/>
          </a:xfrm>
          <a:prstGeom prst="line">
            <a:avLst/>
          </a:prstGeom>
          <a:noFill/>
          <a:ln w="3175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4363" name="Text Box 27"/>
          <p:cNvSpPr txBox="1">
            <a:spLocks noChangeArrowheads="1"/>
          </p:cNvSpPr>
          <p:nvPr/>
        </p:nvSpPr>
        <p:spPr bwMode="auto">
          <a:xfrm>
            <a:off x="6227763" y="1268413"/>
            <a:ext cx="1466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GB" altLang="en-US" dirty="0">
                <a:cs typeface="Arial" charset="0"/>
              </a:rPr>
              <a:t>Dependency</a:t>
            </a:r>
          </a:p>
        </p:txBody>
      </p:sp>
      <p:sp>
        <p:nvSpPr>
          <p:cNvPr id="14364" name="Text Box 28"/>
          <p:cNvSpPr txBox="1">
            <a:spLocks noChangeArrowheads="1"/>
          </p:cNvSpPr>
          <p:nvPr/>
        </p:nvSpPr>
        <p:spPr bwMode="auto">
          <a:xfrm>
            <a:off x="4191000" y="2895600"/>
            <a:ext cx="3879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r>
              <a:rPr lang="en-GB" altLang="en-US">
                <a:cs typeface="Arial" charset="0"/>
              </a:rPr>
              <a:t>Securitized v non Securitized Assets</a:t>
            </a:r>
          </a:p>
        </p:txBody>
      </p:sp>
    </p:spTree>
    <p:extLst>
      <p:ext uri="{BB962C8B-B14F-4D97-AF65-F5344CB8AC3E}">
        <p14:creationId xmlns:p14="http://schemas.microsoft.com/office/powerpoint/2010/main" val="48580770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Annex:</a:t>
            </a:r>
            <a:endParaRPr lang="en-US" dirty="0"/>
          </a:p>
        </p:txBody>
      </p:sp>
      <p:sp>
        <p:nvSpPr>
          <p:cNvPr id="3" name="Content Placeholder 2"/>
          <p:cNvSpPr>
            <a:spLocks noGrp="1"/>
          </p:cNvSpPr>
          <p:nvPr>
            <p:ph idx="1"/>
          </p:nvPr>
        </p:nvSpPr>
        <p:spPr>
          <a:xfrm>
            <a:off x="457200" y="2971800"/>
            <a:ext cx="8229600" cy="1524000"/>
          </a:xfrm>
        </p:spPr>
        <p:txBody>
          <a:bodyPr/>
          <a:lstStyle/>
          <a:p>
            <a:pPr marL="0" indent="0" algn="ctr">
              <a:buNone/>
            </a:pPr>
            <a:r>
              <a:rPr lang="en-US" dirty="0"/>
              <a:t>Deploying FIBO Ontologies</a:t>
            </a:r>
          </a:p>
        </p:txBody>
      </p:sp>
    </p:spTree>
    <p:extLst>
      <p:ext uri="{BB962C8B-B14F-4D97-AF65-F5344CB8AC3E}">
        <p14:creationId xmlns:p14="http://schemas.microsoft.com/office/powerpoint/2010/main" val="128353272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Using</a:t>
            </a:r>
            <a:r>
              <a:rPr lang="en-US" baseline="0" dirty="0" smtClean="0"/>
              <a:t> FIBO</a:t>
            </a:r>
            <a:endParaRPr lang="en-US" dirty="0"/>
          </a:p>
        </p:txBody>
      </p:sp>
      <p:pic>
        <p:nvPicPr>
          <p:cNvPr id="4" name="Picture 2" descr="C:\Documents and Settings\dnewman\My Documents\Enterprise Architecture\Projects\Semantic Technology\EDM and Bank Regulatory Reform\FIBO\Logo\Orange with Long Text.jpg"/>
          <p:cNvPicPr>
            <a:picLocks noChangeAspect="1" noChangeArrowheads="1"/>
          </p:cNvPicPr>
          <p:nvPr/>
        </p:nvPicPr>
        <p:blipFill>
          <a:blip r:embed="rId2" cstate="print"/>
          <a:srcRect l="12500" t="33333" r="2083" b="41667"/>
          <a:stretch>
            <a:fillRect/>
          </a:stretch>
        </p:blipFill>
        <p:spPr bwMode="auto">
          <a:xfrm>
            <a:off x="838200" y="1349702"/>
            <a:ext cx="2584449" cy="756424"/>
          </a:xfrm>
          <a:prstGeom prst="rect">
            <a:avLst/>
          </a:prstGeom>
          <a:noFill/>
          <a:ln>
            <a:solidFill>
              <a:schemeClr val="tx1"/>
            </a:solidFill>
          </a:ln>
        </p:spPr>
      </p:pic>
      <p:sp>
        <p:nvSpPr>
          <p:cNvPr id="5" name="Rectangle 4"/>
          <p:cNvSpPr/>
          <p:nvPr/>
        </p:nvSpPr>
        <p:spPr>
          <a:xfrm>
            <a:off x="5334000" y="1349702"/>
            <a:ext cx="2971800" cy="122198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descr="C:\Documents and Settings\dnewman\My Documents\Enterprise Architecture\Projects\Semantic Technology\EDM and Bank Regulatory Reform\FIBO\Logo\Orange with Long Text.jpg"/>
          <p:cNvPicPr>
            <a:picLocks noChangeAspect="1" noChangeArrowheads="1"/>
          </p:cNvPicPr>
          <p:nvPr/>
        </p:nvPicPr>
        <p:blipFill>
          <a:blip r:embed="rId2" cstate="print"/>
          <a:srcRect l="12500" t="33333" r="2083" b="41667"/>
          <a:stretch>
            <a:fillRect/>
          </a:stretch>
        </p:blipFill>
        <p:spPr bwMode="auto">
          <a:xfrm>
            <a:off x="5334000" y="1349702"/>
            <a:ext cx="2584449" cy="756424"/>
          </a:xfrm>
          <a:prstGeom prst="rect">
            <a:avLst/>
          </a:prstGeom>
          <a:noFill/>
          <a:ln>
            <a:solidFill>
              <a:schemeClr val="tx1"/>
            </a:solidFill>
          </a:ln>
        </p:spPr>
      </p:pic>
      <p:sp>
        <p:nvSpPr>
          <p:cNvPr id="7" name="TextBox 6"/>
          <p:cNvSpPr txBox="1"/>
          <p:nvPr/>
        </p:nvSpPr>
        <p:spPr>
          <a:xfrm>
            <a:off x="4455640" y="2571690"/>
            <a:ext cx="4612160" cy="400110"/>
          </a:xfrm>
          <a:prstGeom prst="rect">
            <a:avLst/>
          </a:prstGeom>
          <a:noFill/>
        </p:spPr>
        <p:txBody>
          <a:bodyPr wrap="none" rtlCol="0">
            <a:spAutoFit/>
          </a:bodyPr>
          <a:lstStyle/>
          <a:p>
            <a:r>
              <a:rPr lang="en-US" sz="2000" b="1" dirty="0" smtClean="0"/>
              <a:t>Firm’s own Business </a:t>
            </a:r>
            <a:r>
              <a:rPr lang="en-US" sz="2000" b="1" dirty="0"/>
              <a:t>C</a:t>
            </a:r>
            <a:r>
              <a:rPr lang="en-US" sz="2000" b="1" dirty="0" smtClean="0"/>
              <a:t>onceptual Ontology</a:t>
            </a:r>
            <a:endParaRPr lang="en-US" sz="2000" b="1" dirty="0"/>
          </a:p>
        </p:txBody>
      </p:sp>
      <p:graphicFrame>
        <p:nvGraphicFramePr>
          <p:cNvPr id="8" name="Diagram 7"/>
          <p:cNvGraphicFramePr/>
          <p:nvPr>
            <p:extLst>
              <p:ext uri="{D42A27DB-BD31-4B8C-83A1-F6EECF244321}">
                <p14:modId xmlns:p14="http://schemas.microsoft.com/office/powerpoint/2010/main" val="509633446"/>
              </p:ext>
            </p:extLst>
          </p:nvPr>
        </p:nvGraphicFramePr>
        <p:xfrm>
          <a:off x="895182" y="4191000"/>
          <a:ext cx="2743200" cy="1898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ight Arrow 8"/>
          <p:cNvSpPr/>
          <p:nvPr/>
        </p:nvSpPr>
        <p:spPr>
          <a:xfrm>
            <a:off x="3657600" y="1344126"/>
            <a:ext cx="1447800" cy="762000"/>
          </a:xfrm>
          <a:prstGeom prst="righ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1809582" y="2438400"/>
            <a:ext cx="914400" cy="152400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657600" y="1519535"/>
            <a:ext cx="1204176" cy="461665"/>
          </a:xfrm>
          <a:prstGeom prst="rect">
            <a:avLst/>
          </a:prstGeom>
          <a:noFill/>
        </p:spPr>
        <p:txBody>
          <a:bodyPr wrap="none" rtlCol="0">
            <a:spAutoFit/>
          </a:bodyPr>
          <a:lstStyle/>
          <a:p>
            <a:r>
              <a:rPr lang="en-US" sz="2400" b="1" dirty="0" smtClean="0">
                <a:solidFill>
                  <a:schemeClr val="accent5">
                    <a:lumMod val="50000"/>
                  </a:schemeClr>
                </a:solidFill>
              </a:rPr>
              <a:t>EXTEND</a:t>
            </a:r>
            <a:endParaRPr lang="en-US" b="1" dirty="0">
              <a:solidFill>
                <a:schemeClr val="accent5">
                  <a:lumMod val="50000"/>
                </a:schemeClr>
              </a:solidFill>
            </a:endParaRPr>
          </a:p>
        </p:txBody>
      </p:sp>
      <p:sp>
        <p:nvSpPr>
          <p:cNvPr id="12" name="TextBox 11"/>
          <p:cNvSpPr txBox="1"/>
          <p:nvPr/>
        </p:nvSpPr>
        <p:spPr>
          <a:xfrm rot="5400000">
            <a:off x="1678672" y="2811719"/>
            <a:ext cx="1176219" cy="461665"/>
          </a:xfrm>
          <a:prstGeom prst="rect">
            <a:avLst/>
          </a:prstGeom>
          <a:noFill/>
        </p:spPr>
        <p:txBody>
          <a:bodyPr wrap="none" rtlCol="0">
            <a:spAutoFit/>
          </a:bodyPr>
          <a:lstStyle/>
          <a:p>
            <a:r>
              <a:rPr lang="en-US" sz="2400" b="1" dirty="0" smtClean="0">
                <a:solidFill>
                  <a:srgbClr val="C00000"/>
                </a:solidFill>
              </a:rPr>
              <a:t>DEPLOY</a:t>
            </a:r>
            <a:endParaRPr lang="en-US" b="1" dirty="0">
              <a:solidFill>
                <a:srgbClr val="C00000"/>
              </a:solidFill>
            </a:endParaRPr>
          </a:p>
        </p:txBody>
      </p:sp>
    </p:spTree>
    <p:extLst>
      <p:ext uri="{BB962C8B-B14F-4D97-AF65-F5344CB8AC3E}">
        <p14:creationId xmlns:p14="http://schemas.microsoft.com/office/powerpoint/2010/main" val="8837398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Actually…</a:t>
            </a:r>
            <a:endParaRPr lang="en-US" dirty="0"/>
          </a:p>
        </p:txBody>
      </p:sp>
      <p:pic>
        <p:nvPicPr>
          <p:cNvPr id="4" name="Picture 2" descr="C:\Documents and Settings\dnewman\My Documents\Enterprise Architecture\Projects\Semantic Technology\EDM and Bank Regulatory Reform\FIBO\Logo\Orange with Long Text.jpg"/>
          <p:cNvPicPr>
            <a:picLocks noChangeAspect="1" noChangeArrowheads="1"/>
          </p:cNvPicPr>
          <p:nvPr/>
        </p:nvPicPr>
        <p:blipFill>
          <a:blip r:embed="rId2" cstate="print"/>
          <a:srcRect l="12500" t="33333" r="2083" b="41667"/>
          <a:stretch>
            <a:fillRect/>
          </a:stretch>
        </p:blipFill>
        <p:spPr bwMode="auto">
          <a:xfrm>
            <a:off x="838200" y="1349702"/>
            <a:ext cx="2584449" cy="756424"/>
          </a:xfrm>
          <a:prstGeom prst="rect">
            <a:avLst/>
          </a:prstGeom>
          <a:noFill/>
          <a:ln>
            <a:solidFill>
              <a:schemeClr val="tx1"/>
            </a:solidFill>
          </a:ln>
        </p:spPr>
      </p:pic>
      <p:sp>
        <p:nvSpPr>
          <p:cNvPr id="5" name="Rectangle 4"/>
          <p:cNvSpPr/>
          <p:nvPr/>
        </p:nvSpPr>
        <p:spPr>
          <a:xfrm>
            <a:off x="5334000" y="1349702"/>
            <a:ext cx="2971800" cy="122198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descr="C:\Documents and Settings\dnewman\My Documents\Enterprise Architecture\Projects\Semantic Technology\EDM and Bank Regulatory Reform\FIBO\Logo\Orange with Long Text.jpg"/>
          <p:cNvPicPr>
            <a:picLocks noChangeAspect="1" noChangeArrowheads="1"/>
          </p:cNvPicPr>
          <p:nvPr/>
        </p:nvPicPr>
        <p:blipFill>
          <a:blip r:embed="rId2" cstate="print"/>
          <a:srcRect l="12500" t="33333" r="2083" b="41667"/>
          <a:stretch>
            <a:fillRect/>
          </a:stretch>
        </p:blipFill>
        <p:spPr bwMode="auto">
          <a:xfrm>
            <a:off x="5334000" y="1349702"/>
            <a:ext cx="2584449" cy="756424"/>
          </a:xfrm>
          <a:prstGeom prst="rect">
            <a:avLst/>
          </a:prstGeom>
          <a:noFill/>
          <a:ln>
            <a:solidFill>
              <a:schemeClr val="tx1"/>
            </a:solidFill>
          </a:ln>
        </p:spPr>
      </p:pic>
      <p:graphicFrame>
        <p:nvGraphicFramePr>
          <p:cNvPr id="8" name="Diagram 7"/>
          <p:cNvGraphicFramePr/>
          <p:nvPr>
            <p:extLst>
              <p:ext uri="{D42A27DB-BD31-4B8C-83A1-F6EECF244321}">
                <p14:modId xmlns:p14="http://schemas.microsoft.com/office/powerpoint/2010/main" val="3286413163"/>
              </p:ext>
            </p:extLst>
          </p:nvPr>
        </p:nvGraphicFramePr>
        <p:xfrm>
          <a:off x="5254624" y="4806890"/>
          <a:ext cx="2743200" cy="1898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ight Arrow 8"/>
          <p:cNvSpPr/>
          <p:nvPr/>
        </p:nvSpPr>
        <p:spPr>
          <a:xfrm>
            <a:off x="3657600" y="1344126"/>
            <a:ext cx="1447800" cy="762000"/>
          </a:xfrm>
          <a:prstGeom prst="righ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6169024" y="3054290"/>
            <a:ext cx="914400" cy="152400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657600" y="1519535"/>
            <a:ext cx="1204176" cy="461665"/>
          </a:xfrm>
          <a:prstGeom prst="rect">
            <a:avLst/>
          </a:prstGeom>
          <a:noFill/>
        </p:spPr>
        <p:txBody>
          <a:bodyPr wrap="none" rtlCol="0">
            <a:spAutoFit/>
          </a:bodyPr>
          <a:lstStyle/>
          <a:p>
            <a:r>
              <a:rPr lang="en-US" sz="2400" b="1" dirty="0" smtClean="0">
                <a:solidFill>
                  <a:schemeClr val="accent5">
                    <a:lumMod val="50000"/>
                  </a:schemeClr>
                </a:solidFill>
              </a:rPr>
              <a:t>EXTEND</a:t>
            </a:r>
            <a:endParaRPr lang="en-US" b="1" dirty="0">
              <a:solidFill>
                <a:schemeClr val="accent5">
                  <a:lumMod val="50000"/>
                </a:schemeClr>
              </a:solidFill>
            </a:endParaRPr>
          </a:p>
        </p:txBody>
      </p:sp>
      <p:sp>
        <p:nvSpPr>
          <p:cNvPr id="12" name="TextBox 11"/>
          <p:cNvSpPr txBox="1"/>
          <p:nvPr/>
        </p:nvSpPr>
        <p:spPr>
          <a:xfrm rot="5400000">
            <a:off x="6038114" y="3427609"/>
            <a:ext cx="1176219" cy="461665"/>
          </a:xfrm>
          <a:prstGeom prst="rect">
            <a:avLst/>
          </a:prstGeom>
          <a:noFill/>
        </p:spPr>
        <p:txBody>
          <a:bodyPr wrap="none" rtlCol="0">
            <a:spAutoFit/>
          </a:bodyPr>
          <a:lstStyle/>
          <a:p>
            <a:r>
              <a:rPr lang="en-US" sz="2400" b="1" dirty="0" smtClean="0">
                <a:solidFill>
                  <a:srgbClr val="C00000"/>
                </a:solidFill>
              </a:rPr>
              <a:t>DEPLOY</a:t>
            </a:r>
            <a:endParaRPr lang="en-US" b="1" dirty="0">
              <a:solidFill>
                <a:srgbClr val="C00000"/>
              </a:solidFill>
            </a:endParaRPr>
          </a:p>
        </p:txBody>
      </p:sp>
      <p:sp>
        <p:nvSpPr>
          <p:cNvPr id="14" name="TextBox 13"/>
          <p:cNvSpPr txBox="1"/>
          <p:nvPr/>
        </p:nvSpPr>
        <p:spPr>
          <a:xfrm>
            <a:off x="4455640" y="2571690"/>
            <a:ext cx="4612160" cy="400110"/>
          </a:xfrm>
          <a:prstGeom prst="rect">
            <a:avLst/>
          </a:prstGeom>
          <a:noFill/>
        </p:spPr>
        <p:txBody>
          <a:bodyPr wrap="none" rtlCol="0">
            <a:spAutoFit/>
          </a:bodyPr>
          <a:lstStyle/>
          <a:p>
            <a:r>
              <a:rPr lang="en-US" sz="2000" b="1" dirty="0" smtClean="0"/>
              <a:t>Firm’s own Business </a:t>
            </a:r>
            <a:r>
              <a:rPr lang="en-US" sz="2000" b="1" dirty="0"/>
              <a:t>C</a:t>
            </a:r>
            <a:r>
              <a:rPr lang="en-US" sz="2000" b="1" dirty="0" smtClean="0"/>
              <a:t>onceptual Ontology</a:t>
            </a:r>
            <a:endParaRPr lang="en-US" sz="2000" b="1" dirty="0"/>
          </a:p>
        </p:txBody>
      </p:sp>
    </p:spTree>
    <p:extLst>
      <p:ext uri="{BB962C8B-B14F-4D97-AF65-F5344CB8AC3E}">
        <p14:creationId xmlns:p14="http://schemas.microsoft.com/office/powerpoint/2010/main" val="256179511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3657600" y="5240084"/>
            <a:ext cx="1485900" cy="400110"/>
          </a:xfrm>
          <a:prstGeom prst="rect">
            <a:avLst/>
          </a:prstGeom>
          <a:solidFill>
            <a:srgbClr val="92D050"/>
          </a:solidFill>
          <a:ln>
            <a:solidFill>
              <a:srgbClr val="00B050"/>
            </a:solidFill>
          </a:ln>
        </p:spPr>
        <p:txBody>
          <a:bodyPr wrap="square" rtlCol="0">
            <a:spAutoFit/>
          </a:bodyPr>
          <a:lstStyle/>
          <a:p>
            <a:r>
              <a:rPr lang="en-US" sz="2000" b="1" dirty="0" smtClean="0"/>
              <a:t>Local LDMs</a:t>
            </a:r>
            <a:endParaRPr lang="en-US" b="1" dirty="0"/>
          </a:p>
        </p:txBody>
      </p:sp>
      <p:sp>
        <p:nvSpPr>
          <p:cNvPr id="15" name="TextBox 14"/>
          <p:cNvSpPr txBox="1"/>
          <p:nvPr/>
        </p:nvSpPr>
        <p:spPr>
          <a:xfrm>
            <a:off x="5486400" y="4626114"/>
            <a:ext cx="1504022" cy="707886"/>
          </a:xfrm>
          <a:prstGeom prst="rect">
            <a:avLst/>
          </a:prstGeom>
          <a:solidFill>
            <a:srgbClr val="FFC000"/>
          </a:solidFill>
          <a:ln>
            <a:solidFill>
              <a:schemeClr val="accent6">
                <a:lumMod val="75000"/>
              </a:schemeClr>
            </a:solidFill>
          </a:ln>
        </p:spPr>
        <p:txBody>
          <a:bodyPr wrap="square" rtlCol="0">
            <a:spAutoFit/>
          </a:bodyPr>
          <a:lstStyle/>
          <a:p>
            <a:r>
              <a:rPr lang="en-US" sz="2000" b="1" dirty="0" smtClean="0"/>
              <a:t>Operational Ontologies</a:t>
            </a:r>
            <a:endParaRPr lang="en-US" b="1" dirty="0"/>
          </a:p>
        </p:txBody>
      </p:sp>
      <p:sp>
        <p:nvSpPr>
          <p:cNvPr id="2" name="Title 1"/>
          <p:cNvSpPr>
            <a:spLocks noGrp="1"/>
          </p:cNvSpPr>
          <p:nvPr>
            <p:ph type="title"/>
          </p:nvPr>
        </p:nvSpPr>
        <p:spPr/>
        <p:txBody>
          <a:bodyPr/>
          <a:lstStyle/>
          <a:p>
            <a:r>
              <a:rPr lang="en-US" dirty="0" smtClean="0"/>
              <a:t>Deploying Extended BCO</a:t>
            </a:r>
            <a:endParaRPr lang="en-US" dirty="0"/>
          </a:p>
        </p:txBody>
      </p:sp>
      <p:sp>
        <p:nvSpPr>
          <p:cNvPr id="5" name="Rectangle 4"/>
          <p:cNvSpPr/>
          <p:nvPr/>
        </p:nvSpPr>
        <p:spPr>
          <a:xfrm>
            <a:off x="3279775" y="1521212"/>
            <a:ext cx="2971800" cy="122198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descr="C:\Documents and Settings\dnewman\My Documents\Enterprise Architecture\Projects\Semantic Technology\EDM and Bank Regulatory Reform\FIBO\Logo\Orange with Long Text.jpg"/>
          <p:cNvPicPr>
            <a:picLocks noChangeAspect="1" noChangeArrowheads="1"/>
          </p:cNvPicPr>
          <p:nvPr/>
        </p:nvPicPr>
        <p:blipFill>
          <a:blip r:embed="rId2" cstate="print"/>
          <a:srcRect l="12500" t="33333" r="2083" b="41667"/>
          <a:stretch>
            <a:fillRect/>
          </a:stretch>
        </p:blipFill>
        <p:spPr bwMode="auto">
          <a:xfrm>
            <a:off x="3279775" y="1521212"/>
            <a:ext cx="2584449" cy="756424"/>
          </a:xfrm>
          <a:prstGeom prst="rect">
            <a:avLst/>
          </a:prstGeom>
          <a:noFill/>
          <a:ln>
            <a:solidFill>
              <a:schemeClr val="tx1"/>
            </a:solidFill>
          </a:ln>
        </p:spPr>
      </p:pic>
      <p:sp>
        <p:nvSpPr>
          <p:cNvPr id="7" name="TextBox 6"/>
          <p:cNvSpPr txBox="1"/>
          <p:nvPr/>
        </p:nvSpPr>
        <p:spPr>
          <a:xfrm>
            <a:off x="4059147" y="2343090"/>
            <a:ext cx="1721112" cy="400110"/>
          </a:xfrm>
          <a:prstGeom prst="rect">
            <a:avLst/>
          </a:prstGeom>
          <a:noFill/>
        </p:spPr>
        <p:txBody>
          <a:bodyPr wrap="none" rtlCol="0">
            <a:spAutoFit/>
          </a:bodyPr>
          <a:lstStyle/>
          <a:p>
            <a:r>
              <a:rPr lang="en-US" sz="2000" b="1" dirty="0" smtClean="0"/>
              <a:t>Customer BCO</a:t>
            </a:r>
            <a:endParaRPr lang="en-US" sz="2000" b="1" dirty="0"/>
          </a:p>
        </p:txBody>
      </p:sp>
      <p:sp>
        <p:nvSpPr>
          <p:cNvPr id="8" name="Down Arrow 7"/>
          <p:cNvSpPr/>
          <p:nvPr/>
        </p:nvSpPr>
        <p:spPr>
          <a:xfrm>
            <a:off x="3048000" y="2899782"/>
            <a:ext cx="914400" cy="152400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rot="5400000">
            <a:off x="2917090" y="3273101"/>
            <a:ext cx="1176219" cy="461665"/>
          </a:xfrm>
          <a:prstGeom prst="rect">
            <a:avLst/>
          </a:prstGeom>
          <a:noFill/>
        </p:spPr>
        <p:txBody>
          <a:bodyPr wrap="none" rtlCol="0">
            <a:spAutoFit/>
          </a:bodyPr>
          <a:lstStyle/>
          <a:p>
            <a:r>
              <a:rPr lang="en-US" sz="2400" b="1" dirty="0" smtClean="0">
                <a:solidFill>
                  <a:srgbClr val="C00000"/>
                </a:solidFill>
              </a:rPr>
              <a:t>DEPLOY</a:t>
            </a:r>
            <a:endParaRPr lang="en-US" b="1" dirty="0">
              <a:solidFill>
                <a:srgbClr val="C00000"/>
              </a:solidFill>
            </a:endParaRPr>
          </a:p>
        </p:txBody>
      </p:sp>
      <p:sp>
        <p:nvSpPr>
          <p:cNvPr id="10" name="Down Arrow 9"/>
          <p:cNvSpPr/>
          <p:nvPr/>
        </p:nvSpPr>
        <p:spPr>
          <a:xfrm>
            <a:off x="5562600" y="2895600"/>
            <a:ext cx="914400" cy="152400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rot="5400000">
            <a:off x="5431690" y="3268919"/>
            <a:ext cx="1176219" cy="461665"/>
          </a:xfrm>
          <a:prstGeom prst="rect">
            <a:avLst/>
          </a:prstGeom>
          <a:noFill/>
        </p:spPr>
        <p:txBody>
          <a:bodyPr wrap="none" rtlCol="0">
            <a:spAutoFit/>
          </a:bodyPr>
          <a:lstStyle/>
          <a:p>
            <a:r>
              <a:rPr lang="en-US" sz="2400" b="1" dirty="0" smtClean="0">
                <a:solidFill>
                  <a:srgbClr val="C00000"/>
                </a:solidFill>
              </a:rPr>
              <a:t>DEPLOY</a:t>
            </a:r>
            <a:endParaRPr lang="en-US" b="1" dirty="0">
              <a:solidFill>
                <a:srgbClr val="C00000"/>
              </a:solidFill>
            </a:endParaRPr>
          </a:p>
        </p:txBody>
      </p:sp>
      <p:sp>
        <p:nvSpPr>
          <p:cNvPr id="14" name="TextBox 13"/>
          <p:cNvSpPr txBox="1"/>
          <p:nvPr/>
        </p:nvSpPr>
        <p:spPr>
          <a:xfrm>
            <a:off x="5410200" y="4549914"/>
            <a:ext cx="1504022" cy="707886"/>
          </a:xfrm>
          <a:prstGeom prst="rect">
            <a:avLst/>
          </a:prstGeom>
          <a:solidFill>
            <a:srgbClr val="FFC000"/>
          </a:solidFill>
          <a:ln>
            <a:solidFill>
              <a:schemeClr val="accent6">
                <a:lumMod val="75000"/>
              </a:schemeClr>
            </a:solidFill>
          </a:ln>
        </p:spPr>
        <p:txBody>
          <a:bodyPr wrap="square" rtlCol="0">
            <a:spAutoFit/>
          </a:bodyPr>
          <a:lstStyle/>
          <a:p>
            <a:r>
              <a:rPr lang="en-US" sz="2000" b="1" dirty="0" smtClean="0"/>
              <a:t>Operational Ontologies</a:t>
            </a:r>
            <a:endParaRPr lang="en-US" b="1" dirty="0"/>
          </a:p>
        </p:txBody>
      </p:sp>
      <p:sp>
        <p:nvSpPr>
          <p:cNvPr id="13" name="TextBox 12"/>
          <p:cNvSpPr txBox="1"/>
          <p:nvPr/>
        </p:nvSpPr>
        <p:spPr>
          <a:xfrm>
            <a:off x="5334000" y="4451628"/>
            <a:ext cx="1504022" cy="707886"/>
          </a:xfrm>
          <a:prstGeom prst="rect">
            <a:avLst/>
          </a:prstGeom>
          <a:solidFill>
            <a:srgbClr val="FFC000"/>
          </a:solidFill>
          <a:ln>
            <a:solidFill>
              <a:schemeClr val="accent6">
                <a:lumMod val="75000"/>
              </a:schemeClr>
            </a:solidFill>
          </a:ln>
        </p:spPr>
        <p:txBody>
          <a:bodyPr wrap="square" rtlCol="0">
            <a:spAutoFit/>
          </a:bodyPr>
          <a:lstStyle/>
          <a:p>
            <a:r>
              <a:rPr lang="en-US" sz="2000" b="1" dirty="0" smtClean="0"/>
              <a:t>Operational Ontologies</a:t>
            </a:r>
            <a:endParaRPr lang="en-US" b="1" dirty="0"/>
          </a:p>
        </p:txBody>
      </p:sp>
      <p:sp>
        <p:nvSpPr>
          <p:cNvPr id="16" name="Can 15"/>
          <p:cNvSpPr/>
          <p:nvPr/>
        </p:nvSpPr>
        <p:spPr>
          <a:xfrm>
            <a:off x="1447800" y="5240084"/>
            <a:ext cx="762000" cy="51568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an 16"/>
          <p:cNvSpPr/>
          <p:nvPr/>
        </p:nvSpPr>
        <p:spPr>
          <a:xfrm>
            <a:off x="2517775" y="5237444"/>
            <a:ext cx="762000" cy="51568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an 17"/>
          <p:cNvSpPr/>
          <p:nvPr/>
        </p:nvSpPr>
        <p:spPr>
          <a:xfrm>
            <a:off x="3429000" y="5813286"/>
            <a:ext cx="762000" cy="51568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an 18"/>
          <p:cNvSpPr/>
          <p:nvPr/>
        </p:nvSpPr>
        <p:spPr>
          <a:xfrm>
            <a:off x="4419600" y="5791200"/>
            <a:ext cx="762000" cy="51568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541857" y="5156031"/>
            <a:ext cx="1485900" cy="400110"/>
          </a:xfrm>
          <a:prstGeom prst="rect">
            <a:avLst/>
          </a:prstGeom>
          <a:solidFill>
            <a:srgbClr val="92D050"/>
          </a:solidFill>
          <a:ln>
            <a:solidFill>
              <a:schemeClr val="accent3">
                <a:lumMod val="50000"/>
              </a:schemeClr>
            </a:solidFill>
          </a:ln>
        </p:spPr>
        <p:txBody>
          <a:bodyPr wrap="square" rtlCol="0">
            <a:spAutoFit/>
          </a:bodyPr>
          <a:lstStyle/>
          <a:p>
            <a:r>
              <a:rPr lang="en-US" sz="2000" b="1" dirty="0" smtClean="0"/>
              <a:t>Local LDMs</a:t>
            </a:r>
            <a:endParaRPr lang="en-US" b="1" dirty="0"/>
          </a:p>
        </p:txBody>
      </p:sp>
      <p:sp>
        <p:nvSpPr>
          <p:cNvPr id="21" name="Down Arrow 20"/>
          <p:cNvSpPr/>
          <p:nvPr/>
        </p:nvSpPr>
        <p:spPr>
          <a:xfrm>
            <a:off x="1600200" y="4903857"/>
            <a:ext cx="457200" cy="252174"/>
          </a:xfrm>
          <a:prstGeom prst="downArrow">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own Arrow 21"/>
          <p:cNvSpPr/>
          <p:nvPr/>
        </p:nvSpPr>
        <p:spPr>
          <a:xfrm>
            <a:off x="2667000" y="4911710"/>
            <a:ext cx="457200" cy="252174"/>
          </a:xfrm>
          <a:prstGeom prst="downArrow">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own Arrow 22"/>
          <p:cNvSpPr/>
          <p:nvPr/>
        </p:nvSpPr>
        <p:spPr>
          <a:xfrm>
            <a:off x="3581400" y="4911710"/>
            <a:ext cx="457200" cy="252174"/>
          </a:xfrm>
          <a:prstGeom prst="downArrow">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Down Arrow 23"/>
          <p:cNvSpPr/>
          <p:nvPr/>
        </p:nvSpPr>
        <p:spPr>
          <a:xfrm>
            <a:off x="4343400" y="4911710"/>
            <a:ext cx="457200" cy="252174"/>
          </a:xfrm>
          <a:prstGeom prst="downArrow">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own Arrow 24"/>
          <p:cNvSpPr/>
          <p:nvPr/>
        </p:nvSpPr>
        <p:spPr>
          <a:xfrm>
            <a:off x="3581400" y="5597510"/>
            <a:ext cx="457200" cy="252174"/>
          </a:xfrm>
          <a:prstGeom prst="downArrow">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wn Arrow 25"/>
          <p:cNvSpPr/>
          <p:nvPr/>
        </p:nvSpPr>
        <p:spPr>
          <a:xfrm>
            <a:off x="4495800" y="5597510"/>
            <a:ext cx="457200" cy="252174"/>
          </a:xfrm>
          <a:prstGeom prst="downArrow">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1447800" y="4495800"/>
            <a:ext cx="3732357" cy="400110"/>
          </a:xfrm>
          <a:prstGeom prst="rect">
            <a:avLst/>
          </a:prstGeom>
          <a:solidFill>
            <a:srgbClr val="92D050"/>
          </a:solidFill>
          <a:ln w="19050">
            <a:solidFill>
              <a:schemeClr val="accent3">
                <a:lumMod val="50000"/>
              </a:schemeClr>
            </a:solidFill>
            <a:prstDash val="solid"/>
          </a:ln>
        </p:spPr>
        <p:txBody>
          <a:bodyPr wrap="square" rtlCol="0">
            <a:spAutoFit/>
          </a:bodyPr>
          <a:lstStyle/>
          <a:p>
            <a:r>
              <a:rPr lang="en-US" sz="2000" b="1" dirty="0" smtClean="0"/>
              <a:t>Common Logical Data Model</a:t>
            </a:r>
            <a:endParaRPr lang="en-US" b="1" dirty="0"/>
          </a:p>
        </p:txBody>
      </p:sp>
      <p:sp>
        <p:nvSpPr>
          <p:cNvPr id="12" name="Curved Down Arrow 11"/>
          <p:cNvSpPr/>
          <p:nvPr/>
        </p:nvSpPr>
        <p:spPr>
          <a:xfrm flipH="1">
            <a:off x="4059147" y="3801025"/>
            <a:ext cx="1447800" cy="573671"/>
          </a:xfrm>
          <a:prstGeom prst="curved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26" name="Picture 2" descr="C:\Users\User\AppData\Local\Microsoft\Windows\Temporary Internet Files\Content.IE5\Q3J4FFFO\MC90043255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1253" y="3371678"/>
            <a:ext cx="858693" cy="858693"/>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27152" y="3083030"/>
            <a:ext cx="1046953" cy="369332"/>
          </a:xfrm>
          <a:prstGeom prst="rect">
            <a:avLst/>
          </a:prstGeom>
          <a:noFill/>
        </p:spPr>
        <p:txBody>
          <a:bodyPr wrap="none" rtlCol="0">
            <a:spAutoFit/>
          </a:bodyPr>
          <a:lstStyle/>
          <a:p>
            <a:r>
              <a:rPr lang="en-US" b="1" dirty="0" smtClean="0"/>
              <a:t>Adapters</a:t>
            </a:r>
            <a:endParaRPr lang="en-US" b="1" dirty="0"/>
          </a:p>
        </p:txBody>
      </p:sp>
    </p:spTree>
    <p:extLst>
      <p:ext uri="{BB962C8B-B14F-4D97-AF65-F5344CB8AC3E}">
        <p14:creationId xmlns:p14="http://schemas.microsoft.com/office/powerpoint/2010/main" val="15952305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Reporting</a:t>
            </a:r>
            <a:endParaRPr lang="en-US" sz="3600" dirty="0"/>
          </a:p>
        </p:txBody>
      </p:sp>
      <p:sp>
        <p:nvSpPr>
          <p:cNvPr id="4" name="Slide Number Placeholder 3"/>
          <p:cNvSpPr>
            <a:spLocks noGrp="1"/>
          </p:cNvSpPr>
          <p:nvPr>
            <p:ph type="sldNum" sz="quarter" idx="12"/>
          </p:nvPr>
        </p:nvSpPr>
        <p:spPr/>
        <p:txBody>
          <a:bodyPr/>
          <a:lstStyle/>
          <a:p>
            <a:fld id="{0E49032C-FC1D-455E-94CE-D351C1237721}" type="slidenum">
              <a:rPr lang="en-US" smtClean="0">
                <a:solidFill>
                  <a:prstClr val="black">
                    <a:tint val="75000"/>
                  </a:prstClr>
                </a:solidFill>
              </a:rPr>
              <a:pPr/>
              <a:t>88</a:t>
            </a:fld>
            <a:endParaRPr lang="en-US" dirty="0">
              <a:solidFill>
                <a:prstClr val="black">
                  <a:tint val="75000"/>
                </a:prstClr>
              </a:solidFill>
            </a:endParaRPr>
          </a:p>
        </p:txBody>
      </p:sp>
      <p:sp>
        <p:nvSpPr>
          <p:cNvPr id="5" name="mainfrm"/>
          <p:cNvSpPr>
            <a:spLocks noEditPoints="1" noChangeArrowheads="1"/>
          </p:cNvSpPr>
          <p:nvPr/>
        </p:nvSpPr>
        <p:spPr bwMode="auto">
          <a:xfrm>
            <a:off x="228600" y="1784554"/>
            <a:ext cx="685800" cy="1219200"/>
          </a:xfrm>
          <a:custGeom>
            <a:avLst/>
            <a:gdLst>
              <a:gd name="T0" fmla="*/ 0 w 21600"/>
              <a:gd name="T1" fmla="*/ 0 h 21600"/>
              <a:gd name="T2" fmla="*/ 10800 w 21600"/>
              <a:gd name="T3" fmla="*/ 0 h 21600"/>
              <a:gd name="T4" fmla="*/ 21600 w 21600"/>
              <a:gd name="T5" fmla="*/ 0 h 21600"/>
              <a:gd name="T6" fmla="*/ 21600 w 21600"/>
              <a:gd name="T7" fmla="*/ 10800 h 21600"/>
              <a:gd name="T8" fmla="*/ 20603 w 21600"/>
              <a:gd name="T9" fmla="*/ 21600 h 21600"/>
              <a:gd name="T10" fmla="*/ 10800 w 21600"/>
              <a:gd name="T11" fmla="*/ 21600 h 21600"/>
              <a:gd name="T12" fmla="*/ 1163 w 21600"/>
              <a:gd name="T13" fmla="*/ 21600 h 21600"/>
              <a:gd name="T14" fmla="*/ 0 w 21600"/>
              <a:gd name="T15" fmla="*/ 10800 h 21600"/>
              <a:gd name="T16" fmla="*/ 332 w 21600"/>
              <a:gd name="T17" fmla="*/ 22174 h 21600"/>
              <a:gd name="T18" fmla="*/ 21579 w 21600"/>
              <a:gd name="T19" fmla="*/ 27914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21600" y="10885"/>
                </a:moveTo>
                <a:lnTo>
                  <a:pt x="21600" y="0"/>
                </a:lnTo>
                <a:lnTo>
                  <a:pt x="10634" y="0"/>
                </a:lnTo>
                <a:lnTo>
                  <a:pt x="0" y="0"/>
                </a:lnTo>
                <a:lnTo>
                  <a:pt x="0" y="10885"/>
                </a:lnTo>
                <a:lnTo>
                  <a:pt x="0" y="19729"/>
                </a:lnTo>
                <a:lnTo>
                  <a:pt x="1163" y="19729"/>
                </a:lnTo>
                <a:lnTo>
                  <a:pt x="1163" y="21600"/>
                </a:lnTo>
                <a:lnTo>
                  <a:pt x="10800" y="21600"/>
                </a:lnTo>
                <a:lnTo>
                  <a:pt x="20603" y="21600"/>
                </a:lnTo>
                <a:lnTo>
                  <a:pt x="20603" y="19729"/>
                </a:lnTo>
                <a:lnTo>
                  <a:pt x="21600" y="19729"/>
                </a:lnTo>
                <a:lnTo>
                  <a:pt x="21600" y="10885"/>
                </a:lnTo>
                <a:close/>
              </a:path>
              <a:path w="21600" h="21600" extrusionOk="0">
                <a:moveTo>
                  <a:pt x="1163" y="19729"/>
                </a:moveTo>
                <a:lnTo>
                  <a:pt x="4320" y="19729"/>
                </a:lnTo>
                <a:lnTo>
                  <a:pt x="16449" y="19729"/>
                </a:lnTo>
                <a:lnTo>
                  <a:pt x="20603" y="19729"/>
                </a:lnTo>
                <a:lnTo>
                  <a:pt x="1163" y="19729"/>
                </a:lnTo>
                <a:moveTo>
                  <a:pt x="1495" y="2381"/>
                </a:moveTo>
                <a:lnTo>
                  <a:pt x="2160" y="2381"/>
                </a:lnTo>
                <a:lnTo>
                  <a:pt x="4985" y="2381"/>
                </a:lnTo>
                <a:lnTo>
                  <a:pt x="5982" y="2381"/>
                </a:lnTo>
                <a:lnTo>
                  <a:pt x="1495" y="2381"/>
                </a:lnTo>
                <a:lnTo>
                  <a:pt x="1495" y="3402"/>
                </a:lnTo>
                <a:lnTo>
                  <a:pt x="2160" y="3402"/>
                </a:lnTo>
                <a:lnTo>
                  <a:pt x="4985" y="3402"/>
                </a:lnTo>
                <a:lnTo>
                  <a:pt x="5982" y="3402"/>
                </a:lnTo>
                <a:lnTo>
                  <a:pt x="1495" y="3402"/>
                </a:lnTo>
                <a:lnTo>
                  <a:pt x="1495" y="4422"/>
                </a:lnTo>
                <a:lnTo>
                  <a:pt x="2160" y="4422"/>
                </a:lnTo>
                <a:lnTo>
                  <a:pt x="4985" y="4422"/>
                </a:lnTo>
                <a:lnTo>
                  <a:pt x="5982" y="4422"/>
                </a:lnTo>
                <a:lnTo>
                  <a:pt x="1495" y="4422"/>
                </a:lnTo>
                <a:lnTo>
                  <a:pt x="1495" y="5443"/>
                </a:lnTo>
                <a:lnTo>
                  <a:pt x="2160" y="5443"/>
                </a:lnTo>
                <a:lnTo>
                  <a:pt x="4985" y="5443"/>
                </a:lnTo>
                <a:lnTo>
                  <a:pt x="5982" y="5443"/>
                </a:lnTo>
                <a:lnTo>
                  <a:pt x="1495" y="5443"/>
                </a:lnTo>
                <a:lnTo>
                  <a:pt x="1495" y="6463"/>
                </a:lnTo>
                <a:lnTo>
                  <a:pt x="2160" y="6463"/>
                </a:lnTo>
                <a:lnTo>
                  <a:pt x="4985" y="6463"/>
                </a:lnTo>
                <a:lnTo>
                  <a:pt x="5982" y="6463"/>
                </a:lnTo>
                <a:lnTo>
                  <a:pt x="1495" y="6463"/>
                </a:lnTo>
                <a:lnTo>
                  <a:pt x="1495" y="7483"/>
                </a:lnTo>
                <a:lnTo>
                  <a:pt x="2160" y="7483"/>
                </a:lnTo>
                <a:lnTo>
                  <a:pt x="4985" y="7483"/>
                </a:lnTo>
                <a:lnTo>
                  <a:pt x="5982" y="7483"/>
                </a:lnTo>
                <a:lnTo>
                  <a:pt x="1495" y="7483"/>
                </a:lnTo>
                <a:lnTo>
                  <a:pt x="1495" y="8504"/>
                </a:lnTo>
                <a:lnTo>
                  <a:pt x="2160" y="8504"/>
                </a:lnTo>
                <a:lnTo>
                  <a:pt x="4985" y="8504"/>
                </a:lnTo>
                <a:lnTo>
                  <a:pt x="5982" y="8504"/>
                </a:lnTo>
                <a:lnTo>
                  <a:pt x="1495" y="8504"/>
                </a:lnTo>
                <a:lnTo>
                  <a:pt x="1495" y="9524"/>
                </a:lnTo>
                <a:lnTo>
                  <a:pt x="2160" y="9524"/>
                </a:lnTo>
                <a:lnTo>
                  <a:pt x="4985" y="9524"/>
                </a:lnTo>
                <a:lnTo>
                  <a:pt x="5982" y="9524"/>
                </a:lnTo>
                <a:lnTo>
                  <a:pt x="1495" y="9524"/>
                </a:lnTo>
                <a:lnTo>
                  <a:pt x="1495" y="10545"/>
                </a:lnTo>
                <a:lnTo>
                  <a:pt x="2160" y="10545"/>
                </a:lnTo>
                <a:lnTo>
                  <a:pt x="4985" y="10545"/>
                </a:lnTo>
                <a:lnTo>
                  <a:pt x="5982" y="10545"/>
                </a:lnTo>
                <a:lnTo>
                  <a:pt x="1495" y="10545"/>
                </a:lnTo>
                <a:lnTo>
                  <a:pt x="1495" y="11565"/>
                </a:lnTo>
                <a:lnTo>
                  <a:pt x="2160" y="11565"/>
                </a:lnTo>
                <a:lnTo>
                  <a:pt x="4985" y="11565"/>
                </a:lnTo>
                <a:lnTo>
                  <a:pt x="5982" y="11565"/>
                </a:lnTo>
                <a:lnTo>
                  <a:pt x="1495" y="11565"/>
                </a:lnTo>
                <a:lnTo>
                  <a:pt x="1495" y="12586"/>
                </a:lnTo>
                <a:lnTo>
                  <a:pt x="2160" y="12586"/>
                </a:lnTo>
                <a:lnTo>
                  <a:pt x="4985" y="12586"/>
                </a:lnTo>
                <a:lnTo>
                  <a:pt x="5982" y="12586"/>
                </a:lnTo>
                <a:lnTo>
                  <a:pt x="1495" y="12586"/>
                </a:lnTo>
                <a:lnTo>
                  <a:pt x="1495" y="13606"/>
                </a:lnTo>
                <a:lnTo>
                  <a:pt x="2160" y="13606"/>
                </a:lnTo>
                <a:lnTo>
                  <a:pt x="4985" y="13606"/>
                </a:lnTo>
                <a:lnTo>
                  <a:pt x="5982" y="13606"/>
                </a:lnTo>
                <a:lnTo>
                  <a:pt x="1495" y="13606"/>
                </a:lnTo>
                <a:lnTo>
                  <a:pt x="1495" y="14627"/>
                </a:lnTo>
                <a:lnTo>
                  <a:pt x="2160" y="14627"/>
                </a:lnTo>
                <a:lnTo>
                  <a:pt x="4985" y="14627"/>
                </a:lnTo>
                <a:lnTo>
                  <a:pt x="5982" y="14627"/>
                </a:lnTo>
                <a:lnTo>
                  <a:pt x="1495" y="14627"/>
                </a:lnTo>
                <a:lnTo>
                  <a:pt x="1495" y="15647"/>
                </a:lnTo>
                <a:lnTo>
                  <a:pt x="2160" y="15647"/>
                </a:lnTo>
                <a:lnTo>
                  <a:pt x="4985" y="15647"/>
                </a:lnTo>
                <a:lnTo>
                  <a:pt x="5982" y="15647"/>
                </a:lnTo>
                <a:lnTo>
                  <a:pt x="1495" y="15647"/>
                </a:lnTo>
                <a:lnTo>
                  <a:pt x="1495" y="16668"/>
                </a:lnTo>
                <a:lnTo>
                  <a:pt x="2160" y="16668"/>
                </a:lnTo>
                <a:lnTo>
                  <a:pt x="4985" y="16668"/>
                </a:lnTo>
                <a:lnTo>
                  <a:pt x="5982" y="16668"/>
                </a:lnTo>
                <a:lnTo>
                  <a:pt x="1495" y="16668"/>
                </a:lnTo>
                <a:lnTo>
                  <a:pt x="1495" y="17688"/>
                </a:lnTo>
                <a:lnTo>
                  <a:pt x="2160" y="17688"/>
                </a:lnTo>
                <a:lnTo>
                  <a:pt x="4985" y="17688"/>
                </a:lnTo>
                <a:lnTo>
                  <a:pt x="5982" y="17688"/>
                </a:lnTo>
                <a:lnTo>
                  <a:pt x="1495" y="17688"/>
                </a:lnTo>
                <a:moveTo>
                  <a:pt x="1994" y="19729"/>
                </a:moveTo>
                <a:lnTo>
                  <a:pt x="1994" y="20069"/>
                </a:lnTo>
                <a:lnTo>
                  <a:pt x="1994" y="21260"/>
                </a:lnTo>
                <a:lnTo>
                  <a:pt x="1994" y="21600"/>
                </a:lnTo>
                <a:lnTo>
                  <a:pt x="1994" y="19729"/>
                </a:lnTo>
                <a:lnTo>
                  <a:pt x="2658" y="19729"/>
                </a:lnTo>
                <a:lnTo>
                  <a:pt x="2658" y="20069"/>
                </a:lnTo>
                <a:lnTo>
                  <a:pt x="2658" y="21260"/>
                </a:lnTo>
                <a:lnTo>
                  <a:pt x="2658" y="21600"/>
                </a:lnTo>
                <a:lnTo>
                  <a:pt x="2658" y="19729"/>
                </a:lnTo>
                <a:lnTo>
                  <a:pt x="3489" y="19729"/>
                </a:lnTo>
                <a:lnTo>
                  <a:pt x="3489" y="20069"/>
                </a:lnTo>
                <a:lnTo>
                  <a:pt x="3489" y="21260"/>
                </a:lnTo>
                <a:lnTo>
                  <a:pt x="3489" y="21600"/>
                </a:lnTo>
                <a:lnTo>
                  <a:pt x="3489" y="19729"/>
                </a:lnTo>
                <a:lnTo>
                  <a:pt x="4320" y="19729"/>
                </a:lnTo>
                <a:lnTo>
                  <a:pt x="4320" y="20069"/>
                </a:lnTo>
                <a:lnTo>
                  <a:pt x="4320" y="21260"/>
                </a:lnTo>
                <a:lnTo>
                  <a:pt x="4320" y="21600"/>
                </a:lnTo>
                <a:lnTo>
                  <a:pt x="4320" y="19729"/>
                </a:lnTo>
                <a:lnTo>
                  <a:pt x="5151" y="19729"/>
                </a:lnTo>
                <a:lnTo>
                  <a:pt x="5151" y="20069"/>
                </a:lnTo>
                <a:lnTo>
                  <a:pt x="5151" y="21260"/>
                </a:lnTo>
                <a:lnTo>
                  <a:pt x="5151" y="21600"/>
                </a:lnTo>
                <a:lnTo>
                  <a:pt x="5151" y="19729"/>
                </a:lnTo>
                <a:lnTo>
                  <a:pt x="5982" y="19729"/>
                </a:lnTo>
                <a:lnTo>
                  <a:pt x="5982" y="20069"/>
                </a:lnTo>
                <a:lnTo>
                  <a:pt x="5982" y="21260"/>
                </a:lnTo>
                <a:lnTo>
                  <a:pt x="5982" y="21600"/>
                </a:lnTo>
                <a:lnTo>
                  <a:pt x="5982" y="19729"/>
                </a:lnTo>
                <a:lnTo>
                  <a:pt x="6812" y="19729"/>
                </a:lnTo>
                <a:lnTo>
                  <a:pt x="6812" y="20069"/>
                </a:lnTo>
                <a:lnTo>
                  <a:pt x="6812" y="21260"/>
                </a:lnTo>
                <a:lnTo>
                  <a:pt x="6812" y="21600"/>
                </a:lnTo>
                <a:lnTo>
                  <a:pt x="6812" y="19729"/>
                </a:lnTo>
                <a:lnTo>
                  <a:pt x="7643" y="19729"/>
                </a:lnTo>
                <a:lnTo>
                  <a:pt x="7643" y="20069"/>
                </a:lnTo>
                <a:lnTo>
                  <a:pt x="7643" y="21260"/>
                </a:lnTo>
                <a:lnTo>
                  <a:pt x="7643" y="21600"/>
                </a:lnTo>
                <a:lnTo>
                  <a:pt x="7643" y="19729"/>
                </a:lnTo>
                <a:lnTo>
                  <a:pt x="8474" y="19729"/>
                </a:lnTo>
                <a:lnTo>
                  <a:pt x="8474" y="20069"/>
                </a:lnTo>
                <a:lnTo>
                  <a:pt x="8474" y="21260"/>
                </a:lnTo>
                <a:lnTo>
                  <a:pt x="8474" y="21600"/>
                </a:lnTo>
                <a:lnTo>
                  <a:pt x="8474" y="19729"/>
                </a:lnTo>
                <a:lnTo>
                  <a:pt x="9305" y="19729"/>
                </a:lnTo>
                <a:lnTo>
                  <a:pt x="9305" y="20069"/>
                </a:lnTo>
                <a:lnTo>
                  <a:pt x="9305" y="21260"/>
                </a:lnTo>
                <a:lnTo>
                  <a:pt x="9305" y="21600"/>
                </a:lnTo>
                <a:lnTo>
                  <a:pt x="9305" y="19729"/>
                </a:lnTo>
                <a:lnTo>
                  <a:pt x="10135" y="19729"/>
                </a:lnTo>
                <a:lnTo>
                  <a:pt x="10135" y="20069"/>
                </a:lnTo>
                <a:lnTo>
                  <a:pt x="10135" y="21260"/>
                </a:lnTo>
                <a:lnTo>
                  <a:pt x="10135" y="21600"/>
                </a:lnTo>
                <a:lnTo>
                  <a:pt x="10135" y="19729"/>
                </a:lnTo>
                <a:lnTo>
                  <a:pt x="10966" y="19729"/>
                </a:lnTo>
                <a:lnTo>
                  <a:pt x="10966" y="20069"/>
                </a:lnTo>
                <a:lnTo>
                  <a:pt x="10966" y="21260"/>
                </a:lnTo>
                <a:lnTo>
                  <a:pt x="10966" y="21600"/>
                </a:lnTo>
                <a:lnTo>
                  <a:pt x="10966" y="19729"/>
                </a:lnTo>
                <a:lnTo>
                  <a:pt x="11797" y="19729"/>
                </a:lnTo>
                <a:lnTo>
                  <a:pt x="11797" y="20069"/>
                </a:lnTo>
                <a:lnTo>
                  <a:pt x="11797" y="21260"/>
                </a:lnTo>
                <a:lnTo>
                  <a:pt x="11797" y="21600"/>
                </a:lnTo>
                <a:lnTo>
                  <a:pt x="11797" y="19729"/>
                </a:lnTo>
                <a:lnTo>
                  <a:pt x="12462" y="19729"/>
                </a:lnTo>
                <a:lnTo>
                  <a:pt x="12462" y="20069"/>
                </a:lnTo>
                <a:lnTo>
                  <a:pt x="12462" y="21260"/>
                </a:lnTo>
                <a:lnTo>
                  <a:pt x="12462" y="21600"/>
                </a:lnTo>
                <a:lnTo>
                  <a:pt x="12462" y="19729"/>
                </a:lnTo>
                <a:lnTo>
                  <a:pt x="13292" y="19729"/>
                </a:lnTo>
                <a:lnTo>
                  <a:pt x="13292" y="20069"/>
                </a:lnTo>
                <a:lnTo>
                  <a:pt x="13292" y="21260"/>
                </a:lnTo>
                <a:lnTo>
                  <a:pt x="13292" y="21600"/>
                </a:lnTo>
                <a:lnTo>
                  <a:pt x="13292" y="19729"/>
                </a:lnTo>
                <a:lnTo>
                  <a:pt x="14123" y="19729"/>
                </a:lnTo>
                <a:lnTo>
                  <a:pt x="14123" y="20069"/>
                </a:lnTo>
                <a:lnTo>
                  <a:pt x="14123" y="21260"/>
                </a:lnTo>
                <a:lnTo>
                  <a:pt x="14123" y="21600"/>
                </a:lnTo>
                <a:lnTo>
                  <a:pt x="14123" y="19729"/>
                </a:lnTo>
                <a:lnTo>
                  <a:pt x="14954" y="19729"/>
                </a:lnTo>
                <a:lnTo>
                  <a:pt x="14954" y="20069"/>
                </a:lnTo>
                <a:lnTo>
                  <a:pt x="14954" y="21260"/>
                </a:lnTo>
                <a:lnTo>
                  <a:pt x="14954" y="21600"/>
                </a:lnTo>
                <a:lnTo>
                  <a:pt x="14954" y="19729"/>
                </a:lnTo>
                <a:lnTo>
                  <a:pt x="15785" y="19729"/>
                </a:lnTo>
                <a:lnTo>
                  <a:pt x="15785" y="20069"/>
                </a:lnTo>
                <a:lnTo>
                  <a:pt x="15785" y="21260"/>
                </a:lnTo>
                <a:lnTo>
                  <a:pt x="15785" y="21600"/>
                </a:lnTo>
                <a:lnTo>
                  <a:pt x="15785" y="19729"/>
                </a:lnTo>
                <a:lnTo>
                  <a:pt x="16615" y="19729"/>
                </a:lnTo>
                <a:lnTo>
                  <a:pt x="16615" y="20069"/>
                </a:lnTo>
                <a:lnTo>
                  <a:pt x="16615" y="21260"/>
                </a:lnTo>
                <a:lnTo>
                  <a:pt x="16615" y="21600"/>
                </a:lnTo>
                <a:lnTo>
                  <a:pt x="16615" y="19729"/>
                </a:lnTo>
                <a:lnTo>
                  <a:pt x="17446" y="19729"/>
                </a:lnTo>
                <a:lnTo>
                  <a:pt x="17446" y="20069"/>
                </a:lnTo>
                <a:lnTo>
                  <a:pt x="17446" y="21260"/>
                </a:lnTo>
                <a:lnTo>
                  <a:pt x="17446" y="21600"/>
                </a:lnTo>
                <a:lnTo>
                  <a:pt x="17446" y="19729"/>
                </a:lnTo>
                <a:lnTo>
                  <a:pt x="18277" y="19729"/>
                </a:lnTo>
                <a:lnTo>
                  <a:pt x="18277" y="20069"/>
                </a:lnTo>
                <a:lnTo>
                  <a:pt x="18277" y="21260"/>
                </a:lnTo>
                <a:lnTo>
                  <a:pt x="18277" y="21600"/>
                </a:lnTo>
                <a:lnTo>
                  <a:pt x="18277" y="19729"/>
                </a:lnTo>
                <a:lnTo>
                  <a:pt x="19108" y="19729"/>
                </a:lnTo>
                <a:lnTo>
                  <a:pt x="19108" y="20069"/>
                </a:lnTo>
                <a:lnTo>
                  <a:pt x="19108" y="21260"/>
                </a:lnTo>
                <a:lnTo>
                  <a:pt x="19108" y="21600"/>
                </a:lnTo>
                <a:lnTo>
                  <a:pt x="19108" y="19729"/>
                </a:lnTo>
                <a:lnTo>
                  <a:pt x="19938" y="19729"/>
                </a:lnTo>
                <a:lnTo>
                  <a:pt x="19938" y="20069"/>
                </a:lnTo>
                <a:lnTo>
                  <a:pt x="19938" y="21260"/>
                </a:lnTo>
                <a:lnTo>
                  <a:pt x="19938" y="21600"/>
                </a:lnTo>
                <a:lnTo>
                  <a:pt x="19938" y="19729"/>
                </a:lnTo>
                <a:moveTo>
                  <a:pt x="1495" y="1531"/>
                </a:moveTo>
                <a:lnTo>
                  <a:pt x="5982" y="1531"/>
                </a:lnTo>
                <a:lnTo>
                  <a:pt x="5982" y="18539"/>
                </a:lnTo>
                <a:lnTo>
                  <a:pt x="1495" y="18539"/>
                </a:lnTo>
                <a:lnTo>
                  <a:pt x="1495" y="1531"/>
                </a:lnTo>
                <a:moveTo>
                  <a:pt x="7311" y="1531"/>
                </a:moveTo>
                <a:lnTo>
                  <a:pt x="7975" y="1531"/>
                </a:lnTo>
                <a:lnTo>
                  <a:pt x="7975" y="8334"/>
                </a:lnTo>
                <a:lnTo>
                  <a:pt x="7311" y="8334"/>
                </a:lnTo>
                <a:lnTo>
                  <a:pt x="7311" y="1531"/>
                </a:lnTo>
                <a:moveTo>
                  <a:pt x="7145" y="9865"/>
                </a:moveTo>
                <a:lnTo>
                  <a:pt x="8142" y="9865"/>
                </a:lnTo>
                <a:lnTo>
                  <a:pt x="8142" y="10715"/>
                </a:lnTo>
                <a:lnTo>
                  <a:pt x="7145" y="10715"/>
                </a:lnTo>
                <a:lnTo>
                  <a:pt x="7145" y="9865"/>
                </a:lnTo>
                <a:moveTo>
                  <a:pt x="8972" y="1531"/>
                </a:moveTo>
                <a:lnTo>
                  <a:pt x="12462" y="1531"/>
                </a:lnTo>
                <a:lnTo>
                  <a:pt x="12462" y="5443"/>
                </a:lnTo>
                <a:lnTo>
                  <a:pt x="8972" y="5443"/>
                </a:lnTo>
                <a:lnTo>
                  <a:pt x="8972" y="1531"/>
                </a:lnTo>
                <a:moveTo>
                  <a:pt x="13625" y="1531"/>
                </a:moveTo>
                <a:lnTo>
                  <a:pt x="20271" y="1531"/>
                </a:lnTo>
                <a:lnTo>
                  <a:pt x="20271" y="5443"/>
                </a:lnTo>
                <a:lnTo>
                  <a:pt x="13625" y="5443"/>
                </a:lnTo>
                <a:lnTo>
                  <a:pt x="13625" y="1531"/>
                </a:lnTo>
                <a:moveTo>
                  <a:pt x="18609" y="6463"/>
                </a:moveTo>
                <a:lnTo>
                  <a:pt x="20437" y="6463"/>
                </a:lnTo>
                <a:lnTo>
                  <a:pt x="20437" y="10885"/>
                </a:lnTo>
                <a:lnTo>
                  <a:pt x="18609" y="10885"/>
                </a:lnTo>
                <a:lnTo>
                  <a:pt x="18609" y="6463"/>
                </a:lnTo>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6" name="mainfrm"/>
          <p:cNvSpPr>
            <a:spLocks noEditPoints="1" noChangeArrowheads="1"/>
          </p:cNvSpPr>
          <p:nvPr/>
        </p:nvSpPr>
        <p:spPr bwMode="auto">
          <a:xfrm>
            <a:off x="571500" y="2362199"/>
            <a:ext cx="685800" cy="1219200"/>
          </a:xfrm>
          <a:custGeom>
            <a:avLst/>
            <a:gdLst>
              <a:gd name="T0" fmla="*/ 0 w 21600"/>
              <a:gd name="T1" fmla="*/ 0 h 21600"/>
              <a:gd name="T2" fmla="*/ 10800 w 21600"/>
              <a:gd name="T3" fmla="*/ 0 h 21600"/>
              <a:gd name="T4" fmla="*/ 21600 w 21600"/>
              <a:gd name="T5" fmla="*/ 0 h 21600"/>
              <a:gd name="T6" fmla="*/ 21600 w 21600"/>
              <a:gd name="T7" fmla="*/ 10800 h 21600"/>
              <a:gd name="T8" fmla="*/ 20603 w 21600"/>
              <a:gd name="T9" fmla="*/ 21600 h 21600"/>
              <a:gd name="T10" fmla="*/ 10800 w 21600"/>
              <a:gd name="T11" fmla="*/ 21600 h 21600"/>
              <a:gd name="T12" fmla="*/ 1163 w 21600"/>
              <a:gd name="T13" fmla="*/ 21600 h 21600"/>
              <a:gd name="T14" fmla="*/ 0 w 21600"/>
              <a:gd name="T15" fmla="*/ 10800 h 21600"/>
              <a:gd name="T16" fmla="*/ 332 w 21600"/>
              <a:gd name="T17" fmla="*/ 22174 h 21600"/>
              <a:gd name="T18" fmla="*/ 21579 w 21600"/>
              <a:gd name="T19" fmla="*/ 27914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21600" y="10885"/>
                </a:moveTo>
                <a:lnTo>
                  <a:pt x="21600" y="0"/>
                </a:lnTo>
                <a:lnTo>
                  <a:pt x="10634" y="0"/>
                </a:lnTo>
                <a:lnTo>
                  <a:pt x="0" y="0"/>
                </a:lnTo>
                <a:lnTo>
                  <a:pt x="0" y="10885"/>
                </a:lnTo>
                <a:lnTo>
                  <a:pt x="0" y="19729"/>
                </a:lnTo>
                <a:lnTo>
                  <a:pt x="1163" y="19729"/>
                </a:lnTo>
                <a:lnTo>
                  <a:pt x="1163" y="21600"/>
                </a:lnTo>
                <a:lnTo>
                  <a:pt x="10800" y="21600"/>
                </a:lnTo>
                <a:lnTo>
                  <a:pt x="20603" y="21600"/>
                </a:lnTo>
                <a:lnTo>
                  <a:pt x="20603" y="19729"/>
                </a:lnTo>
                <a:lnTo>
                  <a:pt x="21600" y="19729"/>
                </a:lnTo>
                <a:lnTo>
                  <a:pt x="21600" y="10885"/>
                </a:lnTo>
                <a:close/>
              </a:path>
              <a:path w="21600" h="21600" extrusionOk="0">
                <a:moveTo>
                  <a:pt x="1163" y="19729"/>
                </a:moveTo>
                <a:lnTo>
                  <a:pt x="4320" y="19729"/>
                </a:lnTo>
                <a:lnTo>
                  <a:pt x="16449" y="19729"/>
                </a:lnTo>
                <a:lnTo>
                  <a:pt x="20603" y="19729"/>
                </a:lnTo>
                <a:lnTo>
                  <a:pt x="1163" y="19729"/>
                </a:lnTo>
                <a:moveTo>
                  <a:pt x="1495" y="2381"/>
                </a:moveTo>
                <a:lnTo>
                  <a:pt x="2160" y="2381"/>
                </a:lnTo>
                <a:lnTo>
                  <a:pt x="4985" y="2381"/>
                </a:lnTo>
                <a:lnTo>
                  <a:pt x="5982" y="2381"/>
                </a:lnTo>
                <a:lnTo>
                  <a:pt x="1495" y="2381"/>
                </a:lnTo>
                <a:lnTo>
                  <a:pt x="1495" y="3402"/>
                </a:lnTo>
                <a:lnTo>
                  <a:pt x="2160" y="3402"/>
                </a:lnTo>
                <a:lnTo>
                  <a:pt x="4985" y="3402"/>
                </a:lnTo>
                <a:lnTo>
                  <a:pt x="5982" y="3402"/>
                </a:lnTo>
                <a:lnTo>
                  <a:pt x="1495" y="3402"/>
                </a:lnTo>
                <a:lnTo>
                  <a:pt x="1495" y="4422"/>
                </a:lnTo>
                <a:lnTo>
                  <a:pt x="2160" y="4422"/>
                </a:lnTo>
                <a:lnTo>
                  <a:pt x="4985" y="4422"/>
                </a:lnTo>
                <a:lnTo>
                  <a:pt x="5982" y="4422"/>
                </a:lnTo>
                <a:lnTo>
                  <a:pt x="1495" y="4422"/>
                </a:lnTo>
                <a:lnTo>
                  <a:pt x="1495" y="5443"/>
                </a:lnTo>
                <a:lnTo>
                  <a:pt x="2160" y="5443"/>
                </a:lnTo>
                <a:lnTo>
                  <a:pt x="4985" y="5443"/>
                </a:lnTo>
                <a:lnTo>
                  <a:pt x="5982" y="5443"/>
                </a:lnTo>
                <a:lnTo>
                  <a:pt x="1495" y="5443"/>
                </a:lnTo>
                <a:lnTo>
                  <a:pt x="1495" y="6463"/>
                </a:lnTo>
                <a:lnTo>
                  <a:pt x="2160" y="6463"/>
                </a:lnTo>
                <a:lnTo>
                  <a:pt x="4985" y="6463"/>
                </a:lnTo>
                <a:lnTo>
                  <a:pt x="5982" y="6463"/>
                </a:lnTo>
                <a:lnTo>
                  <a:pt x="1495" y="6463"/>
                </a:lnTo>
                <a:lnTo>
                  <a:pt x="1495" y="7483"/>
                </a:lnTo>
                <a:lnTo>
                  <a:pt x="2160" y="7483"/>
                </a:lnTo>
                <a:lnTo>
                  <a:pt x="4985" y="7483"/>
                </a:lnTo>
                <a:lnTo>
                  <a:pt x="5982" y="7483"/>
                </a:lnTo>
                <a:lnTo>
                  <a:pt x="1495" y="7483"/>
                </a:lnTo>
                <a:lnTo>
                  <a:pt x="1495" y="8504"/>
                </a:lnTo>
                <a:lnTo>
                  <a:pt x="2160" y="8504"/>
                </a:lnTo>
                <a:lnTo>
                  <a:pt x="4985" y="8504"/>
                </a:lnTo>
                <a:lnTo>
                  <a:pt x="5982" y="8504"/>
                </a:lnTo>
                <a:lnTo>
                  <a:pt x="1495" y="8504"/>
                </a:lnTo>
                <a:lnTo>
                  <a:pt x="1495" y="9524"/>
                </a:lnTo>
                <a:lnTo>
                  <a:pt x="2160" y="9524"/>
                </a:lnTo>
                <a:lnTo>
                  <a:pt x="4985" y="9524"/>
                </a:lnTo>
                <a:lnTo>
                  <a:pt x="5982" y="9524"/>
                </a:lnTo>
                <a:lnTo>
                  <a:pt x="1495" y="9524"/>
                </a:lnTo>
                <a:lnTo>
                  <a:pt x="1495" y="10545"/>
                </a:lnTo>
                <a:lnTo>
                  <a:pt x="2160" y="10545"/>
                </a:lnTo>
                <a:lnTo>
                  <a:pt x="4985" y="10545"/>
                </a:lnTo>
                <a:lnTo>
                  <a:pt x="5982" y="10545"/>
                </a:lnTo>
                <a:lnTo>
                  <a:pt x="1495" y="10545"/>
                </a:lnTo>
                <a:lnTo>
                  <a:pt x="1495" y="11565"/>
                </a:lnTo>
                <a:lnTo>
                  <a:pt x="2160" y="11565"/>
                </a:lnTo>
                <a:lnTo>
                  <a:pt x="4985" y="11565"/>
                </a:lnTo>
                <a:lnTo>
                  <a:pt x="5982" y="11565"/>
                </a:lnTo>
                <a:lnTo>
                  <a:pt x="1495" y="11565"/>
                </a:lnTo>
                <a:lnTo>
                  <a:pt x="1495" y="12586"/>
                </a:lnTo>
                <a:lnTo>
                  <a:pt x="2160" y="12586"/>
                </a:lnTo>
                <a:lnTo>
                  <a:pt x="4985" y="12586"/>
                </a:lnTo>
                <a:lnTo>
                  <a:pt x="5982" y="12586"/>
                </a:lnTo>
                <a:lnTo>
                  <a:pt x="1495" y="12586"/>
                </a:lnTo>
                <a:lnTo>
                  <a:pt x="1495" y="13606"/>
                </a:lnTo>
                <a:lnTo>
                  <a:pt x="2160" y="13606"/>
                </a:lnTo>
                <a:lnTo>
                  <a:pt x="4985" y="13606"/>
                </a:lnTo>
                <a:lnTo>
                  <a:pt x="5982" y="13606"/>
                </a:lnTo>
                <a:lnTo>
                  <a:pt x="1495" y="13606"/>
                </a:lnTo>
                <a:lnTo>
                  <a:pt x="1495" y="14627"/>
                </a:lnTo>
                <a:lnTo>
                  <a:pt x="2160" y="14627"/>
                </a:lnTo>
                <a:lnTo>
                  <a:pt x="4985" y="14627"/>
                </a:lnTo>
                <a:lnTo>
                  <a:pt x="5982" y="14627"/>
                </a:lnTo>
                <a:lnTo>
                  <a:pt x="1495" y="14627"/>
                </a:lnTo>
                <a:lnTo>
                  <a:pt x="1495" y="15647"/>
                </a:lnTo>
                <a:lnTo>
                  <a:pt x="2160" y="15647"/>
                </a:lnTo>
                <a:lnTo>
                  <a:pt x="4985" y="15647"/>
                </a:lnTo>
                <a:lnTo>
                  <a:pt x="5982" y="15647"/>
                </a:lnTo>
                <a:lnTo>
                  <a:pt x="1495" y="15647"/>
                </a:lnTo>
                <a:lnTo>
                  <a:pt x="1495" y="16668"/>
                </a:lnTo>
                <a:lnTo>
                  <a:pt x="2160" y="16668"/>
                </a:lnTo>
                <a:lnTo>
                  <a:pt x="4985" y="16668"/>
                </a:lnTo>
                <a:lnTo>
                  <a:pt x="5982" y="16668"/>
                </a:lnTo>
                <a:lnTo>
                  <a:pt x="1495" y="16668"/>
                </a:lnTo>
                <a:lnTo>
                  <a:pt x="1495" y="17688"/>
                </a:lnTo>
                <a:lnTo>
                  <a:pt x="2160" y="17688"/>
                </a:lnTo>
                <a:lnTo>
                  <a:pt x="4985" y="17688"/>
                </a:lnTo>
                <a:lnTo>
                  <a:pt x="5982" y="17688"/>
                </a:lnTo>
                <a:lnTo>
                  <a:pt x="1495" y="17688"/>
                </a:lnTo>
                <a:moveTo>
                  <a:pt x="1994" y="19729"/>
                </a:moveTo>
                <a:lnTo>
                  <a:pt x="1994" y="20069"/>
                </a:lnTo>
                <a:lnTo>
                  <a:pt x="1994" y="21260"/>
                </a:lnTo>
                <a:lnTo>
                  <a:pt x="1994" y="21600"/>
                </a:lnTo>
                <a:lnTo>
                  <a:pt x="1994" y="19729"/>
                </a:lnTo>
                <a:lnTo>
                  <a:pt x="2658" y="19729"/>
                </a:lnTo>
                <a:lnTo>
                  <a:pt x="2658" y="20069"/>
                </a:lnTo>
                <a:lnTo>
                  <a:pt x="2658" y="21260"/>
                </a:lnTo>
                <a:lnTo>
                  <a:pt x="2658" y="21600"/>
                </a:lnTo>
                <a:lnTo>
                  <a:pt x="2658" y="19729"/>
                </a:lnTo>
                <a:lnTo>
                  <a:pt x="3489" y="19729"/>
                </a:lnTo>
                <a:lnTo>
                  <a:pt x="3489" y="20069"/>
                </a:lnTo>
                <a:lnTo>
                  <a:pt x="3489" y="21260"/>
                </a:lnTo>
                <a:lnTo>
                  <a:pt x="3489" y="21600"/>
                </a:lnTo>
                <a:lnTo>
                  <a:pt x="3489" y="19729"/>
                </a:lnTo>
                <a:lnTo>
                  <a:pt x="4320" y="19729"/>
                </a:lnTo>
                <a:lnTo>
                  <a:pt x="4320" y="20069"/>
                </a:lnTo>
                <a:lnTo>
                  <a:pt x="4320" y="21260"/>
                </a:lnTo>
                <a:lnTo>
                  <a:pt x="4320" y="21600"/>
                </a:lnTo>
                <a:lnTo>
                  <a:pt x="4320" y="19729"/>
                </a:lnTo>
                <a:lnTo>
                  <a:pt x="5151" y="19729"/>
                </a:lnTo>
                <a:lnTo>
                  <a:pt x="5151" y="20069"/>
                </a:lnTo>
                <a:lnTo>
                  <a:pt x="5151" y="21260"/>
                </a:lnTo>
                <a:lnTo>
                  <a:pt x="5151" y="21600"/>
                </a:lnTo>
                <a:lnTo>
                  <a:pt x="5151" y="19729"/>
                </a:lnTo>
                <a:lnTo>
                  <a:pt x="5982" y="19729"/>
                </a:lnTo>
                <a:lnTo>
                  <a:pt x="5982" y="20069"/>
                </a:lnTo>
                <a:lnTo>
                  <a:pt x="5982" y="21260"/>
                </a:lnTo>
                <a:lnTo>
                  <a:pt x="5982" y="21600"/>
                </a:lnTo>
                <a:lnTo>
                  <a:pt x="5982" y="19729"/>
                </a:lnTo>
                <a:lnTo>
                  <a:pt x="6812" y="19729"/>
                </a:lnTo>
                <a:lnTo>
                  <a:pt x="6812" y="20069"/>
                </a:lnTo>
                <a:lnTo>
                  <a:pt x="6812" y="21260"/>
                </a:lnTo>
                <a:lnTo>
                  <a:pt x="6812" y="21600"/>
                </a:lnTo>
                <a:lnTo>
                  <a:pt x="6812" y="19729"/>
                </a:lnTo>
                <a:lnTo>
                  <a:pt x="7643" y="19729"/>
                </a:lnTo>
                <a:lnTo>
                  <a:pt x="7643" y="20069"/>
                </a:lnTo>
                <a:lnTo>
                  <a:pt x="7643" y="21260"/>
                </a:lnTo>
                <a:lnTo>
                  <a:pt x="7643" y="21600"/>
                </a:lnTo>
                <a:lnTo>
                  <a:pt x="7643" y="19729"/>
                </a:lnTo>
                <a:lnTo>
                  <a:pt x="8474" y="19729"/>
                </a:lnTo>
                <a:lnTo>
                  <a:pt x="8474" y="20069"/>
                </a:lnTo>
                <a:lnTo>
                  <a:pt x="8474" y="21260"/>
                </a:lnTo>
                <a:lnTo>
                  <a:pt x="8474" y="21600"/>
                </a:lnTo>
                <a:lnTo>
                  <a:pt x="8474" y="19729"/>
                </a:lnTo>
                <a:lnTo>
                  <a:pt x="9305" y="19729"/>
                </a:lnTo>
                <a:lnTo>
                  <a:pt x="9305" y="20069"/>
                </a:lnTo>
                <a:lnTo>
                  <a:pt x="9305" y="21260"/>
                </a:lnTo>
                <a:lnTo>
                  <a:pt x="9305" y="21600"/>
                </a:lnTo>
                <a:lnTo>
                  <a:pt x="9305" y="19729"/>
                </a:lnTo>
                <a:lnTo>
                  <a:pt x="10135" y="19729"/>
                </a:lnTo>
                <a:lnTo>
                  <a:pt x="10135" y="20069"/>
                </a:lnTo>
                <a:lnTo>
                  <a:pt x="10135" y="21260"/>
                </a:lnTo>
                <a:lnTo>
                  <a:pt x="10135" y="21600"/>
                </a:lnTo>
                <a:lnTo>
                  <a:pt x="10135" y="19729"/>
                </a:lnTo>
                <a:lnTo>
                  <a:pt x="10966" y="19729"/>
                </a:lnTo>
                <a:lnTo>
                  <a:pt x="10966" y="20069"/>
                </a:lnTo>
                <a:lnTo>
                  <a:pt x="10966" y="21260"/>
                </a:lnTo>
                <a:lnTo>
                  <a:pt x="10966" y="21600"/>
                </a:lnTo>
                <a:lnTo>
                  <a:pt x="10966" y="19729"/>
                </a:lnTo>
                <a:lnTo>
                  <a:pt x="11797" y="19729"/>
                </a:lnTo>
                <a:lnTo>
                  <a:pt x="11797" y="20069"/>
                </a:lnTo>
                <a:lnTo>
                  <a:pt x="11797" y="21260"/>
                </a:lnTo>
                <a:lnTo>
                  <a:pt x="11797" y="21600"/>
                </a:lnTo>
                <a:lnTo>
                  <a:pt x="11797" y="19729"/>
                </a:lnTo>
                <a:lnTo>
                  <a:pt x="12462" y="19729"/>
                </a:lnTo>
                <a:lnTo>
                  <a:pt x="12462" y="20069"/>
                </a:lnTo>
                <a:lnTo>
                  <a:pt x="12462" y="21260"/>
                </a:lnTo>
                <a:lnTo>
                  <a:pt x="12462" y="21600"/>
                </a:lnTo>
                <a:lnTo>
                  <a:pt x="12462" y="19729"/>
                </a:lnTo>
                <a:lnTo>
                  <a:pt x="13292" y="19729"/>
                </a:lnTo>
                <a:lnTo>
                  <a:pt x="13292" y="20069"/>
                </a:lnTo>
                <a:lnTo>
                  <a:pt x="13292" y="21260"/>
                </a:lnTo>
                <a:lnTo>
                  <a:pt x="13292" y="21600"/>
                </a:lnTo>
                <a:lnTo>
                  <a:pt x="13292" y="19729"/>
                </a:lnTo>
                <a:lnTo>
                  <a:pt x="14123" y="19729"/>
                </a:lnTo>
                <a:lnTo>
                  <a:pt x="14123" y="20069"/>
                </a:lnTo>
                <a:lnTo>
                  <a:pt x="14123" y="21260"/>
                </a:lnTo>
                <a:lnTo>
                  <a:pt x="14123" y="21600"/>
                </a:lnTo>
                <a:lnTo>
                  <a:pt x="14123" y="19729"/>
                </a:lnTo>
                <a:lnTo>
                  <a:pt x="14954" y="19729"/>
                </a:lnTo>
                <a:lnTo>
                  <a:pt x="14954" y="20069"/>
                </a:lnTo>
                <a:lnTo>
                  <a:pt x="14954" y="21260"/>
                </a:lnTo>
                <a:lnTo>
                  <a:pt x="14954" y="21600"/>
                </a:lnTo>
                <a:lnTo>
                  <a:pt x="14954" y="19729"/>
                </a:lnTo>
                <a:lnTo>
                  <a:pt x="15785" y="19729"/>
                </a:lnTo>
                <a:lnTo>
                  <a:pt x="15785" y="20069"/>
                </a:lnTo>
                <a:lnTo>
                  <a:pt x="15785" y="21260"/>
                </a:lnTo>
                <a:lnTo>
                  <a:pt x="15785" y="21600"/>
                </a:lnTo>
                <a:lnTo>
                  <a:pt x="15785" y="19729"/>
                </a:lnTo>
                <a:lnTo>
                  <a:pt x="16615" y="19729"/>
                </a:lnTo>
                <a:lnTo>
                  <a:pt x="16615" y="20069"/>
                </a:lnTo>
                <a:lnTo>
                  <a:pt x="16615" y="21260"/>
                </a:lnTo>
                <a:lnTo>
                  <a:pt x="16615" y="21600"/>
                </a:lnTo>
                <a:lnTo>
                  <a:pt x="16615" y="19729"/>
                </a:lnTo>
                <a:lnTo>
                  <a:pt x="17446" y="19729"/>
                </a:lnTo>
                <a:lnTo>
                  <a:pt x="17446" y="20069"/>
                </a:lnTo>
                <a:lnTo>
                  <a:pt x="17446" y="21260"/>
                </a:lnTo>
                <a:lnTo>
                  <a:pt x="17446" y="21600"/>
                </a:lnTo>
                <a:lnTo>
                  <a:pt x="17446" y="19729"/>
                </a:lnTo>
                <a:lnTo>
                  <a:pt x="18277" y="19729"/>
                </a:lnTo>
                <a:lnTo>
                  <a:pt x="18277" y="20069"/>
                </a:lnTo>
                <a:lnTo>
                  <a:pt x="18277" y="21260"/>
                </a:lnTo>
                <a:lnTo>
                  <a:pt x="18277" y="21600"/>
                </a:lnTo>
                <a:lnTo>
                  <a:pt x="18277" y="19729"/>
                </a:lnTo>
                <a:lnTo>
                  <a:pt x="19108" y="19729"/>
                </a:lnTo>
                <a:lnTo>
                  <a:pt x="19108" y="20069"/>
                </a:lnTo>
                <a:lnTo>
                  <a:pt x="19108" y="21260"/>
                </a:lnTo>
                <a:lnTo>
                  <a:pt x="19108" y="21600"/>
                </a:lnTo>
                <a:lnTo>
                  <a:pt x="19108" y="19729"/>
                </a:lnTo>
                <a:lnTo>
                  <a:pt x="19938" y="19729"/>
                </a:lnTo>
                <a:lnTo>
                  <a:pt x="19938" y="20069"/>
                </a:lnTo>
                <a:lnTo>
                  <a:pt x="19938" y="21260"/>
                </a:lnTo>
                <a:lnTo>
                  <a:pt x="19938" y="21600"/>
                </a:lnTo>
                <a:lnTo>
                  <a:pt x="19938" y="19729"/>
                </a:lnTo>
                <a:moveTo>
                  <a:pt x="1495" y="1531"/>
                </a:moveTo>
                <a:lnTo>
                  <a:pt x="5982" y="1531"/>
                </a:lnTo>
                <a:lnTo>
                  <a:pt x="5982" y="18539"/>
                </a:lnTo>
                <a:lnTo>
                  <a:pt x="1495" y="18539"/>
                </a:lnTo>
                <a:lnTo>
                  <a:pt x="1495" y="1531"/>
                </a:lnTo>
                <a:moveTo>
                  <a:pt x="7311" y="1531"/>
                </a:moveTo>
                <a:lnTo>
                  <a:pt x="7975" y="1531"/>
                </a:lnTo>
                <a:lnTo>
                  <a:pt x="7975" y="8334"/>
                </a:lnTo>
                <a:lnTo>
                  <a:pt x="7311" y="8334"/>
                </a:lnTo>
                <a:lnTo>
                  <a:pt x="7311" y="1531"/>
                </a:lnTo>
                <a:moveTo>
                  <a:pt x="7145" y="9865"/>
                </a:moveTo>
                <a:lnTo>
                  <a:pt x="8142" y="9865"/>
                </a:lnTo>
                <a:lnTo>
                  <a:pt x="8142" y="10715"/>
                </a:lnTo>
                <a:lnTo>
                  <a:pt x="7145" y="10715"/>
                </a:lnTo>
                <a:lnTo>
                  <a:pt x="7145" y="9865"/>
                </a:lnTo>
                <a:moveTo>
                  <a:pt x="8972" y="1531"/>
                </a:moveTo>
                <a:lnTo>
                  <a:pt x="12462" y="1531"/>
                </a:lnTo>
                <a:lnTo>
                  <a:pt x="12462" y="5443"/>
                </a:lnTo>
                <a:lnTo>
                  <a:pt x="8972" y="5443"/>
                </a:lnTo>
                <a:lnTo>
                  <a:pt x="8972" y="1531"/>
                </a:lnTo>
                <a:moveTo>
                  <a:pt x="13625" y="1531"/>
                </a:moveTo>
                <a:lnTo>
                  <a:pt x="20271" y="1531"/>
                </a:lnTo>
                <a:lnTo>
                  <a:pt x="20271" y="5443"/>
                </a:lnTo>
                <a:lnTo>
                  <a:pt x="13625" y="5443"/>
                </a:lnTo>
                <a:lnTo>
                  <a:pt x="13625" y="1531"/>
                </a:lnTo>
                <a:moveTo>
                  <a:pt x="18609" y="6463"/>
                </a:moveTo>
                <a:lnTo>
                  <a:pt x="20437" y="6463"/>
                </a:lnTo>
                <a:lnTo>
                  <a:pt x="20437" y="10885"/>
                </a:lnTo>
                <a:lnTo>
                  <a:pt x="18609" y="10885"/>
                </a:lnTo>
                <a:lnTo>
                  <a:pt x="18609" y="6463"/>
                </a:lnTo>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7" name="mainfrm"/>
          <p:cNvSpPr>
            <a:spLocks noEditPoints="1" noChangeArrowheads="1"/>
          </p:cNvSpPr>
          <p:nvPr/>
        </p:nvSpPr>
        <p:spPr bwMode="auto">
          <a:xfrm>
            <a:off x="997974" y="2819400"/>
            <a:ext cx="685800" cy="1219200"/>
          </a:xfrm>
          <a:custGeom>
            <a:avLst/>
            <a:gdLst>
              <a:gd name="T0" fmla="*/ 0 w 21600"/>
              <a:gd name="T1" fmla="*/ 0 h 21600"/>
              <a:gd name="T2" fmla="*/ 10800 w 21600"/>
              <a:gd name="T3" fmla="*/ 0 h 21600"/>
              <a:gd name="T4" fmla="*/ 21600 w 21600"/>
              <a:gd name="T5" fmla="*/ 0 h 21600"/>
              <a:gd name="T6" fmla="*/ 21600 w 21600"/>
              <a:gd name="T7" fmla="*/ 10800 h 21600"/>
              <a:gd name="T8" fmla="*/ 20603 w 21600"/>
              <a:gd name="T9" fmla="*/ 21600 h 21600"/>
              <a:gd name="T10" fmla="*/ 10800 w 21600"/>
              <a:gd name="T11" fmla="*/ 21600 h 21600"/>
              <a:gd name="T12" fmla="*/ 1163 w 21600"/>
              <a:gd name="T13" fmla="*/ 21600 h 21600"/>
              <a:gd name="T14" fmla="*/ 0 w 21600"/>
              <a:gd name="T15" fmla="*/ 10800 h 21600"/>
              <a:gd name="T16" fmla="*/ 332 w 21600"/>
              <a:gd name="T17" fmla="*/ 22174 h 21600"/>
              <a:gd name="T18" fmla="*/ 21579 w 21600"/>
              <a:gd name="T19" fmla="*/ 27914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21600" y="10885"/>
                </a:moveTo>
                <a:lnTo>
                  <a:pt x="21600" y="0"/>
                </a:lnTo>
                <a:lnTo>
                  <a:pt x="10634" y="0"/>
                </a:lnTo>
                <a:lnTo>
                  <a:pt x="0" y="0"/>
                </a:lnTo>
                <a:lnTo>
                  <a:pt x="0" y="10885"/>
                </a:lnTo>
                <a:lnTo>
                  <a:pt x="0" y="19729"/>
                </a:lnTo>
                <a:lnTo>
                  <a:pt x="1163" y="19729"/>
                </a:lnTo>
                <a:lnTo>
                  <a:pt x="1163" y="21600"/>
                </a:lnTo>
                <a:lnTo>
                  <a:pt x="10800" y="21600"/>
                </a:lnTo>
                <a:lnTo>
                  <a:pt x="20603" y="21600"/>
                </a:lnTo>
                <a:lnTo>
                  <a:pt x="20603" y="19729"/>
                </a:lnTo>
                <a:lnTo>
                  <a:pt x="21600" y="19729"/>
                </a:lnTo>
                <a:lnTo>
                  <a:pt x="21600" y="10885"/>
                </a:lnTo>
                <a:close/>
              </a:path>
              <a:path w="21600" h="21600" extrusionOk="0">
                <a:moveTo>
                  <a:pt x="1163" y="19729"/>
                </a:moveTo>
                <a:lnTo>
                  <a:pt x="4320" y="19729"/>
                </a:lnTo>
                <a:lnTo>
                  <a:pt x="16449" y="19729"/>
                </a:lnTo>
                <a:lnTo>
                  <a:pt x="20603" y="19729"/>
                </a:lnTo>
                <a:lnTo>
                  <a:pt x="1163" y="19729"/>
                </a:lnTo>
                <a:moveTo>
                  <a:pt x="1495" y="2381"/>
                </a:moveTo>
                <a:lnTo>
                  <a:pt x="2160" y="2381"/>
                </a:lnTo>
                <a:lnTo>
                  <a:pt x="4985" y="2381"/>
                </a:lnTo>
                <a:lnTo>
                  <a:pt x="5982" y="2381"/>
                </a:lnTo>
                <a:lnTo>
                  <a:pt x="1495" y="2381"/>
                </a:lnTo>
                <a:lnTo>
                  <a:pt x="1495" y="3402"/>
                </a:lnTo>
                <a:lnTo>
                  <a:pt x="2160" y="3402"/>
                </a:lnTo>
                <a:lnTo>
                  <a:pt x="4985" y="3402"/>
                </a:lnTo>
                <a:lnTo>
                  <a:pt x="5982" y="3402"/>
                </a:lnTo>
                <a:lnTo>
                  <a:pt x="1495" y="3402"/>
                </a:lnTo>
                <a:lnTo>
                  <a:pt x="1495" y="4422"/>
                </a:lnTo>
                <a:lnTo>
                  <a:pt x="2160" y="4422"/>
                </a:lnTo>
                <a:lnTo>
                  <a:pt x="4985" y="4422"/>
                </a:lnTo>
                <a:lnTo>
                  <a:pt x="5982" y="4422"/>
                </a:lnTo>
                <a:lnTo>
                  <a:pt x="1495" y="4422"/>
                </a:lnTo>
                <a:lnTo>
                  <a:pt x="1495" y="5443"/>
                </a:lnTo>
                <a:lnTo>
                  <a:pt x="2160" y="5443"/>
                </a:lnTo>
                <a:lnTo>
                  <a:pt x="4985" y="5443"/>
                </a:lnTo>
                <a:lnTo>
                  <a:pt x="5982" y="5443"/>
                </a:lnTo>
                <a:lnTo>
                  <a:pt x="1495" y="5443"/>
                </a:lnTo>
                <a:lnTo>
                  <a:pt x="1495" y="6463"/>
                </a:lnTo>
                <a:lnTo>
                  <a:pt x="2160" y="6463"/>
                </a:lnTo>
                <a:lnTo>
                  <a:pt x="4985" y="6463"/>
                </a:lnTo>
                <a:lnTo>
                  <a:pt x="5982" y="6463"/>
                </a:lnTo>
                <a:lnTo>
                  <a:pt x="1495" y="6463"/>
                </a:lnTo>
                <a:lnTo>
                  <a:pt x="1495" y="7483"/>
                </a:lnTo>
                <a:lnTo>
                  <a:pt x="2160" y="7483"/>
                </a:lnTo>
                <a:lnTo>
                  <a:pt x="4985" y="7483"/>
                </a:lnTo>
                <a:lnTo>
                  <a:pt x="5982" y="7483"/>
                </a:lnTo>
                <a:lnTo>
                  <a:pt x="1495" y="7483"/>
                </a:lnTo>
                <a:lnTo>
                  <a:pt x="1495" y="8504"/>
                </a:lnTo>
                <a:lnTo>
                  <a:pt x="2160" y="8504"/>
                </a:lnTo>
                <a:lnTo>
                  <a:pt x="4985" y="8504"/>
                </a:lnTo>
                <a:lnTo>
                  <a:pt x="5982" y="8504"/>
                </a:lnTo>
                <a:lnTo>
                  <a:pt x="1495" y="8504"/>
                </a:lnTo>
                <a:lnTo>
                  <a:pt x="1495" y="9524"/>
                </a:lnTo>
                <a:lnTo>
                  <a:pt x="2160" y="9524"/>
                </a:lnTo>
                <a:lnTo>
                  <a:pt x="4985" y="9524"/>
                </a:lnTo>
                <a:lnTo>
                  <a:pt x="5982" y="9524"/>
                </a:lnTo>
                <a:lnTo>
                  <a:pt x="1495" y="9524"/>
                </a:lnTo>
                <a:lnTo>
                  <a:pt x="1495" y="10545"/>
                </a:lnTo>
                <a:lnTo>
                  <a:pt x="2160" y="10545"/>
                </a:lnTo>
                <a:lnTo>
                  <a:pt x="4985" y="10545"/>
                </a:lnTo>
                <a:lnTo>
                  <a:pt x="5982" y="10545"/>
                </a:lnTo>
                <a:lnTo>
                  <a:pt x="1495" y="10545"/>
                </a:lnTo>
                <a:lnTo>
                  <a:pt x="1495" y="11565"/>
                </a:lnTo>
                <a:lnTo>
                  <a:pt x="2160" y="11565"/>
                </a:lnTo>
                <a:lnTo>
                  <a:pt x="4985" y="11565"/>
                </a:lnTo>
                <a:lnTo>
                  <a:pt x="5982" y="11565"/>
                </a:lnTo>
                <a:lnTo>
                  <a:pt x="1495" y="11565"/>
                </a:lnTo>
                <a:lnTo>
                  <a:pt x="1495" y="12586"/>
                </a:lnTo>
                <a:lnTo>
                  <a:pt x="2160" y="12586"/>
                </a:lnTo>
                <a:lnTo>
                  <a:pt x="4985" y="12586"/>
                </a:lnTo>
                <a:lnTo>
                  <a:pt x="5982" y="12586"/>
                </a:lnTo>
                <a:lnTo>
                  <a:pt x="1495" y="12586"/>
                </a:lnTo>
                <a:lnTo>
                  <a:pt x="1495" y="13606"/>
                </a:lnTo>
                <a:lnTo>
                  <a:pt x="2160" y="13606"/>
                </a:lnTo>
                <a:lnTo>
                  <a:pt x="4985" y="13606"/>
                </a:lnTo>
                <a:lnTo>
                  <a:pt x="5982" y="13606"/>
                </a:lnTo>
                <a:lnTo>
                  <a:pt x="1495" y="13606"/>
                </a:lnTo>
                <a:lnTo>
                  <a:pt x="1495" y="14627"/>
                </a:lnTo>
                <a:lnTo>
                  <a:pt x="2160" y="14627"/>
                </a:lnTo>
                <a:lnTo>
                  <a:pt x="4985" y="14627"/>
                </a:lnTo>
                <a:lnTo>
                  <a:pt x="5982" y="14627"/>
                </a:lnTo>
                <a:lnTo>
                  <a:pt x="1495" y="14627"/>
                </a:lnTo>
                <a:lnTo>
                  <a:pt x="1495" y="15647"/>
                </a:lnTo>
                <a:lnTo>
                  <a:pt x="2160" y="15647"/>
                </a:lnTo>
                <a:lnTo>
                  <a:pt x="4985" y="15647"/>
                </a:lnTo>
                <a:lnTo>
                  <a:pt x="5982" y="15647"/>
                </a:lnTo>
                <a:lnTo>
                  <a:pt x="1495" y="15647"/>
                </a:lnTo>
                <a:lnTo>
                  <a:pt x="1495" y="16668"/>
                </a:lnTo>
                <a:lnTo>
                  <a:pt x="2160" y="16668"/>
                </a:lnTo>
                <a:lnTo>
                  <a:pt x="4985" y="16668"/>
                </a:lnTo>
                <a:lnTo>
                  <a:pt x="5982" y="16668"/>
                </a:lnTo>
                <a:lnTo>
                  <a:pt x="1495" y="16668"/>
                </a:lnTo>
                <a:lnTo>
                  <a:pt x="1495" y="17688"/>
                </a:lnTo>
                <a:lnTo>
                  <a:pt x="2160" y="17688"/>
                </a:lnTo>
                <a:lnTo>
                  <a:pt x="4985" y="17688"/>
                </a:lnTo>
                <a:lnTo>
                  <a:pt x="5982" y="17688"/>
                </a:lnTo>
                <a:lnTo>
                  <a:pt x="1495" y="17688"/>
                </a:lnTo>
                <a:moveTo>
                  <a:pt x="1994" y="19729"/>
                </a:moveTo>
                <a:lnTo>
                  <a:pt x="1994" y="20069"/>
                </a:lnTo>
                <a:lnTo>
                  <a:pt x="1994" y="21260"/>
                </a:lnTo>
                <a:lnTo>
                  <a:pt x="1994" y="21600"/>
                </a:lnTo>
                <a:lnTo>
                  <a:pt x="1994" y="19729"/>
                </a:lnTo>
                <a:lnTo>
                  <a:pt x="2658" y="19729"/>
                </a:lnTo>
                <a:lnTo>
                  <a:pt x="2658" y="20069"/>
                </a:lnTo>
                <a:lnTo>
                  <a:pt x="2658" y="21260"/>
                </a:lnTo>
                <a:lnTo>
                  <a:pt x="2658" y="21600"/>
                </a:lnTo>
                <a:lnTo>
                  <a:pt x="2658" y="19729"/>
                </a:lnTo>
                <a:lnTo>
                  <a:pt x="3489" y="19729"/>
                </a:lnTo>
                <a:lnTo>
                  <a:pt x="3489" y="20069"/>
                </a:lnTo>
                <a:lnTo>
                  <a:pt x="3489" y="21260"/>
                </a:lnTo>
                <a:lnTo>
                  <a:pt x="3489" y="21600"/>
                </a:lnTo>
                <a:lnTo>
                  <a:pt x="3489" y="19729"/>
                </a:lnTo>
                <a:lnTo>
                  <a:pt x="4320" y="19729"/>
                </a:lnTo>
                <a:lnTo>
                  <a:pt x="4320" y="20069"/>
                </a:lnTo>
                <a:lnTo>
                  <a:pt x="4320" y="21260"/>
                </a:lnTo>
                <a:lnTo>
                  <a:pt x="4320" y="21600"/>
                </a:lnTo>
                <a:lnTo>
                  <a:pt x="4320" y="19729"/>
                </a:lnTo>
                <a:lnTo>
                  <a:pt x="5151" y="19729"/>
                </a:lnTo>
                <a:lnTo>
                  <a:pt x="5151" y="20069"/>
                </a:lnTo>
                <a:lnTo>
                  <a:pt x="5151" y="21260"/>
                </a:lnTo>
                <a:lnTo>
                  <a:pt x="5151" y="21600"/>
                </a:lnTo>
                <a:lnTo>
                  <a:pt x="5151" y="19729"/>
                </a:lnTo>
                <a:lnTo>
                  <a:pt x="5982" y="19729"/>
                </a:lnTo>
                <a:lnTo>
                  <a:pt x="5982" y="20069"/>
                </a:lnTo>
                <a:lnTo>
                  <a:pt x="5982" y="21260"/>
                </a:lnTo>
                <a:lnTo>
                  <a:pt x="5982" y="21600"/>
                </a:lnTo>
                <a:lnTo>
                  <a:pt x="5982" y="19729"/>
                </a:lnTo>
                <a:lnTo>
                  <a:pt x="6812" y="19729"/>
                </a:lnTo>
                <a:lnTo>
                  <a:pt x="6812" y="20069"/>
                </a:lnTo>
                <a:lnTo>
                  <a:pt x="6812" y="21260"/>
                </a:lnTo>
                <a:lnTo>
                  <a:pt x="6812" y="21600"/>
                </a:lnTo>
                <a:lnTo>
                  <a:pt x="6812" y="19729"/>
                </a:lnTo>
                <a:lnTo>
                  <a:pt x="7643" y="19729"/>
                </a:lnTo>
                <a:lnTo>
                  <a:pt x="7643" y="20069"/>
                </a:lnTo>
                <a:lnTo>
                  <a:pt x="7643" y="21260"/>
                </a:lnTo>
                <a:lnTo>
                  <a:pt x="7643" y="21600"/>
                </a:lnTo>
                <a:lnTo>
                  <a:pt x="7643" y="19729"/>
                </a:lnTo>
                <a:lnTo>
                  <a:pt x="8474" y="19729"/>
                </a:lnTo>
                <a:lnTo>
                  <a:pt x="8474" y="20069"/>
                </a:lnTo>
                <a:lnTo>
                  <a:pt x="8474" y="21260"/>
                </a:lnTo>
                <a:lnTo>
                  <a:pt x="8474" y="21600"/>
                </a:lnTo>
                <a:lnTo>
                  <a:pt x="8474" y="19729"/>
                </a:lnTo>
                <a:lnTo>
                  <a:pt x="9305" y="19729"/>
                </a:lnTo>
                <a:lnTo>
                  <a:pt x="9305" y="20069"/>
                </a:lnTo>
                <a:lnTo>
                  <a:pt x="9305" y="21260"/>
                </a:lnTo>
                <a:lnTo>
                  <a:pt x="9305" y="21600"/>
                </a:lnTo>
                <a:lnTo>
                  <a:pt x="9305" y="19729"/>
                </a:lnTo>
                <a:lnTo>
                  <a:pt x="10135" y="19729"/>
                </a:lnTo>
                <a:lnTo>
                  <a:pt x="10135" y="20069"/>
                </a:lnTo>
                <a:lnTo>
                  <a:pt x="10135" y="21260"/>
                </a:lnTo>
                <a:lnTo>
                  <a:pt x="10135" y="21600"/>
                </a:lnTo>
                <a:lnTo>
                  <a:pt x="10135" y="19729"/>
                </a:lnTo>
                <a:lnTo>
                  <a:pt x="10966" y="19729"/>
                </a:lnTo>
                <a:lnTo>
                  <a:pt x="10966" y="20069"/>
                </a:lnTo>
                <a:lnTo>
                  <a:pt x="10966" y="21260"/>
                </a:lnTo>
                <a:lnTo>
                  <a:pt x="10966" y="21600"/>
                </a:lnTo>
                <a:lnTo>
                  <a:pt x="10966" y="19729"/>
                </a:lnTo>
                <a:lnTo>
                  <a:pt x="11797" y="19729"/>
                </a:lnTo>
                <a:lnTo>
                  <a:pt x="11797" y="20069"/>
                </a:lnTo>
                <a:lnTo>
                  <a:pt x="11797" y="21260"/>
                </a:lnTo>
                <a:lnTo>
                  <a:pt x="11797" y="21600"/>
                </a:lnTo>
                <a:lnTo>
                  <a:pt x="11797" y="19729"/>
                </a:lnTo>
                <a:lnTo>
                  <a:pt x="12462" y="19729"/>
                </a:lnTo>
                <a:lnTo>
                  <a:pt x="12462" y="20069"/>
                </a:lnTo>
                <a:lnTo>
                  <a:pt x="12462" y="21260"/>
                </a:lnTo>
                <a:lnTo>
                  <a:pt x="12462" y="21600"/>
                </a:lnTo>
                <a:lnTo>
                  <a:pt x="12462" y="19729"/>
                </a:lnTo>
                <a:lnTo>
                  <a:pt x="13292" y="19729"/>
                </a:lnTo>
                <a:lnTo>
                  <a:pt x="13292" y="20069"/>
                </a:lnTo>
                <a:lnTo>
                  <a:pt x="13292" y="21260"/>
                </a:lnTo>
                <a:lnTo>
                  <a:pt x="13292" y="21600"/>
                </a:lnTo>
                <a:lnTo>
                  <a:pt x="13292" y="19729"/>
                </a:lnTo>
                <a:lnTo>
                  <a:pt x="14123" y="19729"/>
                </a:lnTo>
                <a:lnTo>
                  <a:pt x="14123" y="20069"/>
                </a:lnTo>
                <a:lnTo>
                  <a:pt x="14123" y="21260"/>
                </a:lnTo>
                <a:lnTo>
                  <a:pt x="14123" y="21600"/>
                </a:lnTo>
                <a:lnTo>
                  <a:pt x="14123" y="19729"/>
                </a:lnTo>
                <a:lnTo>
                  <a:pt x="14954" y="19729"/>
                </a:lnTo>
                <a:lnTo>
                  <a:pt x="14954" y="20069"/>
                </a:lnTo>
                <a:lnTo>
                  <a:pt x="14954" y="21260"/>
                </a:lnTo>
                <a:lnTo>
                  <a:pt x="14954" y="21600"/>
                </a:lnTo>
                <a:lnTo>
                  <a:pt x="14954" y="19729"/>
                </a:lnTo>
                <a:lnTo>
                  <a:pt x="15785" y="19729"/>
                </a:lnTo>
                <a:lnTo>
                  <a:pt x="15785" y="20069"/>
                </a:lnTo>
                <a:lnTo>
                  <a:pt x="15785" y="21260"/>
                </a:lnTo>
                <a:lnTo>
                  <a:pt x="15785" y="21600"/>
                </a:lnTo>
                <a:lnTo>
                  <a:pt x="15785" y="19729"/>
                </a:lnTo>
                <a:lnTo>
                  <a:pt x="16615" y="19729"/>
                </a:lnTo>
                <a:lnTo>
                  <a:pt x="16615" y="20069"/>
                </a:lnTo>
                <a:lnTo>
                  <a:pt x="16615" y="21260"/>
                </a:lnTo>
                <a:lnTo>
                  <a:pt x="16615" y="21600"/>
                </a:lnTo>
                <a:lnTo>
                  <a:pt x="16615" y="19729"/>
                </a:lnTo>
                <a:lnTo>
                  <a:pt x="17446" y="19729"/>
                </a:lnTo>
                <a:lnTo>
                  <a:pt x="17446" y="20069"/>
                </a:lnTo>
                <a:lnTo>
                  <a:pt x="17446" y="21260"/>
                </a:lnTo>
                <a:lnTo>
                  <a:pt x="17446" y="21600"/>
                </a:lnTo>
                <a:lnTo>
                  <a:pt x="17446" y="19729"/>
                </a:lnTo>
                <a:lnTo>
                  <a:pt x="18277" y="19729"/>
                </a:lnTo>
                <a:lnTo>
                  <a:pt x="18277" y="20069"/>
                </a:lnTo>
                <a:lnTo>
                  <a:pt x="18277" y="21260"/>
                </a:lnTo>
                <a:lnTo>
                  <a:pt x="18277" y="21600"/>
                </a:lnTo>
                <a:lnTo>
                  <a:pt x="18277" y="19729"/>
                </a:lnTo>
                <a:lnTo>
                  <a:pt x="19108" y="19729"/>
                </a:lnTo>
                <a:lnTo>
                  <a:pt x="19108" y="20069"/>
                </a:lnTo>
                <a:lnTo>
                  <a:pt x="19108" y="21260"/>
                </a:lnTo>
                <a:lnTo>
                  <a:pt x="19108" y="21600"/>
                </a:lnTo>
                <a:lnTo>
                  <a:pt x="19108" y="19729"/>
                </a:lnTo>
                <a:lnTo>
                  <a:pt x="19938" y="19729"/>
                </a:lnTo>
                <a:lnTo>
                  <a:pt x="19938" y="20069"/>
                </a:lnTo>
                <a:lnTo>
                  <a:pt x="19938" y="21260"/>
                </a:lnTo>
                <a:lnTo>
                  <a:pt x="19938" y="21600"/>
                </a:lnTo>
                <a:lnTo>
                  <a:pt x="19938" y="19729"/>
                </a:lnTo>
                <a:moveTo>
                  <a:pt x="1495" y="1531"/>
                </a:moveTo>
                <a:lnTo>
                  <a:pt x="5982" y="1531"/>
                </a:lnTo>
                <a:lnTo>
                  <a:pt x="5982" y="18539"/>
                </a:lnTo>
                <a:lnTo>
                  <a:pt x="1495" y="18539"/>
                </a:lnTo>
                <a:lnTo>
                  <a:pt x="1495" y="1531"/>
                </a:lnTo>
                <a:moveTo>
                  <a:pt x="7311" y="1531"/>
                </a:moveTo>
                <a:lnTo>
                  <a:pt x="7975" y="1531"/>
                </a:lnTo>
                <a:lnTo>
                  <a:pt x="7975" y="8334"/>
                </a:lnTo>
                <a:lnTo>
                  <a:pt x="7311" y="8334"/>
                </a:lnTo>
                <a:lnTo>
                  <a:pt x="7311" y="1531"/>
                </a:lnTo>
                <a:moveTo>
                  <a:pt x="7145" y="9865"/>
                </a:moveTo>
                <a:lnTo>
                  <a:pt x="8142" y="9865"/>
                </a:lnTo>
                <a:lnTo>
                  <a:pt x="8142" y="10715"/>
                </a:lnTo>
                <a:lnTo>
                  <a:pt x="7145" y="10715"/>
                </a:lnTo>
                <a:lnTo>
                  <a:pt x="7145" y="9865"/>
                </a:lnTo>
                <a:moveTo>
                  <a:pt x="8972" y="1531"/>
                </a:moveTo>
                <a:lnTo>
                  <a:pt x="12462" y="1531"/>
                </a:lnTo>
                <a:lnTo>
                  <a:pt x="12462" y="5443"/>
                </a:lnTo>
                <a:lnTo>
                  <a:pt x="8972" y="5443"/>
                </a:lnTo>
                <a:lnTo>
                  <a:pt x="8972" y="1531"/>
                </a:lnTo>
                <a:moveTo>
                  <a:pt x="13625" y="1531"/>
                </a:moveTo>
                <a:lnTo>
                  <a:pt x="20271" y="1531"/>
                </a:lnTo>
                <a:lnTo>
                  <a:pt x="20271" y="5443"/>
                </a:lnTo>
                <a:lnTo>
                  <a:pt x="13625" y="5443"/>
                </a:lnTo>
                <a:lnTo>
                  <a:pt x="13625" y="1531"/>
                </a:lnTo>
                <a:moveTo>
                  <a:pt x="18609" y="6463"/>
                </a:moveTo>
                <a:lnTo>
                  <a:pt x="20437" y="6463"/>
                </a:lnTo>
                <a:lnTo>
                  <a:pt x="20437" y="10885"/>
                </a:lnTo>
                <a:lnTo>
                  <a:pt x="18609" y="10885"/>
                </a:lnTo>
                <a:lnTo>
                  <a:pt x="18609" y="6463"/>
                </a:lnTo>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mainfrm"/>
          <p:cNvSpPr>
            <a:spLocks noEditPoints="1" noChangeArrowheads="1"/>
          </p:cNvSpPr>
          <p:nvPr/>
        </p:nvSpPr>
        <p:spPr bwMode="auto">
          <a:xfrm>
            <a:off x="1340874" y="3429000"/>
            <a:ext cx="685800" cy="1219200"/>
          </a:xfrm>
          <a:custGeom>
            <a:avLst/>
            <a:gdLst>
              <a:gd name="T0" fmla="*/ 0 w 21600"/>
              <a:gd name="T1" fmla="*/ 0 h 21600"/>
              <a:gd name="T2" fmla="*/ 10800 w 21600"/>
              <a:gd name="T3" fmla="*/ 0 h 21600"/>
              <a:gd name="T4" fmla="*/ 21600 w 21600"/>
              <a:gd name="T5" fmla="*/ 0 h 21600"/>
              <a:gd name="T6" fmla="*/ 21600 w 21600"/>
              <a:gd name="T7" fmla="*/ 10800 h 21600"/>
              <a:gd name="T8" fmla="*/ 20603 w 21600"/>
              <a:gd name="T9" fmla="*/ 21600 h 21600"/>
              <a:gd name="T10" fmla="*/ 10800 w 21600"/>
              <a:gd name="T11" fmla="*/ 21600 h 21600"/>
              <a:gd name="T12" fmla="*/ 1163 w 21600"/>
              <a:gd name="T13" fmla="*/ 21600 h 21600"/>
              <a:gd name="T14" fmla="*/ 0 w 21600"/>
              <a:gd name="T15" fmla="*/ 10800 h 21600"/>
              <a:gd name="T16" fmla="*/ 332 w 21600"/>
              <a:gd name="T17" fmla="*/ 22174 h 21600"/>
              <a:gd name="T18" fmla="*/ 21579 w 21600"/>
              <a:gd name="T19" fmla="*/ 27914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21600" y="10885"/>
                </a:moveTo>
                <a:lnTo>
                  <a:pt x="21600" y="0"/>
                </a:lnTo>
                <a:lnTo>
                  <a:pt x="10634" y="0"/>
                </a:lnTo>
                <a:lnTo>
                  <a:pt x="0" y="0"/>
                </a:lnTo>
                <a:lnTo>
                  <a:pt x="0" y="10885"/>
                </a:lnTo>
                <a:lnTo>
                  <a:pt x="0" y="19729"/>
                </a:lnTo>
                <a:lnTo>
                  <a:pt x="1163" y="19729"/>
                </a:lnTo>
                <a:lnTo>
                  <a:pt x="1163" y="21600"/>
                </a:lnTo>
                <a:lnTo>
                  <a:pt x="10800" y="21600"/>
                </a:lnTo>
                <a:lnTo>
                  <a:pt x="20603" y="21600"/>
                </a:lnTo>
                <a:lnTo>
                  <a:pt x="20603" y="19729"/>
                </a:lnTo>
                <a:lnTo>
                  <a:pt x="21600" y="19729"/>
                </a:lnTo>
                <a:lnTo>
                  <a:pt x="21600" y="10885"/>
                </a:lnTo>
                <a:close/>
              </a:path>
              <a:path w="21600" h="21600" extrusionOk="0">
                <a:moveTo>
                  <a:pt x="1163" y="19729"/>
                </a:moveTo>
                <a:lnTo>
                  <a:pt x="4320" y="19729"/>
                </a:lnTo>
                <a:lnTo>
                  <a:pt x="16449" y="19729"/>
                </a:lnTo>
                <a:lnTo>
                  <a:pt x="20603" y="19729"/>
                </a:lnTo>
                <a:lnTo>
                  <a:pt x="1163" y="19729"/>
                </a:lnTo>
                <a:moveTo>
                  <a:pt x="1495" y="2381"/>
                </a:moveTo>
                <a:lnTo>
                  <a:pt x="2160" y="2381"/>
                </a:lnTo>
                <a:lnTo>
                  <a:pt x="4985" y="2381"/>
                </a:lnTo>
                <a:lnTo>
                  <a:pt x="5982" y="2381"/>
                </a:lnTo>
                <a:lnTo>
                  <a:pt x="1495" y="2381"/>
                </a:lnTo>
                <a:lnTo>
                  <a:pt x="1495" y="3402"/>
                </a:lnTo>
                <a:lnTo>
                  <a:pt x="2160" y="3402"/>
                </a:lnTo>
                <a:lnTo>
                  <a:pt x="4985" y="3402"/>
                </a:lnTo>
                <a:lnTo>
                  <a:pt x="5982" y="3402"/>
                </a:lnTo>
                <a:lnTo>
                  <a:pt x="1495" y="3402"/>
                </a:lnTo>
                <a:lnTo>
                  <a:pt x="1495" y="4422"/>
                </a:lnTo>
                <a:lnTo>
                  <a:pt x="2160" y="4422"/>
                </a:lnTo>
                <a:lnTo>
                  <a:pt x="4985" y="4422"/>
                </a:lnTo>
                <a:lnTo>
                  <a:pt x="5982" y="4422"/>
                </a:lnTo>
                <a:lnTo>
                  <a:pt x="1495" y="4422"/>
                </a:lnTo>
                <a:lnTo>
                  <a:pt x="1495" y="5443"/>
                </a:lnTo>
                <a:lnTo>
                  <a:pt x="2160" y="5443"/>
                </a:lnTo>
                <a:lnTo>
                  <a:pt x="4985" y="5443"/>
                </a:lnTo>
                <a:lnTo>
                  <a:pt x="5982" y="5443"/>
                </a:lnTo>
                <a:lnTo>
                  <a:pt x="1495" y="5443"/>
                </a:lnTo>
                <a:lnTo>
                  <a:pt x="1495" y="6463"/>
                </a:lnTo>
                <a:lnTo>
                  <a:pt x="2160" y="6463"/>
                </a:lnTo>
                <a:lnTo>
                  <a:pt x="4985" y="6463"/>
                </a:lnTo>
                <a:lnTo>
                  <a:pt x="5982" y="6463"/>
                </a:lnTo>
                <a:lnTo>
                  <a:pt x="1495" y="6463"/>
                </a:lnTo>
                <a:lnTo>
                  <a:pt x="1495" y="7483"/>
                </a:lnTo>
                <a:lnTo>
                  <a:pt x="2160" y="7483"/>
                </a:lnTo>
                <a:lnTo>
                  <a:pt x="4985" y="7483"/>
                </a:lnTo>
                <a:lnTo>
                  <a:pt x="5982" y="7483"/>
                </a:lnTo>
                <a:lnTo>
                  <a:pt x="1495" y="7483"/>
                </a:lnTo>
                <a:lnTo>
                  <a:pt x="1495" y="8504"/>
                </a:lnTo>
                <a:lnTo>
                  <a:pt x="2160" y="8504"/>
                </a:lnTo>
                <a:lnTo>
                  <a:pt x="4985" y="8504"/>
                </a:lnTo>
                <a:lnTo>
                  <a:pt x="5982" y="8504"/>
                </a:lnTo>
                <a:lnTo>
                  <a:pt x="1495" y="8504"/>
                </a:lnTo>
                <a:lnTo>
                  <a:pt x="1495" y="9524"/>
                </a:lnTo>
                <a:lnTo>
                  <a:pt x="2160" y="9524"/>
                </a:lnTo>
                <a:lnTo>
                  <a:pt x="4985" y="9524"/>
                </a:lnTo>
                <a:lnTo>
                  <a:pt x="5982" y="9524"/>
                </a:lnTo>
                <a:lnTo>
                  <a:pt x="1495" y="9524"/>
                </a:lnTo>
                <a:lnTo>
                  <a:pt x="1495" y="10545"/>
                </a:lnTo>
                <a:lnTo>
                  <a:pt x="2160" y="10545"/>
                </a:lnTo>
                <a:lnTo>
                  <a:pt x="4985" y="10545"/>
                </a:lnTo>
                <a:lnTo>
                  <a:pt x="5982" y="10545"/>
                </a:lnTo>
                <a:lnTo>
                  <a:pt x="1495" y="10545"/>
                </a:lnTo>
                <a:lnTo>
                  <a:pt x="1495" y="11565"/>
                </a:lnTo>
                <a:lnTo>
                  <a:pt x="2160" y="11565"/>
                </a:lnTo>
                <a:lnTo>
                  <a:pt x="4985" y="11565"/>
                </a:lnTo>
                <a:lnTo>
                  <a:pt x="5982" y="11565"/>
                </a:lnTo>
                <a:lnTo>
                  <a:pt x="1495" y="11565"/>
                </a:lnTo>
                <a:lnTo>
                  <a:pt x="1495" y="12586"/>
                </a:lnTo>
                <a:lnTo>
                  <a:pt x="2160" y="12586"/>
                </a:lnTo>
                <a:lnTo>
                  <a:pt x="4985" y="12586"/>
                </a:lnTo>
                <a:lnTo>
                  <a:pt x="5982" y="12586"/>
                </a:lnTo>
                <a:lnTo>
                  <a:pt x="1495" y="12586"/>
                </a:lnTo>
                <a:lnTo>
                  <a:pt x="1495" y="13606"/>
                </a:lnTo>
                <a:lnTo>
                  <a:pt x="2160" y="13606"/>
                </a:lnTo>
                <a:lnTo>
                  <a:pt x="4985" y="13606"/>
                </a:lnTo>
                <a:lnTo>
                  <a:pt x="5982" y="13606"/>
                </a:lnTo>
                <a:lnTo>
                  <a:pt x="1495" y="13606"/>
                </a:lnTo>
                <a:lnTo>
                  <a:pt x="1495" y="14627"/>
                </a:lnTo>
                <a:lnTo>
                  <a:pt x="2160" y="14627"/>
                </a:lnTo>
                <a:lnTo>
                  <a:pt x="4985" y="14627"/>
                </a:lnTo>
                <a:lnTo>
                  <a:pt x="5982" y="14627"/>
                </a:lnTo>
                <a:lnTo>
                  <a:pt x="1495" y="14627"/>
                </a:lnTo>
                <a:lnTo>
                  <a:pt x="1495" y="15647"/>
                </a:lnTo>
                <a:lnTo>
                  <a:pt x="2160" y="15647"/>
                </a:lnTo>
                <a:lnTo>
                  <a:pt x="4985" y="15647"/>
                </a:lnTo>
                <a:lnTo>
                  <a:pt x="5982" y="15647"/>
                </a:lnTo>
                <a:lnTo>
                  <a:pt x="1495" y="15647"/>
                </a:lnTo>
                <a:lnTo>
                  <a:pt x="1495" y="16668"/>
                </a:lnTo>
                <a:lnTo>
                  <a:pt x="2160" y="16668"/>
                </a:lnTo>
                <a:lnTo>
                  <a:pt x="4985" y="16668"/>
                </a:lnTo>
                <a:lnTo>
                  <a:pt x="5982" y="16668"/>
                </a:lnTo>
                <a:lnTo>
                  <a:pt x="1495" y="16668"/>
                </a:lnTo>
                <a:lnTo>
                  <a:pt x="1495" y="17688"/>
                </a:lnTo>
                <a:lnTo>
                  <a:pt x="2160" y="17688"/>
                </a:lnTo>
                <a:lnTo>
                  <a:pt x="4985" y="17688"/>
                </a:lnTo>
                <a:lnTo>
                  <a:pt x="5982" y="17688"/>
                </a:lnTo>
                <a:lnTo>
                  <a:pt x="1495" y="17688"/>
                </a:lnTo>
                <a:moveTo>
                  <a:pt x="1994" y="19729"/>
                </a:moveTo>
                <a:lnTo>
                  <a:pt x="1994" y="20069"/>
                </a:lnTo>
                <a:lnTo>
                  <a:pt x="1994" y="21260"/>
                </a:lnTo>
                <a:lnTo>
                  <a:pt x="1994" y="21600"/>
                </a:lnTo>
                <a:lnTo>
                  <a:pt x="1994" y="19729"/>
                </a:lnTo>
                <a:lnTo>
                  <a:pt x="2658" y="19729"/>
                </a:lnTo>
                <a:lnTo>
                  <a:pt x="2658" y="20069"/>
                </a:lnTo>
                <a:lnTo>
                  <a:pt x="2658" y="21260"/>
                </a:lnTo>
                <a:lnTo>
                  <a:pt x="2658" y="21600"/>
                </a:lnTo>
                <a:lnTo>
                  <a:pt x="2658" y="19729"/>
                </a:lnTo>
                <a:lnTo>
                  <a:pt x="3489" y="19729"/>
                </a:lnTo>
                <a:lnTo>
                  <a:pt x="3489" y="20069"/>
                </a:lnTo>
                <a:lnTo>
                  <a:pt x="3489" y="21260"/>
                </a:lnTo>
                <a:lnTo>
                  <a:pt x="3489" y="21600"/>
                </a:lnTo>
                <a:lnTo>
                  <a:pt x="3489" y="19729"/>
                </a:lnTo>
                <a:lnTo>
                  <a:pt x="4320" y="19729"/>
                </a:lnTo>
                <a:lnTo>
                  <a:pt x="4320" y="20069"/>
                </a:lnTo>
                <a:lnTo>
                  <a:pt x="4320" y="21260"/>
                </a:lnTo>
                <a:lnTo>
                  <a:pt x="4320" y="21600"/>
                </a:lnTo>
                <a:lnTo>
                  <a:pt x="4320" y="19729"/>
                </a:lnTo>
                <a:lnTo>
                  <a:pt x="5151" y="19729"/>
                </a:lnTo>
                <a:lnTo>
                  <a:pt x="5151" y="20069"/>
                </a:lnTo>
                <a:lnTo>
                  <a:pt x="5151" y="21260"/>
                </a:lnTo>
                <a:lnTo>
                  <a:pt x="5151" y="21600"/>
                </a:lnTo>
                <a:lnTo>
                  <a:pt x="5151" y="19729"/>
                </a:lnTo>
                <a:lnTo>
                  <a:pt x="5982" y="19729"/>
                </a:lnTo>
                <a:lnTo>
                  <a:pt x="5982" y="20069"/>
                </a:lnTo>
                <a:lnTo>
                  <a:pt x="5982" y="21260"/>
                </a:lnTo>
                <a:lnTo>
                  <a:pt x="5982" y="21600"/>
                </a:lnTo>
                <a:lnTo>
                  <a:pt x="5982" y="19729"/>
                </a:lnTo>
                <a:lnTo>
                  <a:pt x="6812" y="19729"/>
                </a:lnTo>
                <a:lnTo>
                  <a:pt x="6812" y="20069"/>
                </a:lnTo>
                <a:lnTo>
                  <a:pt x="6812" y="21260"/>
                </a:lnTo>
                <a:lnTo>
                  <a:pt x="6812" y="21600"/>
                </a:lnTo>
                <a:lnTo>
                  <a:pt x="6812" y="19729"/>
                </a:lnTo>
                <a:lnTo>
                  <a:pt x="7643" y="19729"/>
                </a:lnTo>
                <a:lnTo>
                  <a:pt x="7643" y="20069"/>
                </a:lnTo>
                <a:lnTo>
                  <a:pt x="7643" y="21260"/>
                </a:lnTo>
                <a:lnTo>
                  <a:pt x="7643" y="21600"/>
                </a:lnTo>
                <a:lnTo>
                  <a:pt x="7643" y="19729"/>
                </a:lnTo>
                <a:lnTo>
                  <a:pt x="8474" y="19729"/>
                </a:lnTo>
                <a:lnTo>
                  <a:pt x="8474" y="20069"/>
                </a:lnTo>
                <a:lnTo>
                  <a:pt x="8474" y="21260"/>
                </a:lnTo>
                <a:lnTo>
                  <a:pt x="8474" y="21600"/>
                </a:lnTo>
                <a:lnTo>
                  <a:pt x="8474" y="19729"/>
                </a:lnTo>
                <a:lnTo>
                  <a:pt x="9305" y="19729"/>
                </a:lnTo>
                <a:lnTo>
                  <a:pt x="9305" y="20069"/>
                </a:lnTo>
                <a:lnTo>
                  <a:pt x="9305" y="21260"/>
                </a:lnTo>
                <a:lnTo>
                  <a:pt x="9305" y="21600"/>
                </a:lnTo>
                <a:lnTo>
                  <a:pt x="9305" y="19729"/>
                </a:lnTo>
                <a:lnTo>
                  <a:pt x="10135" y="19729"/>
                </a:lnTo>
                <a:lnTo>
                  <a:pt x="10135" y="20069"/>
                </a:lnTo>
                <a:lnTo>
                  <a:pt x="10135" y="21260"/>
                </a:lnTo>
                <a:lnTo>
                  <a:pt x="10135" y="21600"/>
                </a:lnTo>
                <a:lnTo>
                  <a:pt x="10135" y="19729"/>
                </a:lnTo>
                <a:lnTo>
                  <a:pt x="10966" y="19729"/>
                </a:lnTo>
                <a:lnTo>
                  <a:pt x="10966" y="20069"/>
                </a:lnTo>
                <a:lnTo>
                  <a:pt x="10966" y="21260"/>
                </a:lnTo>
                <a:lnTo>
                  <a:pt x="10966" y="21600"/>
                </a:lnTo>
                <a:lnTo>
                  <a:pt x="10966" y="19729"/>
                </a:lnTo>
                <a:lnTo>
                  <a:pt x="11797" y="19729"/>
                </a:lnTo>
                <a:lnTo>
                  <a:pt x="11797" y="20069"/>
                </a:lnTo>
                <a:lnTo>
                  <a:pt x="11797" y="21260"/>
                </a:lnTo>
                <a:lnTo>
                  <a:pt x="11797" y="21600"/>
                </a:lnTo>
                <a:lnTo>
                  <a:pt x="11797" y="19729"/>
                </a:lnTo>
                <a:lnTo>
                  <a:pt x="12462" y="19729"/>
                </a:lnTo>
                <a:lnTo>
                  <a:pt x="12462" y="20069"/>
                </a:lnTo>
                <a:lnTo>
                  <a:pt x="12462" y="21260"/>
                </a:lnTo>
                <a:lnTo>
                  <a:pt x="12462" y="21600"/>
                </a:lnTo>
                <a:lnTo>
                  <a:pt x="12462" y="19729"/>
                </a:lnTo>
                <a:lnTo>
                  <a:pt x="13292" y="19729"/>
                </a:lnTo>
                <a:lnTo>
                  <a:pt x="13292" y="20069"/>
                </a:lnTo>
                <a:lnTo>
                  <a:pt x="13292" y="21260"/>
                </a:lnTo>
                <a:lnTo>
                  <a:pt x="13292" y="21600"/>
                </a:lnTo>
                <a:lnTo>
                  <a:pt x="13292" y="19729"/>
                </a:lnTo>
                <a:lnTo>
                  <a:pt x="14123" y="19729"/>
                </a:lnTo>
                <a:lnTo>
                  <a:pt x="14123" y="20069"/>
                </a:lnTo>
                <a:lnTo>
                  <a:pt x="14123" y="21260"/>
                </a:lnTo>
                <a:lnTo>
                  <a:pt x="14123" y="21600"/>
                </a:lnTo>
                <a:lnTo>
                  <a:pt x="14123" y="19729"/>
                </a:lnTo>
                <a:lnTo>
                  <a:pt x="14954" y="19729"/>
                </a:lnTo>
                <a:lnTo>
                  <a:pt x="14954" y="20069"/>
                </a:lnTo>
                <a:lnTo>
                  <a:pt x="14954" y="21260"/>
                </a:lnTo>
                <a:lnTo>
                  <a:pt x="14954" y="21600"/>
                </a:lnTo>
                <a:lnTo>
                  <a:pt x="14954" y="19729"/>
                </a:lnTo>
                <a:lnTo>
                  <a:pt x="15785" y="19729"/>
                </a:lnTo>
                <a:lnTo>
                  <a:pt x="15785" y="20069"/>
                </a:lnTo>
                <a:lnTo>
                  <a:pt x="15785" y="21260"/>
                </a:lnTo>
                <a:lnTo>
                  <a:pt x="15785" y="21600"/>
                </a:lnTo>
                <a:lnTo>
                  <a:pt x="15785" y="19729"/>
                </a:lnTo>
                <a:lnTo>
                  <a:pt x="16615" y="19729"/>
                </a:lnTo>
                <a:lnTo>
                  <a:pt x="16615" y="20069"/>
                </a:lnTo>
                <a:lnTo>
                  <a:pt x="16615" y="21260"/>
                </a:lnTo>
                <a:lnTo>
                  <a:pt x="16615" y="21600"/>
                </a:lnTo>
                <a:lnTo>
                  <a:pt x="16615" y="19729"/>
                </a:lnTo>
                <a:lnTo>
                  <a:pt x="17446" y="19729"/>
                </a:lnTo>
                <a:lnTo>
                  <a:pt x="17446" y="20069"/>
                </a:lnTo>
                <a:lnTo>
                  <a:pt x="17446" y="21260"/>
                </a:lnTo>
                <a:lnTo>
                  <a:pt x="17446" y="21600"/>
                </a:lnTo>
                <a:lnTo>
                  <a:pt x="17446" y="19729"/>
                </a:lnTo>
                <a:lnTo>
                  <a:pt x="18277" y="19729"/>
                </a:lnTo>
                <a:lnTo>
                  <a:pt x="18277" y="20069"/>
                </a:lnTo>
                <a:lnTo>
                  <a:pt x="18277" y="21260"/>
                </a:lnTo>
                <a:lnTo>
                  <a:pt x="18277" y="21600"/>
                </a:lnTo>
                <a:lnTo>
                  <a:pt x="18277" y="19729"/>
                </a:lnTo>
                <a:lnTo>
                  <a:pt x="19108" y="19729"/>
                </a:lnTo>
                <a:lnTo>
                  <a:pt x="19108" y="20069"/>
                </a:lnTo>
                <a:lnTo>
                  <a:pt x="19108" y="21260"/>
                </a:lnTo>
                <a:lnTo>
                  <a:pt x="19108" y="21600"/>
                </a:lnTo>
                <a:lnTo>
                  <a:pt x="19108" y="19729"/>
                </a:lnTo>
                <a:lnTo>
                  <a:pt x="19938" y="19729"/>
                </a:lnTo>
                <a:lnTo>
                  <a:pt x="19938" y="20069"/>
                </a:lnTo>
                <a:lnTo>
                  <a:pt x="19938" y="21260"/>
                </a:lnTo>
                <a:lnTo>
                  <a:pt x="19938" y="21600"/>
                </a:lnTo>
                <a:lnTo>
                  <a:pt x="19938" y="19729"/>
                </a:lnTo>
                <a:moveTo>
                  <a:pt x="1495" y="1531"/>
                </a:moveTo>
                <a:lnTo>
                  <a:pt x="5982" y="1531"/>
                </a:lnTo>
                <a:lnTo>
                  <a:pt x="5982" y="18539"/>
                </a:lnTo>
                <a:lnTo>
                  <a:pt x="1495" y="18539"/>
                </a:lnTo>
                <a:lnTo>
                  <a:pt x="1495" y="1531"/>
                </a:lnTo>
                <a:moveTo>
                  <a:pt x="7311" y="1531"/>
                </a:moveTo>
                <a:lnTo>
                  <a:pt x="7975" y="1531"/>
                </a:lnTo>
                <a:lnTo>
                  <a:pt x="7975" y="8334"/>
                </a:lnTo>
                <a:lnTo>
                  <a:pt x="7311" y="8334"/>
                </a:lnTo>
                <a:lnTo>
                  <a:pt x="7311" y="1531"/>
                </a:lnTo>
                <a:moveTo>
                  <a:pt x="7145" y="9865"/>
                </a:moveTo>
                <a:lnTo>
                  <a:pt x="8142" y="9865"/>
                </a:lnTo>
                <a:lnTo>
                  <a:pt x="8142" y="10715"/>
                </a:lnTo>
                <a:lnTo>
                  <a:pt x="7145" y="10715"/>
                </a:lnTo>
                <a:lnTo>
                  <a:pt x="7145" y="9865"/>
                </a:lnTo>
                <a:moveTo>
                  <a:pt x="8972" y="1531"/>
                </a:moveTo>
                <a:lnTo>
                  <a:pt x="12462" y="1531"/>
                </a:lnTo>
                <a:lnTo>
                  <a:pt x="12462" y="5443"/>
                </a:lnTo>
                <a:lnTo>
                  <a:pt x="8972" y="5443"/>
                </a:lnTo>
                <a:lnTo>
                  <a:pt x="8972" y="1531"/>
                </a:lnTo>
                <a:moveTo>
                  <a:pt x="13625" y="1531"/>
                </a:moveTo>
                <a:lnTo>
                  <a:pt x="20271" y="1531"/>
                </a:lnTo>
                <a:lnTo>
                  <a:pt x="20271" y="5443"/>
                </a:lnTo>
                <a:lnTo>
                  <a:pt x="13625" y="5443"/>
                </a:lnTo>
                <a:lnTo>
                  <a:pt x="13625" y="1531"/>
                </a:lnTo>
                <a:moveTo>
                  <a:pt x="18609" y="6463"/>
                </a:moveTo>
                <a:lnTo>
                  <a:pt x="20437" y="6463"/>
                </a:lnTo>
                <a:lnTo>
                  <a:pt x="20437" y="10885"/>
                </a:lnTo>
                <a:lnTo>
                  <a:pt x="18609" y="10885"/>
                </a:lnTo>
                <a:lnTo>
                  <a:pt x="18609" y="6463"/>
                </a:lnTo>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orm"/>
          <p:cNvSpPr>
            <a:spLocks noEditPoints="1" noChangeArrowheads="1"/>
          </p:cNvSpPr>
          <p:nvPr/>
        </p:nvSpPr>
        <p:spPr bwMode="auto">
          <a:xfrm flipV="1">
            <a:off x="6384667" y="2133600"/>
            <a:ext cx="600075" cy="915785"/>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4740 w 21600"/>
              <a:gd name="T15" fmla="*/ 1309 h 21600"/>
              <a:gd name="T16" fmla="*/ 19410 w 21600"/>
              <a:gd name="T17" fmla="*/ 16331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12840" y="18507"/>
                </a:moveTo>
                <a:lnTo>
                  <a:pt x="16051" y="18507"/>
                </a:lnTo>
                <a:lnTo>
                  <a:pt x="16051" y="19260"/>
                </a:lnTo>
                <a:lnTo>
                  <a:pt x="12840" y="19260"/>
                </a:lnTo>
                <a:lnTo>
                  <a:pt x="12840" y="18507"/>
                </a:lnTo>
                <a:close/>
              </a:path>
              <a:path w="21600" h="21600" extrusionOk="0">
                <a:moveTo>
                  <a:pt x="16731" y="18507"/>
                </a:moveTo>
                <a:lnTo>
                  <a:pt x="19941" y="18507"/>
                </a:lnTo>
                <a:lnTo>
                  <a:pt x="19941" y="19260"/>
                </a:lnTo>
                <a:lnTo>
                  <a:pt x="16731" y="19260"/>
                </a:lnTo>
                <a:lnTo>
                  <a:pt x="16731" y="18507"/>
                </a:lnTo>
                <a:close/>
              </a:path>
              <a:path w="21600" h="21600" extrusionOk="0">
                <a:moveTo>
                  <a:pt x="1913" y="1194"/>
                </a:moveTo>
                <a:lnTo>
                  <a:pt x="3699" y="1194"/>
                </a:lnTo>
                <a:lnTo>
                  <a:pt x="2678" y="1832"/>
                </a:lnTo>
                <a:lnTo>
                  <a:pt x="2296" y="1538"/>
                </a:lnTo>
                <a:lnTo>
                  <a:pt x="2125" y="1636"/>
                </a:lnTo>
                <a:lnTo>
                  <a:pt x="2700" y="2078"/>
                </a:lnTo>
                <a:lnTo>
                  <a:pt x="3699" y="1440"/>
                </a:lnTo>
                <a:lnTo>
                  <a:pt x="3699" y="2176"/>
                </a:lnTo>
                <a:lnTo>
                  <a:pt x="1913" y="2176"/>
                </a:lnTo>
                <a:lnTo>
                  <a:pt x="1913" y="1194"/>
                </a:lnTo>
                <a:close/>
              </a:path>
              <a:path w="21600" h="21600" extrusionOk="0">
                <a:moveTo>
                  <a:pt x="1913" y="2765"/>
                </a:moveTo>
                <a:lnTo>
                  <a:pt x="3699" y="2765"/>
                </a:lnTo>
                <a:lnTo>
                  <a:pt x="2678" y="3403"/>
                </a:lnTo>
                <a:lnTo>
                  <a:pt x="2296" y="3109"/>
                </a:lnTo>
                <a:lnTo>
                  <a:pt x="2125" y="3207"/>
                </a:lnTo>
                <a:lnTo>
                  <a:pt x="2700" y="3649"/>
                </a:lnTo>
                <a:lnTo>
                  <a:pt x="3699" y="3010"/>
                </a:lnTo>
                <a:lnTo>
                  <a:pt x="3699" y="3747"/>
                </a:lnTo>
                <a:lnTo>
                  <a:pt x="1913" y="3747"/>
                </a:lnTo>
                <a:lnTo>
                  <a:pt x="1913" y="2765"/>
                </a:lnTo>
                <a:close/>
              </a:path>
              <a:path w="21600" h="21600" extrusionOk="0">
                <a:moveTo>
                  <a:pt x="1913" y="4336"/>
                </a:moveTo>
                <a:lnTo>
                  <a:pt x="3699" y="4336"/>
                </a:lnTo>
                <a:lnTo>
                  <a:pt x="2678" y="4974"/>
                </a:lnTo>
                <a:lnTo>
                  <a:pt x="2296" y="4680"/>
                </a:lnTo>
                <a:lnTo>
                  <a:pt x="2125" y="4778"/>
                </a:lnTo>
                <a:lnTo>
                  <a:pt x="2700" y="5220"/>
                </a:lnTo>
                <a:lnTo>
                  <a:pt x="3699" y="4581"/>
                </a:lnTo>
                <a:lnTo>
                  <a:pt x="3699" y="5318"/>
                </a:lnTo>
                <a:lnTo>
                  <a:pt x="1913" y="5318"/>
                </a:lnTo>
                <a:lnTo>
                  <a:pt x="1913" y="4336"/>
                </a:lnTo>
                <a:close/>
              </a:path>
              <a:path w="21600" h="21600" extrusionOk="0">
                <a:moveTo>
                  <a:pt x="1913" y="5907"/>
                </a:moveTo>
                <a:lnTo>
                  <a:pt x="3699" y="5907"/>
                </a:lnTo>
                <a:lnTo>
                  <a:pt x="2678" y="6545"/>
                </a:lnTo>
                <a:lnTo>
                  <a:pt x="2296" y="6250"/>
                </a:lnTo>
                <a:lnTo>
                  <a:pt x="2125" y="6349"/>
                </a:lnTo>
                <a:lnTo>
                  <a:pt x="2700" y="6790"/>
                </a:lnTo>
                <a:lnTo>
                  <a:pt x="3699" y="6152"/>
                </a:lnTo>
                <a:lnTo>
                  <a:pt x="3699" y="6889"/>
                </a:lnTo>
                <a:lnTo>
                  <a:pt x="1913" y="6889"/>
                </a:lnTo>
                <a:lnTo>
                  <a:pt x="1913" y="5907"/>
                </a:lnTo>
                <a:close/>
              </a:path>
              <a:path w="21600" h="21600" extrusionOk="0">
                <a:moveTo>
                  <a:pt x="1913" y="7478"/>
                </a:moveTo>
                <a:lnTo>
                  <a:pt x="3699" y="7478"/>
                </a:lnTo>
                <a:lnTo>
                  <a:pt x="2678" y="8116"/>
                </a:lnTo>
                <a:lnTo>
                  <a:pt x="2296" y="7821"/>
                </a:lnTo>
                <a:lnTo>
                  <a:pt x="2125" y="7919"/>
                </a:lnTo>
                <a:lnTo>
                  <a:pt x="2700" y="8361"/>
                </a:lnTo>
                <a:lnTo>
                  <a:pt x="3699" y="7723"/>
                </a:lnTo>
                <a:lnTo>
                  <a:pt x="3699" y="8460"/>
                </a:lnTo>
                <a:lnTo>
                  <a:pt x="1913" y="8460"/>
                </a:lnTo>
                <a:lnTo>
                  <a:pt x="1913" y="7478"/>
                </a:lnTo>
                <a:close/>
              </a:path>
              <a:path w="21600" h="21600" extrusionOk="0">
                <a:moveTo>
                  <a:pt x="1913" y="9049"/>
                </a:moveTo>
                <a:lnTo>
                  <a:pt x="3699" y="9049"/>
                </a:lnTo>
                <a:lnTo>
                  <a:pt x="2678" y="9687"/>
                </a:lnTo>
                <a:lnTo>
                  <a:pt x="2296" y="9392"/>
                </a:lnTo>
                <a:lnTo>
                  <a:pt x="2125" y="9490"/>
                </a:lnTo>
                <a:lnTo>
                  <a:pt x="2700" y="9932"/>
                </a:lnTo>
                <a:lnTo>
                  <a:pt x="3699" y="9294"/>
                </a:lnTo>
                <a:lnTo>
                  <a:pt x="3699" y="10030"/>
                </a:lnTo>
                <a:lnTo>
                  <a:pt x="1913" y="10030"/>
                </a:lnTo>
                <a:lnTo>
                  <a:pt x="1913" y="9049"/>
                </a:lnTo>
                <a:close/>
              </a:path>
              <a:path w="21600" h="21600" extrusionOk="0">
                <a:moveTo>
                  <a:pt x="1913" y="10620"/>
                </a:moveTo>
                <a:lnTo>
                  <a:pt x="3699" y="10620"/>
                </a:lnTo>
                <a:lnTo>
                  <a:pt x="2678" y="11258"/>
                </a:lnTo>
                <a:lnTo>
                  <a:pt x="2296" y="10963"/>
                </a:lnTo>
                <a:lnTo>
                  <a:pt x="2125" y="11061"/>
                </a:lnTo>
                <a:lnTo>
                  <a:pt x="2700" y="11503"/>
                </a:lnTo>
                <a:lnTo>
                  <a:pt x="3699" y="10865"/>
                </a:lnTo>
                <a:lnTo>
                  <a:pt x="3699" y="11601"/>
                </a:lnTo>
                <a:lnTo>
                  <a:pt x="1913" y="11601"/>
                </a:lnTo>
                <a:lnTo>
                  <a:pt x="1913" y="10620"/>
                </a:lnTo>
                <a:close/>
              </a:path>
              <a:path w="21600" h="21600" extrusionOk="0">
                <a:moveTo>
                  <a:pt x="1913" y="12190"/>
                </a:moveTo>
                <a:lnTo>
                  <a:pt x="3699" y="12190"/>
                </a:lnTo>
                <a:lnTo>
                  <a:pt x="2678" y="12829"/>
                </a:lnTo>
                <a:lnTo>
                  <a:pt x="2296" y="12534"/>
                </a:lnTo>
                <a:lnTo>
                  <a:pt x="2125" y="12632"/>
                </a:lnTo>
                <a:lnTo>
                  <a:pt x="2700" y="13074"/>
                </a:lnTo>
                <a:lnTo>
                  <a:pt x="3699" y="12436"/>
                </a:lnTo>
                <a:lnTo>
                  <a:pt x="3699" y="13172"/>
                </a:lnTo>
                <a:lnTo>
                  <a:pt x="1913" y="13172"/>
                </a:lnTo>
                <a:lnTo>
                  <a:pt x="1913" y="12190"/>
                </a:lnTo>
                <a:close/>
              </a:path>
              <a:path w="21600" h="21600" extrusionOk="0">
                <a:moveTo>
                  <a:pt x="1913" y="13761"/>
                </a:moveTo>
                <a:lnTo>
                  <a:pt x="3699" y="13761"/>
                </a:lnTo>
                <a:lnTo>
                  <a:pt x="2678" y="14400"/>
                </a:lnTo>
                <a:lnTo>
                  <a:pt x="2296" y="14105"/>
                </a:lnTo>
                <a:lnTo>
                  <a:pt x="2125" y="14203"/>
                </a:lnTo>
                <a:lnTo>
                  <a:pt x="2700" y="14645"/>
                </a:lnTo>
                <a:lnTo>
                  <a:pt x="3699" y="14007"/>
                </a:lnTo>
                <a:lnTo>
                  <a:pt x="3699" y="14743"/>
                </a:lnTo>
                <a:lnTo>
                  <a:pt x="1913" y="14743"/>
                </a:lnTo>
                <a:lnTo>
                  <a:pt x="1913" y="13761"/>
                </a:lnTo>
                <a:close/>
              </a:path>
              <a:path w="21600" h="21600" extrusionOk="0">
                <a:moveTo>
                  <a:pt x="1913" y="15332"/>
                </a:moveTo>
                <a:lnTo>
                  <a:pt x="3699" y="15332"/>
                </a:lnTo>
                <a:lnTo>
                  <a:pt x="2678" y="15970"/>
                </a:lnTo>
                <a:lnTo>
                  <a:pt x="2296" y="15676"/>
                </a:lnTo>
                <a:lnTo>
                  <a:pt x="2125" y="15774"/>
                </a:lnTo>
                <a:lnTo>
                  <a:pt x="2700" y="16216"/>
                </a:lnTo>
                <a:lnTo>
                  <a:pt x="3699" y="15578"/>
                </a:lnTo>
                <a:lnTo>
                  <a:pt x="3699" y="16314"/>
                </a:lnTo>
                <a:lnTo>
                  <a:pt x="1913" y="16314"/>
                </a:lnTo>
                <a:lnTo>
                  <a:pt x="1913" y="15332"/>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orm"/>
          <p:cNvSpPr>
            <a:spLocks noEditPoints="1" noChangeArrowheads="1"/>
          </p:cNvSpPr>
          <p:nvPr/>
        </p:nvSpPr>
        <p:spPr bwMode="auto">
          <a:xfrm flipV="1">
            <a:off x="6537067" y="2286000"/>
            <a:ext cx="600075" cy="915785"/>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4740 w 21600"/>
              <a:gd name="T15" fmla="*/ 1309 h 21600"/>
              <a:gd name="T16" fmla="*/ 19410 w 21600"/>
              <a:gd name="T17" fmla="*/ 16331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12840" y="18507"/>
                </a:moveTo>
                <a:lnTo>
                  <a:pt x="16051" y="18507"/>
                </a:lnTo>
                <a:lnTo>
                  <a:pt x="16051" y="19260"/>
                </a:lnTo>
                <a:lnTo>
                  <a:pt x="12840" y="19260"/>
                </a:lnTo>
                <a:lnTo>
                  <a:pt x="12840" y="18507"/>
                </a:lnTo>
                <a:close/>
              </a:path>
              <a:path w="21600" h="21600" extrusionOk="0">
                <a:moveTo>
                  <a:pt x="16731" y="18507"/>
                </a:moveTo>
                <a:lnTo>
                  <a:pt x="19941" y="18507"/>
                </a:lnTo>
                <a:lnTo>
                  <a:pt x="19941" y="19260"/>
                </a:lnTo>
                <a:lnTo>
                  <a:pt x="16731" y="19260"/>
                </a:lnTo>
                <a:lnTo>
                  <a:pt x="16731" y="18507"/>
                </a:lnTo>
                <a:close/>
              </a:path>
              <a:path w="21600" h="21600" extrusionOk="0">
                <a:moveTo>
                  <a:pt x="1913" y="1194"/>
                </a:moveTo>
                <a:lnTo>
                  <a:pt x="3699" y="1194"/>
                </a:lnTo>
                <a:lnTo>
                  <a:pt x="2678" y="1832"/>
                </a:lnTo>
                <a:lnTo>
                  <a:pt x="2296" y="1538"/>
                </a:lnTo>
                <a:lnTo>
                  <a:pt x="2125" y="1636"/>
                </a:lnTo>
                <a:lnTo>
                  <a:pt x="2700" y="2078"/>
                </a:lnTo>
                <a:lnTo>
                  <a:pt x="3699" y="1440"/>
                </a:lnTo>
                <a:lnTo>
                  <a:pt x="3699" y="2176"/>
                </a:lnTo>
                <a:lnTo>
                  <a:pt x="1913" y="2176"/>
                </a:lnTo>
                <a:lnTo>
                  <a:pt x="1913" y="1194"/>
                </a:lnTo>
                <a:close/>
              </a:path>
              <a:path w="21600" h="21600" extrusionOk="0">
                <a:moveTo>
                  <a:pt x="1913" y="2765"/>
                </a:moveTo>
                <a:lnTo>
                  <a:pt x="3699" y="2765"/>
                </a:lnTo>
                <a:lnTo>
                  <a:pt x="2678" y="3403"/>
                </a:lnTo>
                <a:lnTo>
                  <a:pt x="2296" y="3109"/>
                </a:lnTo>
                <a:lnTo>
                  <a:pt x="2125" y="3207"/>
                </a:lnTo>
                <a:lnTo>
                  <a:pt x="2700" y="3649"/>
                </a:lnTo>
                <a:lnTo>
                  <a:pt x="3699" y="3010"/>
                </a:lnTo>
                <a:lnTo>
                  <a:pt x="3699" y="3747"/>
                </a:lnTo>
                <a:lnTo>
                  <a:pt x="1913" y="3747"/>
                </a:lnTo>
                <a:lnTo>
                  <a:pt x="1913" y="2765"/>
                </a:lnTo>
                <a:close/>
              </a:path>
              <a:path w="21600" h="21600" extrusionOk="0">
                <a:moveTo>
                  <a:pt x="1913" y="4336"/>
                </a:moveTo>
                <a:lnTo>
                  <a:pt x="3699" y="4336"/>
                </a:lnTo>
                <a:lnTo>
                  <a:pt x="2678" y="4974"/>
                </a:lnTo>
                <a:lnTo>
                  <a:pt x="2296" y="4680"/>
                </a:lnTo>
                <a:lnTo>
                  <a:pt x="2125" y="4778"/>
                </a:lnTo>
                <a:lnTo>
                  <a:pt x="2700" y="5220"/>
                </a:lnTo>
                <a:lnTo>
                  <a:pt x="3699" y="4581"/>
                </a:lnTo>
                <a:lnTo>
                  <a:pt x="3699" y="5318"/>
                </a:lnTo>
                <a:lnTo>
                  <a:pt x="1913" y="5318"/>
                </a:lnTo>
                <a:lnTo>
                  <a:pt x="1913" y="4336"/>
                </a:lnTo>
                <a:close/>
              </a:path>
              <a:path w="21600" h="21600" extrusionOk="0">
                <a:moveTo>
                  <a:pt x="1913" y="5907"/>
                </a:moveTo>
                <a:lnTo>
                  <a:pt x="3699" y="5907"/>
                </a:lnTo>
                <a:lnTo>
                  <a:pt x="2678" y="6545"/>
                </a:lnTo>
                <a:lnTo>
                  <a:pt x="2296" y="6250"/>
                </a:lnTo>
                <a:lnTo>
                  <a:pt x="2125" y="6349"/>
                </a:lnTo>
                <a:lnTo>
                  <a:pt x="2700" y="6790"/>
                </a:lnTo>
                <a:lnTo>
                  <a:pt x="3699" y="6152"/>
                </a:lnTo>
                <a:lnTo>
                  <a:pt x="3699" y="6889"/>
                </a:lnTo>
                <a:lnTo>
                  <a:pt x="1913" y="6889"/>
                </a:lnTo>
                <a:lnTo>
                  <a:pt x="1913" y="5907"/>
                </a:lnTo>
                <a:close/>
              </a:path>
              <a:path w="21600" h="21600" extrusionOk="0">
                <a:moveTo>
                  <a:pt x="1913" y="7478"/>
                </a:moveTo>
                <a:lnTo>
                  <a:pt x="3699" y="7478"/>
                </a:lnTo>
                <a:lnTo>
                  <a:pt x="2678" y="8116"/>
                </a:lnTo>
                <a:lnTo>
                  <a:pt x="2296" y="7821"/>
                </a:lnTo>
                <a:lnTo>
                  <a:pt x="2125" y="7919"/>
                </a:lnTo>
                <a:lnTo>
                  <a:pt x="2700" y="8361"/>
                </a:lnTo>
                <a:lnTo>
                  <a:pt x="3699" y="7723"/>
                </a:lnTo>
                <a:lnTo>
                  <a:pt x="3699" y="8460"/>
                </a:lnTo>
                <a:lnTo>
                  <a:pt x="1913" y="8460"/>
                </a:lnTo>
                <a:lnTo>
                  <a:pt x="1913" y="7478"/>
                </a:lnTo>
                <a:close/>
              </a:path>
              <a:path w="21600" h="21600" extrusionOk="0">
                <a:moveTo>
                  <a:pt x="1913" y="9049"/>
                </a:moveTo>
                <a:lnTo>
                  <a:pt x="3699" y="9049"/>
                </a:lnTo>
                <a:lnTo>
                  <a:pt x="2678" y="9687"/>
                </a:lnTo>
                <a:lnTo>
                  <a:pt x="2296" y="9392"/>
                </a:lnTo>
                <a:lnTo>
                  <a:pt x="2125" y="9490"/>
                </a:lnTo>
                <a:lnTo>
                  <a:pt x="2700" y="9932"/>
                </a:lnTo>
                <a:lnTo>
                  <a:pt x="3699" y="9294"/>
                </a:lnTo>
                <a:lnTo>
                  <a:pt x="3699" y="10030"/>
                </a:lnTo>
                <a:lnTo>
                  <a:pt x="1913" y="10030"/>
                </a:lnTo>
                <a:lnTo>
                  <a:pt x="1913" y="9049"/>
                </a:lnTo>
                <a:close/>
              </a:path>
              <a:path w="21600" h="21600" extrusionOk="0">
                <a:moveTo>
                  <a:pt x="1913" y="10620"/>
                </a:moveTo>
                <a:lnTo>
                  <a:pt x="3699" y="10620"/>
                </a:lnTo>
                <a:lnTo>
                  <a:pt x="2678" y="11258"/>
                </a:lnTo>
                <a:lnTo>
                  <a:pt x="2296" y="10963"/>
                </a:lnTo>
                <a:lnTo>
                  <a:pt x="2125" y="11061"/>
                </a:lnTo>
                <a:lnTo>
                  <a:pt x="2700" y="11503"/>
                </a:lnTo>
                <a:lnTo>
                  <a:pt x="3699" y="10865"/>
                </a:lnTo>
                <a:lnTo>
                  <a:pt x="3699" y="11601"/>
                </a:lnTo>
                <a:lnTo>
                  <a:pt x="1913" y="11601"/>
                </a:lnTo>
                <a:lnTo>
                  <a:pt x="1913" y="10620"/>
                </a:lnTo>
                <a:close/>
              </a:path>
              <a:path w="21600" h="21600" extrusionOk="0">
                <a:moveTo>
                  <a:pt x="1913" y="12190"/>
                </a:moveTo>
                <a:lnTo>
                  <a:pt x="3699" y="12190"/>
                </a:lnTo>
                <a:lnTo>
                  <a:pt x="2678" y="12829"/>
                </a:lnTo>
                <a:lnTo>
                  <a:pt x="2296" y="12534"/>
                </a:lnTo>
                <a:lnTo>
                  <a:pt x="2125" y="12632"/>
                </a:lnTo>
                <a:lnTo>
                  <a:pt x="2700" y="13074"/>
                </a:lnTo>
                <a:lnTo>
                  <a:pt x="3699" y="12436"/>
                </a:lnTo>
                <a:lnTo>
                  <a:pt x="3699" y="13172"/>
                </a:lnTo>
                <a:lnTo>
                  <a:pt x="1913" y="13172"/>
                </a:lnTo>
                <a:lnTo>
                  <a:pt x="1913" y="12190"/>
                </a:lnTo>
                <a:close/>
              </a:path>
              <a:path w="21600" h="21600" extrusionOk="0">
                <a:moveTo>
                  <a:pt x="1913" y="13761"/>
                </a:moveTo>
                <a:lnTo>
                  <a:pt x="3699" y="13761"/>
                </a:lnTo>
                <a:lnTo>
                  <a:pt x="2678" y="14400"/>
                </a:lnTo>
                <a:lnTo>
                  <a:pt x="2296" y="14105"/>
                </a:lnTo>
                <a:lnTo>
                  <a:pt x="2125" y="14203"/>
                </a:lnTo>
                <a:lnTo>
                  <a:pt x="2700" y="14645"/>
                </a:lnTo>
                <a:lnTo>
                  <a:pt x="3699" y="14007"/>
                </a:lnTo>
                <a:lnTo>
                  <a:pt x="3699" y="14743"/>
                </a:lnTo>
                <a:lnTo>
                  <a:pt x="1913" y="14743"/>
                </a:lnTo>
                <a:lnTo>
                  <a:pt x="1913" y="13761"/>
                </a:lnTo>
                <a:close/>
              </a:path>
              <a:path w="21600" h="21600" extrusionOk="0">
                <a:moveTo>
                  <a:pt x="1913" y="15332"/>
                </a:moveTo>
                <a:lnTo>
                  <a:pt x="3699" y="15332"/>
                </a:lnTo>
                <a:lnTo>
                  <a:pt x="2678" y="15970"/>
                </a:lnTo>
                <a:lnTo>
                  <a:pt x="2296" y="15676"/>
                </a:lnTo>
                <a:lnTo>
                  <a:pt x="2125" y="15774"/>
                </a:lnTo>
                <a:lnTo>
                  <a:pt x="2700" y="16216"/>
                </a:lnTo>
                <a:lnTo>
                  <a:pt x="3699" y="15578"/>
                </a:lnTo>
                <a:lnTo>
                  <a:pt x="3699" y="16314"/>
                </a:lnTo>
                <a:lnTo>
                  <a:pt x="1913" y="16314"/>
                </a:lnTo>
                <a:lnTo>
                  <a:pt x="1913" y="15332"/>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5" name="Form"/>
          <p:cNvSpPr>
            <a:spLocks noEditPoints="1" noChangeArrowheads="1"/>
          </p:cNvSpPr>
          <p:nvPr/>
        </p:nvSpPr>
        <p:spPr bwMode="auto">
          <a:xfrm flipV="1">
            <a:off x="6689467" y="2438400"/>
            <a:ext cx="600075" cy="915785"/>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4740 w 21600"/>
              <a:gd name="T15" fmla="*/ 1309 h 21600"/>
              <a:gd name="T16" fmla="*/ 19410 w 21600"/>
              <a:gd name="T17" fmla="*/ 16331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12840" y="18507"/>
                </a:moveTo>
                <a:lnTo>
                  <a:pt x="16051" y="18507"/>
                </a:lnTo>
                <a:lnTo>
                  <a:pt x="16051" y="19260"/>
                </a:lnTo>
                <a:lnTo>
                  <a:pt x="12840" y="19260"/>
                </a:lnTo>
                <a:lnTo>
                  <a:pt x="12840" y="18507"/>
                </a:lnTo>
                <a:close/>
              </a:path>
              <a:path w="21600" h="21600" extrusionOk="0">
                <a:moveTo>
                  <a:pt x="16731" y="18507"/>
                </a:moveTo>
                <a:lnTo>
                  <a:pt x="19941" y="18507"/>
                </a:lnTo>
                <a:lnTo>
                  <a:pt x="19941" y="19260"/>
                </a:lnTo>
                <a:lnTo>
                  <a:pt x="16731" y="19260"/>
                </a:lnTo>
                <a:lnTo>
                  <a:pt x="16731" y="18507"/>
                </a:lnTo>
                <a:close/>
              </a:path>
              <a:path w="21600" h="21600" extrusionOk="0">
                <a:moveTo>
                  <a:pt x="1913" y="1194"/>
                </a:moveTo>
                <a:lnTo>
                  <a:pt x="3699" y="1194"/>
                </a:lnTo>
                <a:lnTo>
                  <a:pt x="2678" y="1832"/>
                </a:lnTo>
                <a:lnTo>
                  <a:pt x="2296" y="1538"/>
                </a:lnTo>
                <a:lnTo>
                  <a:pt x="2125" y="1636"/>
                </a:lnTo>
                <a:lnTo>
                  <a:pt x="2700" y="2078"/>
                </a:lnTo>
                <a:lnTo>
                  <a:pt x="3699" y="1440"/>
                </a:lnTo>
                <a:lnTo>
                  <a:pt x="3699" y="2176"/>
                </a:lnTo>
                <a:lnTo>
                  <a:pt x="1913" y="2176"/>
                </a:lnTo>
                <a:lnTo>
                  <a:pt x="1913" y="1194"/>
                </a:lnTo>
                <a:close/>
              </a:path>
              <a:path w="21600" h="21600" extrusionOk="0">
                <a:moveTo>
                  <a:pt x="1913" y="2765"/>
                </a:moveTo>
                <a:lnTo>
                  <a:pt x="3699" y="2765"/>
                </a:lnTo>
                <a:lnTo>
                  <a:pt x="2678" y="3403"/>
                </a:lnTo>
                <a:lnTo>
                  <a:pt x="2296" y="3109"/>
                </a:lnTo>
                <a:lnTo>
                  <a:pt x="2125" y="3207"/>
                </a:lnTo>
                <a:lnTo>
                  <a:pt x="2700" y="3649"/>
                </a:lnTo>
                <a:lnTo>
                  <a:pt x="3699" y="3010"/>
                </a:lnTo>
                <a:lnTo>
                  <a:pt x="3699" y="3747"/>
                </a:lnTo>
                <a:lnTo>
                  <a:pt x="1913" y="3747"/>
                </a:lnTo>
                <a:lnTo>
                  <a:pt x="1913" y="2765"/>
                </a:lnTo>
                <a:close/>
              </a:path>
              <a:path w="21600" h="21600" extrusionOk="0">
                <a:moveTo>
                  <a:pt x="1913" y="4336"/>
                </a:moveTo>
                <a:lnTo>
                  <a:pt x="3699" y="4336"/>
                </a:lnTo>
                <a:lnTo>
                  <a:pt x="2678" y="4974"/>
                </a:lnTo>
                <a:lnTo>
                  <a:pt x="2296" y="4680"/>
                </a:lnTo>
                <a:lnTo>
                  <a:pt x="2125" y="4778"/>
                </a:lnTo>
                <a:lnTo>
                  <a:pt x="2700" y="5220"/>
                </a:lnTo>
                <a:lnTo>
                  <a:pt x="3699" y="4581"/>
                </a:lnTo>
                <a:lnTo>
                  <a:pt x="3699" y="5318"/>
                </a:lnTo>
                <a:lnTo>
                  <a:pt x="1913" y="5318"/>
                </a:lnTo>
                <a:lnTo>
                  <a:pt x="1913" y="4336"/>
                </a:lnTo>
                <a:close/>
              </a:path>
              <a:path w="21600" h="21600" extrusionOk="0">
                <a:moveTo>
                  <a:pt x="1913" y="5907"/>
                </a:moveTo>
                <a:lnTo>
                  <a:pt x="3699" y="5907"/>
                </a:lnTo>
                <a:lnTo>
                  <a:pt x="2678" y="6545"/>
                </a:lnTo>
                <a:lnTo>
                  <a:pt x="2296" y="6250"/>
                </a:lnTo>
                <a:lnTo>
                  <a:pt x="2125" y="6349"/>
                </a:lnTo>
                <a:lnTo>
                  <a:pt x="2700" y="6790"/>
                </a:lnTo>
                <a:lnTo>
                  <a:pt x="3699" y="6152"/>
                </a:lnTo>
                <a:lnTo>
                  <a:pt x="3699" y="6889"/>
                </a:lnTo>
                <a:lnTo>
                  <a:pt x="1913" y="6889"/>
                </a:lnTo>
                <a:lnTo>
                  <a:pt x="1913" y="5907"/>
                </a:lnTo>
                <a:close/>
              </a:path>
              <a:path w="21600" h="21600" extrusionOk="0">
                <a:moveTo>
                  <a:pt x="1913" y="7478"/>
                </a:moveTo>
                <a:lnTo>
                  <a:pt x="3699" y="7478"/>
                </a:lnTo>
                <a:lnTo>
                  <a:pt x="2678" y="8116"/>
                </a:lnTo>
                <a:lnTo>
                  <a:pt x="2296" y="7821"/>
                </a:lnTo>
                <a:lnTo>
                  <a:pt x="2125" y="7919"/>
                </a:lnTo>
                <a:lnTo>
                  <a:pt x="2700" y="8361"/>
                </a:lnTo>
                <a:lnTo>
                  <a:pt x="3699" y="7723"/>
                </a:lnTo>
                <a:lnTo>
                  <a:pt x="3699" y="8460"/>
                </a:lnTo>
                <a:lnTo>
                  <a:pt x="1913" y="8460"/>
                </a:lnTo>
                <a:lnTo>
                  <a:pt x="1913" y="7478"/>
                </a:lnTo>
                <a:close/>
              </a:path>
              <a:path w="21600" h="21600" extrusionOk="0">
                <a:moveTo>
                  <a:pt x="1913" y="9049"/>
                </a:moveTo>
                <a:lnTo>
                  <a:pt x="3699" y="9049"/>
                </a:lnTo>
                <a:lnTo>
                  <a:pt x="2678" y="9687"/>
                </a:lnTo>
                <a:lnTo>
                  <a:pt x="2296" y="9392"/>
                </a:lnTo>
                <a:lnTo>
                  <a:pt x="2125" y="9490"/>
                </a:lnTo>
                <a:lnTo>
                  <a:pt x="2700" y="9932"/>
                </a:lnTo>
                <a:lnTo>
                  <a:pt x="3699" y="9294"/>
                </a:lnTo>
                <a:lnTo>
                  <a:pt x="3699" y="10030"/>
                </a:lnTo>
                <a:lnTo>
                  <a:pt x="1913" y="10030"/>
                </a:lnTo>
                <a:lnTo>
                  <a:pt x="1913" y="9049"/>
                </a:lnTo>
                <a:close/>
              </a:path>
              <a:path w="21600" h="21600" extrusionOk="0">
                <a:moveTo>
                  <a:pt x="1913" y="10620"/>
                </a:moveTo>
                <a:lnTo>
                  <a:pt x="3699" y="10620"/>
                </a:lnTo>
                <a:lnTo>
                  <a:pt x="2678" y="11258"/>
                </a:lnTo>
                <a:lnTo>
                  <a:pt x="2296" y="10963"/>
                </a:lnTo>
                <a:lnTo>
                  <a:pt x="2125" y="11061"/>
                </a:lnTo>
                <a:lnTo>
                  <a:pt x="2700" y="11503"/>
                </a:lnTo>
                <a:lnTo>
                  <a:pt x="3699" y="10865"/>
                </a:lnTo>
                <a:lnTo>
                  <a:pt x="3699" y="11601"/>
                </a:lnTo>
                <a:lnTo>
                  <a:pt x="1913" y="11601"/>
                </a:lnTo>
                <a:lnTo>
                  <a:pt x="1913" y="10620"/>
                </a:lnTo>
                <a:close/>
              </a:path>
              <a:path w="21600" h="21600" extrusionOk="0">
                <a:moveTo>
                  <a:pt x="1913" y="12190"/>
                </a:moveTo>
                <a:lnTo>
                  <a:pt x="3699" y="12190"/>
                </a:lnTo>
                <a:lnTo>
                  <a:pt x="2678" y="12829"/>
                </a:lnTo>
                <a:lnTo>
                  <a:pt x="2296" y="12534"/>
                </a:lnTo>
                <a:lnTo>
                  <a:pt x="2125" y="12632"/>
                </a:lnTo>
                <a:lnTo>
                  <a:pt x="2700" y="13074"/>
                </a:lnTo>
                <a:lnTo>
                  <a:pt x="3699" y="12436"/>
                </a:lnTo>
                <a:lnTo>
                  <a:pt x="3699" y="13172"/>
                </a:lnTo>
                <a:lnTo>
                  <a:pt x="1913" y="13172"/>
                </a:lnTo>
                <a:lnTo>
                  <a:pt x="1913" y="12190"/>
                </a:lnTo>
                <a:close/>
              </a:path>
              <a:path w="21600" h="21600" extrusionOk="0">
                <a:moveTo>
                  <a:pt x="1913" y="13761"/>
                </a:moveTo>
                <a:lnTo>
                  <a:pt x="3699" y="13761"/>
                </a:lnTo>
                <a:lnTo>
                  <a:pt x="2678" y="14400"/>
                </a:lnTo>
                <a:lnTo>
                  <a:pt x="2296" y="14105"/>
                </a:lnTo>
                <a:lnTo>
                  <a:pt x="2125" y="14203"/>
                </a:lnTo>
                <a:lnTo>
                  <a:pt x="2700" y="14645"/>
                </a:lnTo>
                <a:lnTo>
                  <a:pt x="3699" y="14007"/>
                </a:lnTo>
                <a:lnTo>
                  <a:pt x="3699" y="14743"/>
                </a:lnTo>
                <a:lnTo>
                  <a:pt x="1913" y="14743"/>
                </a:lnTo>
                <a:lnTo>
                  <a:pt x="1913" y="13761"/>
                </a:lnTo>
                <a:close/>
              </a:path>
              <a:path w="21600" h="21600" extrusionOk="0">
                <a:moveTo>
                  <a:pt x="1913" y="15332"/>
                </a:moveTo>
                <a:lnTo>
                  <a:pt x="3699" y="15332"/>
                </a:lnTo>
                <a:lnTo>
                  <a:pt x="2678" y="15970"/>
                </a:lnTo>
                <a:lnTo>
                  <a:pt x="2296" y="15676"/>
                </a:lnTo>
                <a:lnTo>
                  <a:pt x="2125" y="15774"/>
                </a:lnTo>
                <a:lnTo>
                  <a:pt x="2700" y="16216"/>
                </a:lnTo>
                <a:lnTo>
                  <a:pt x="3699" y="15578"/>
                </a:lnTo>
                <a:lnTo>
                  <a:pt x="3699" y="16314"/>
                </a:lnTo>
                <a:lnTo>
                  <a:pt x="1913" y="16314"/>
                </a:lnTo>
                <a:lnTo>
                  <a:pt x="1913" y="15332"/>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6" name="Form"/>
          <p:cNvSpPr>
            <a:spLocks noEditPoints="1" noChangeArrowheads="1"/>
          </p:cNvSpPr>
          <p:nvPr/>
        </p:nvSpPr>
        <p:spPr bwMode="auto">
          <a:xfrm flipV="1">
            <a:off x="6841867" y="2590800"/>
            <a:ext cx="600075" cy="915785"/>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4740 w 21600"/>
              <a:gd name="T15" fmla="*/ 1309 h 21600"/>
              <a:gd name="T16" fmla="*/ 19410 w 21600"/>
              <a:gd name="T17" fmla="*/ 16331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12840" y="18507"/>
                </a:moveTo>
                <a:lnTo>
                  <a:pt x="16051" y="18507"/>
                </a:lnTo>
                <a:lnTo>
                  <a:pt x="16051" y="19260"/>
                </a:lnTo>
                <a:lnTo>
                  <a:pt x="12840" y="19260"/>
                </a:lnTo>
                <a:lnTo>
                  <a:pt x="12840" y="18507"/>
                </a:lnTo>
                <a:close/>
              </a:path>
              <a:path w="21600" h="21600" extrusionOk="0">
                <a:moveTo>
                  <a:pt x="16731" y="18507"/>
                </a:moveTo>
                <a:lnTo>
                  <a:pt x="19941" y="18507"/>
                </a:lnTo>
                <a:lnTo>
                  <a:pt x="19941" y="19260"/>
                </a:lnTo>
                <a:lnTo>
                  <a:pt x="16731" y="19260"/>
                </a:lnTo>
                <a:lnTo>
                  <a:pt x="16731" y="18507"/>
                </a:lnTo>
                <a:close/>
              </a:path>
              <a:path w="21600" h="21600" extrusionOk="0">
                <a:moveTo>
                  <a:pt x="1913" y="1194"/>
                </a:moveTo>
                <a:lnTo>
                  <a:pt x="3699" y="1194"/>
                </a:lnTo>
                <a:lnTo>
                  <a:pt x="2678" y="1832"/>
                </a:lnTo>
                <a:lnTo>
                  <a:pt x="2296" y="1538"/>
                </a:lnTo>
                <a:lnTo>
                  <a:pt x="2125" y="1636"/>
                </a:lnTo>
                <a:lnTo>
                  <a:pt x="2700" y="2078"/>
                </a:lnTo>
                <a:lnTo>
                  <a:pt x="3699" y="1440"/>
                </a:lnTo>
                <a:lnTo>
                  <a:pt x="3699" y="2176"/>
                </a:lnTo>
                <a:lnTo>
                  <a:pt x="1913" y="2176"/>
                </a:lnTo>
                <a:lnTo>
                  <a:pt x="1913" y="1194"/>
                </a:lnTo>
                <a:close/>
              </a:path>
              <a:path w="21600" h="21600" extrusionOk="0">
                <a:moveTo>
                  <a:pt x="1913" y="2765"/>
                </a:moveTo>
                <a:lnTo>
                  <a:pt x="3699" y="2765"/>
                </a:lnTo>
                <a:lnTo>
                  <a:pt x="2678" y="3403"/>
                </a:lnTo>
                <a:lnTo>
                  <a:pt x="2296" y="3109"/>
                </a:lnTo>
                <a:lnTo>
                  <a:pt x="2125" y="3207"/>
                </a:lnTo>
                <a:lnTo>
                  <a:pt x="2700" y="3649"/>
                </a:lnTo>
                <a:lnTo>
                  <a:pt x="3699" y="3010"/>
                </a:lnTo>
                <a:lnTo>
                  <a:pt x="3699" y="3747"/>
                </a:lnTo>
                <a:lnTo>
                  <a:pt x="1913" y="3747"/>
                </a:lnTo>
                <a:lnTo>
                  <a:pt x="1913" y="2765"/>
                </a:lnTo>
                <a:close/>
              </a:path>
              <a:path w="21600" h="21600" extrusionOk="0">
                <a:moveTo>
                  <a:pt x="1913" y="4336"/>
                </a:moveTo>
                <a:lnTo>
                  <a:pt x="3699" y="4336"/>
                </a:lnTo>
                <a:lnTo>
                  <a:pt x="2678" y="4974"/>
                </a:lnTo>
                <a:lnTo>
                  <a:pt x="2296" y="4680"/>
                </a:lnTo>
                <a:lnTo>
                  <a:pt x="2125" y="4778"/>
                </a:lnTo>
                <a:lnTo>
                  <a:pt x="2700" y="5220"/>
                </a:lnTo>
                <a:lnTo>
                  <a:pt x="3699" y="4581"/>
                </a:lnTo>
                <a:lnTo>
                  <a:pt x="3699" y="5318"/>
                </a:lnTo>
                <a:lnTo>
                  <a:pt x="1913" y="5318"/>
                </a:lnTo>
                <a:lnTo>
                  <a:pt x="1913" y="4336"/>
                </a:lnTo>
                <a:close/>
              </a:path>
              <a:path w="21600" h="21600" extrusionOk="0">
                <a:moveTo>
                  <a:pt x="1913" y="5907"/>
                </a:moveTo>
                <a:lnTo>
                  <a:pt x="3699" y="5907"/>
                </a:lnTo>
                <a:lnTo>
                  <a:pt x="2678" y="6545"/>
                </a:lnTo>
                <a:lnTo>
                  <a:pt x="2296" y="6250"/>
                </a:lnTo>
                <a:lnTo>
                  <a:pt x="2125" y="6349"/>
                </a:lnTo>
                <a:lnTo>
                  <a:pt x="2700" y="6790"/>
                </a:lnTo>
                <a:lnTo>
                  <a:pt x="3699" y="6152"/>
                </a:lnTo>
                <a:lnTo>
                  <a:pt x="3699" y="6889"/>
                </a:lnTo>
                <a:lnTo>
                  <a:pt x="1913" y="6889"/>
                </a:lnTo>
                <a:lnTo>
                  <a:pt x="1913" y="5907"/>
                </a:lnTo>
                <a:close/>
              </a:path>
              <a:path w="21600" h="21600" extrusionOk="0">
                <a:moveTo>
                  <a:pt x="1913" y="7478"/>
                </a:moveTo>
                <a:lnTo>
                  <a:pt x="3699" y="7478"/>
                </a:lnTo>
                <a:lnTo>
                  <a:pt x="2678" y="8116"/>
                </a:lnTo>
                <a:lnTo>
                  <a:pt x="2296" y="7821"/>
                </a:lnTo>
                <a:lnTo>
                  <a:pt x="2125" y="7919"/>
                </a:lnTo>
                <a:lnTo>
                  <a:pt x="2700" y="8361"/>
                </a:lnTo>
                <a:lnTo>
                  <a:pt x="3699" y="7723"/>
                </a:lnTo>
                <a:lnTo>
                  <a:pt x="3699" y="8460"/>
                </a:lnTo>
                <a:lnTo>
                  <a:pt x="1913" y="8460"/>
                </a:lnTo>
                <a:lnTo>
                  <a:pt x="1913" y="7478"/>
                </a:lnTo>
                <a:close/>
              </a:path>
              <a:path w="21600" h="21600" extrusionOk="0">
                <a:moveTo>
                  <a:pt x="1913" y="9049"/>
                </a:moveTo>
                <a:lnTo>
                  <a:pt x="3699" y="9049"/>
                </a:lnTo>
                <a:lnTo>
                  <a:pt x="2678" y="9687"/>
                </a:lnTo>
                <a:lnTo>
                  <a:pt x="2296" y="9392"/>
                </a:lnTo>
                <a:lnTo>
                  <a:pt x="2125" y="9490"/>
                </a:lnTo>
                <a:lnTo>
                  <a:pt x="2700" y="9932"/>
                </a:lnTo>
                <a:lnTo>
                  <a:pt x="3699" y="9294"/>
                </a:lnTo>
                <a:lnTo>
                  <a:pt x="3699" y="10030"/>
                </a:lnTo>
                <a:lnTo>
                  <a:pt x="1913" y="10030"/>
                </a:lnTo>
                <a:lnTo>
                  <a:pt x="1913" y="9049"/>
                </a:lnTo>
                <a:close/>
              </a:path>
              <a:path w="21600" h="21600" extrusionOk="0">
                <a:moveTo>
                  <a:pt x="1913" y="10620"/>
                </a:moveTo>
                <a:lnTo>
                  <a:pt x="3699" y="10620"/>
                </a:lnTo>
                <a:lnTo>
                  <a:pt x="2678" y="11258"/>
                </a:lnTo>
                <a:lnTo>
                  <a:pt x="2296" y="10963"/>
                </a:lnTo>
                <a:lnTo>
                  <a:pt x="2125" y="11061"/>
                </a:lnTo>
                <a:lnTo>
                  <a:pt x="2700" y="11503"/>
                </a:lnTo>
                <a:lnTo>
                  <a:pt x="3699" y="10865"/>
                </a:lnTo>
                <a:lnTo>
                  <a:pt x="3699" y="11601"/>
                </a:lnTo>
                <a:lnTo>
                  <a:pt x="1913" y="11601"/>
                </a:lnTo>
                <a:lnTo>
                  <a:pt x="1913" y="10620"/>
                </a:lnTo>
                <a:close/>
              </a:path>
              <a:path w="21600" h="21600" extrusionOk="0">
                <a:moveTo>
                  <a:pt x="1913" y="12190"/>
                </a:moveTo>
                <a:lnTo>
                  <a:pt x="3699" y="12190"/>
                </a:lnTo>
                <a:lnTo>
                  <a:pt x="2678" y="12829"/>
                </a:lnTo>
                <a:lnTo>
                  <a:pt x="2296" y="12534"/>
                </a:lnTo>
                <a:lnTo>
                  <a:pt x="2125" y="12632"/>
                </a:lnTo>
                <a:lnTo>
                  <a:pt x="2700" y="13074"/>
                </a:lnTo>
                <a:lnTo>
                  <a:pt x="3699" y="12436"/>
                </a:lnTo>
                <a:lnTo>
                  <a:pt x="3699" y="13172"/>
                </a:lnTo>
                <a:lnTo>
                  <a:pt x="1913" y="13172"/>
                </a:lnTo>
                <a:lnTo>
                  <a:pt x="1913" y="12190"/>
                </a:lnTo>
                <a:close/>
              </a:path>
              <a:path w="21600" h="21600" extrusionOk="0">
                <a:moveTo>
                  <a:pt x="1913" y="13761"/>
                </a:moveTo>
                <a:lnTo>
                  <a:pt x="3699" y="13761"/>
                </a:lnTo>
                <a:lnTo>
                  <a:pt x="2678" y="14400"/>
                </a:lnTo>
                <a:lnTo>
                  <a:pt x="2296" y="14105"/>
                </a:lnTo>
                <a:lnTo>
                  <a:pt x="2125" y="14203"/>
                </a:lnTo>
                <a:lnTo>
                  <a:pt x="2700" y="14645"/>
                </a:lnTo>
                <a:lnTo>
                  <a:pt x="3699" y="14007"/>
                </a:lnTo>
                <a:lnTo>
                  <a:pt x="3699" y="14743"/>
                </a:lnTo>
                <a:lnTo>
                  <a:pt x="1913" y="14743"/>
                </a:lnTo>
                <a:lnTo>
                  <a:pt x="1913" y="13761"/>
                </a:lnTo>
                <a:close/>
              </a:path>
              <a:path w="21600" h="21600" extrusionOk="0">
                <a:moveTo>
                  <a:pt x="1913" y="15332"/>
                </a:moveTo>
                <a:lnTo>
                  <a:pt x="3699" y="15332"/>
                </a:lnTo>
                <a:lnTo>
                  <a:pt x="2678" y="15970"/>
                </a:lnTo>
                <a:lnTo>
                  <a:pt x="2296" y="15676"/>
                </a:lnTo>
                <a:lnTo>
                  <a:pt x="2125" y="15774"/>
                </a:lnTo>
                <a:lnTo>
                  <a:pt x="2700" y="16216"/>
                </a:lnTo>
                <a:lnTo>
                  <a:pt x="3699" y="15578"/>
                </a:lnTo>
                <a:lnTo>
                  <a:pt x="3699" y="16314"/>
                </a:lnTo>
                <a:lnTo>
                  <a:pt x="1913" y="16314"/>
                </a:lnTo>
                <a:lnTo>
                  <a:pt x="1913" y="15332"/>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cxnSp>
        <p:nvCxnSpPr>
          <p:cNvPr id="18" name="Straight Arrow Connector 17"/>
          <p:cNvCxnSpPr/>
          <p:nvPr/>
        </p:nvCxnSpPr>
        <p:spPr>
          <a:xfrm>
            <a:off x="3886200" y="2809568"/>
            <a:ext cx="1066800" cy="0"/>
          </a:xfrm>
          <a:prstGeom prst="straightConnector1">
            <a:avLst/>
          </a:prstGeom>
          <a:ln w="76200" cap="sq">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pic>
        <p:nvPicPr>
          <p:cNvPr id="2052" name="Picture 4" descr="C:\Users\User\AppData\Local\Microsoft\Windows\Temporary Internet Files\Content.IE5\CYWGG7QG\MC90043779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289542" y="1452465"/>
            <a:ext cx="1549658" cy="132760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7" name="Diagram 16"/>
          <p:cNvGraphicFramePr/>
          <p:nvPr>
            <p:extLst>
              <p:ext uri="{D42A27DB-BD31-4B8C-83A1-F6EECF244321}">
                <p14:modId xmlns:p14="http://schemas.microsoft.com/office/powerpoint/2010/main" val="2847486826"/>
              </p:ext>
            </p:extLst>
          </p:nvPr>
        </p:nvGraphicFramePr>
        <p:xfrm>
          <a:off x="2590800" y="2160387"/>
          <a:ext cx="1524001" cy="1198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38" name="Straight Arrow Connector 37"/>
          <p:cNvCxnSpPr/>
          <p:nvPr/>
        </p:nvCxnSpPr>
        <p:spPr>
          <a:xfrm>
            <a:off x="838200" y="2116268"/>
            <a:ext cx="1981200" cy="475224"/>
          </a:xfrm>
          <a:prstGeom prst="straightConnector1">
            <a:avLst/>
          </a:prstGeom>
          <a:ln w="28575" cap="sq">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997974" y="2743892"/>
            <a:ext cx="1973826" cy="0"/>
          </a:xfrm>
          <a:prstGeom prst="straightConnector1">
            <a:avLst/>
          </a:prstGeom>
          <a:ln w="28575" cap="sq">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V="1">
            <a:off x="1340874" y="2896292"/>
            <a:ext cx="1783326" cy="305493"/>
          </a:xfrm>
          <a:prstGeom prst="straightConnector1">
            <a:avLst/>
          </a:prstGeom>
          <a:ln w="28575" cap="sq">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1683774" y="3048692"/>
            <a:ext cx="1592826" cy="837508"/>
          </a:xfrm>
          <a:prstGeom prst="straightConnector1">
            <a:avLst/>
          </a:prstGeom>
          <a:ln w="28575" cap="sq">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667000" y="3276600"/>
            <a:ext cx="1219200" cy="914400"/>
          </a:xfrm>
          <a:prstGeom prst="rect">
            <a:avLst/>
          </a:prstGeom>
        </p:spPr>
        <p:txBody>
          <a:bodyPr vert="horz" wrap="none" lIns="91440" tIns="45720" rIns="91440" bIns="45720" rtlCol="0">
            <a:normAutofit/>
          </a:bodyPr>
          <a:lstStyle/>
          <a:p>
            <a:pPr marL="342900" indent="-342900">
              <a:spcBef>
                <a:spcPts val="800"/>
              </a:spcBef>
            </a:pPr>
            <a:r>
              <a:rPr lang="en-US" sz="1400" b="1" dirty="0" smtClean="0">
                <a:solidFill>
                  <a:srgbClr val="F28B13">
                    <a:lumMod val="75000"/>
                  </a:srgbClr>
                </a:solidFill>
              </a:rPr>
              <a:t>Common </a:t>
            </a:r>
          </a:p>
          <a:p>
            <a:pPr marL="342900" indent="-342900">
              <a:spcBef>
                <a:spcPts val="800"/>
              </a:spcBef>
            </a:pPr>
            <a:r>
              <a:rPr lang="en-US" sz="1400" b="1" dirty="0" smtClean="0">
                <a:solidFill>
                  <a:srgbClr val="F28B13">
                    <a:lumMod val="75000"/>
                  </a:srgbClr>
                </a:solidFill>
              </a:rPr>
              <a:t>ontology</a:t>
            </a:r>
          </a:p>
        </p:txBody>
      </p:sp>
      <p:graphicFrame>
        <p:nvGraphicFramePr>
          <p:cNvPr id="47" name="Diagram 46"/>
          <p:cNvGraphicFramePr/>
          <p:nvPr>
            <p:extLst>
              <p:ext uri="{D42A27DB-BD31-4B8C-83A1-F6EECF244321}">
                <p14:modId xmlns:p14="http://schemas.microsoft.com/office/powerpoint/2010/main" val="2675208980"/>
              </p:ext>
            </p:extLst>
          </p:nvPr>
        </p:nvGraphicFramePr>
        <p:xfrm>
          <a:off x="4800600" y="2209800"/>
          <a:ext cx="1524001" cy="119871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49" name="Straight Arrow Connector 48"/>
          <p:cNvCxnSpPr>
            <a:endCxn id="13" idx="6"/>
          </p:cNvCxnSpPr>
          <p:nvPr/>
        </p:nvCxnSpPr>
        <p:spPr>
          <a:xfrm flipV="1">
            <a:off x="5486400" y="2591492"/>
            <a:ext cx="898267" cy="188581"/>
          </a:xfrm>
          <a:prstGeom prst="straightConnector1">
            <a:avLst/>
          </a:prstGeom>
          <a:ln w="28575" cap="sq">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V="1">
            <a:off x="5759850" y="2286000"/>
            <a:ext cx="777217" cy="228946"/>
          </a:xfrm>
          <a:prstGeom prst="straightConnector1">
            <a:avLst/>
          </a:prstGeom>
          <a:ln w="28575" cap="sq">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flipV="1">
            <a:off x="5486400" y="2840103"/>
            <a:ext cx="917665" cy="180841"/>
          </a:xfrm>
          <a:prstGeom prst="straightConnector1">
            <a:avLst/>
          </a:prstGeom>
          <a:ln w="28575" cap="sq">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6049294" y="3265004"/>
            <a:ext cx="670746" cy="153091"/>
          </a:xfrm>
          <a:prstGeom prst="straightConnector1">
            <a:avLst/>
          </a:prstGeom>
          <a:ln w="28575" cap="sq">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3886200" y="2209800"/>
            <a:ext cx="914400" cy="914400"/>
          </a:xfrm>
          <a:prstGeom prst="rect">
            <a:avLst/>
          </a:prstGeom>
        </p:spPr>
        <p:txBody>
          <a:bodyPr vert="horz" wrap="none" lIns="91440" tIns="45720" rIns="91440" bIns="45720" rtlCol="0">
            <a:normAutofit/>
          </a:bodyPr>
          <a:lstStyle/>
          <a:p>
            <a:pPr marL="342900" indent="-342900" algn="ctr">
              <a:spcBef>
                <a:spcPts val="800"/>
              </a:spcBef>
            </a:pPr>
            <a:r>
              <a:rPr lang="en-US" sz="1200" b="1" dirty="0" smtClean="0">
                <a:solidFill>
                  <a:srgbClr val="688FCF">
                    <a:lumMod val="75000"/>
                  </a:srgbClr>
                </a:solidFill>
              </a:rPr>
              <a:t>Granular</a:t>
            </a:r>
          </a:p>
          <a:p>
            <a:pPr marL="342900" indent="-342900" algn="ctr">
              <a:spcBef>
                <a:spcPts val="800"/>
              </a:spcBef>
            </a:pPr>
            <a:r>
              <a:rPr lang="en-US" sz="1200" b="1" dirty="0" smtClean="0">
                <a:solidFill>
                  <a:srgbClr val="688FCF">
                    <a:lumMod val="75000"/>
                  </a:srgbClr>
                </a:solidFill>
              </a:rPr>
              <a:t>data</a:t>
            </a:r>
          </a:p>
        </p:txBody>
      </p:sp>
      <p:sp>
        <p:nvSpPr>
          <p:cNvPr id="66" name="TextBox 65"/>
          <p:cNvSpPr txBox="1"/>
          <p:nvPr/>
        </p:nvSpPr>
        <p:spPr>
          <a:xfrm>
            <a:off x="914400" y="4953000"/>
            <a:ext cx="914400" cy="914400"/>
          </a:xfrm>
          <a:prstGeom prst="rect">
            <a:avLst/>
          </a:prstGeom>
        </p:spPr>
        <p:txBody>
          <a:bodyPr vert="horz" wrap="none" lIns="91440" tIns="45720" rIns="91440" bIns="45720" rtlCol="0">
            <a:normAutofit/>
          </a:bodyPr>
          <a:lstStyle/>
          <a:p>
            <a:pPr marL="342900" indent="-342900">
              <a:spcBef>
                <a:spcPts val="800"/>
              </a:spcBef>
            </a:pPr>
            <a:r>
              <a:rPr lang="en-US" b="1" dirty="0" smtClean="0">
                <a:solidFill>
                  <a:prstClr val="black"/>
                </a:solidFill>
              </a:rPr>
              <a:t>REPORTING ENTITY</a:t>
            </a:r>
            <a:endParaRPr lang="en-US" sz="1400" b="1" dirty="0" smtClean="0">
              <a:solidFill>
                <a:prstClr val="black"/>
              </a:solidFill>
            </a:endParaRPr>
          </a:p>
        </p:txBody>
      </p:sp>
      <p:sp>
        <p:nvSpPr>
          <p:cNvPr id="67" name="TextBox 66"/>
          <p:cNvSpPr txBox="1"/>
          <p:nvPr/>
        </p:nvSpPr>
        <p:spPr>
          <a:xfrm>
            <a:off x="5410200" y="4953000"/>
            <a:ext cx="914400" cy="914400"/>
          </a:xfrm>
          <a:prstGeom prst="rect">
            <a:avLst/>
          </a:prstGeom>
        </p:spPr>
        <p:txBody>
          <a:bodyPr vert="horz" wrap="none" lIns="91440" tIns="45720" rIns="91440" bIns="45720" rtlCol="0">
            <a:normAutofit/>
          </a:bodyPr>
          <a:lstStyle/>
          <a:p>
            <a:pPr marL="342900" indent="-342900">
              <a:spcBef>
                <a:spcPts val="800"/>
              </a:spcBef>
            </a:pPr>
            <a:r>
              <a:rPr lang="en-US" b="1" dirty="0" smtClean="0">
                <a:solidFill>
                  <a:prstClr val="black"/>
                </a:solidFill>
              </a:rPr>
              <a:t>REGULATORY AUTHORITY</a:t>
            </a:r>
            <a:endParaRPr lang="en-US" sz="1400" b="1" dirty="0" smtClean="0">
              <a:solidFill>
                <a:prstClr val="black"/>
              </a:solidFill>
            </a:endParaRPr>
          </a:p>
        </p:txBody>
      </p:sp>
      <p:sp>
        <p:nvSpPr>
          <p:cNvPr id="68" name="TextBox 67"/>
          <p:cNvSpPr txBox="1"/>
          <p:nvPr/>
        </p:nvSpPr>
        <p:spPr>
          <a:xfrm>
            <a:off x="4953000" y="3276600"/>
            <a:ext cx="1195458" cy="914400"/>
          </a:xfrm>
          <a:prstGeom prst="rect">
            <a:avLst/>
          </a:prstGeom>
        </p:spPr>
        <p:txBody>
          <a:bodyPr vert="horz" wrap="none" lIns="91440" tIns="45720" rIns="91440" bIns="45720" rtlCol="0">
            <a:normAutofit/>
          </a:bodyPr>
          <a:lstStyle/>
          <a:p>
            <a:pPr marL="342900" indent="-342900">
              <a:spcBef>
                <a:spcPts val="800"/>
              </a:spcBef>
            </a:pPr>
            <a:r>
              <a:rPr lang="en-US" sz="1400" b="1" dirty="0" smtClean="0">
                <a:solidFill>
                  <a:srgbClr val="F28B13">
                    <a:lumMod val="75000"/>
                  </a:srgbClr>
                </a:solidFill>
              </a:rPr>
              <a:t>Common </a:t>
            </a:r>
          </a:p>
          <a:p>
            <a:pPr marL="342900" indent="-342900">
              <a:spcBef>
                <a:spcPts val="800"/>
              </a:spcBef>
            </a:pPr>
            <a:r>
              <a:rPr lang="en-US" sz="1400" b="1" dirty="0" smtClean="0">
                <a:solidFill>
                  <a:srgbClr val="F28B13">
                    <a:lumMod val="75000"/>
                  </a:srgbClr>
                </a:solidFill>
              </a:rPr>
              <a:t>ontology</a:t>
            </a:r>
          </a:p>
        </p:txBody>
      </p:sp>
      <p:pic>
        <p:nvPicPr>
          <p:cNvPr id="71" name="Picture 2" descr="C:\Documents and Settings\dnewman\My Documents\Enterprise Architecture\Projects\Semantic Technology\EDM and Bank Regulatory Reform\FIBO\Logo\Orange with Long Text.jpg"/>
          <p:cNvPicPr>
            <a:picLocks noChangeAspect="1" noChangeArrowheads="1"/>
          </p:cNvPicPr>
          <p:nvPr/>
        </p:nvPicPr>
        <p:blipFill>
          <a:blip r:embed="rId13" cstate="print"/>
          <a:srcRect l="12500" t="33333" r="2083" b="41667"/>
          <a:stretch>
            <a:fillRect/>
          </a:stretch>
        </p:blipFill>
        <p:spPr bwMode="auto">
          <a:xfrm>
            <a:off x="3130551" y="1219200"/>
            <a:ext cx="2584449" cy="756424"/>
          </a:xfrm>
          <a:prstGeom prst="rect">
            <a:avLst/>
          </a:prstGeom>
          <a:noFill/>
        </p:spPr>
      </p:pic>
      <p:cxnSp>
        <p:nvCxnSpPr>
          <p:cNvPr id="2051" name="Straight Arrow Connector 2050"/>
          <p:cNvCxnSpPr/>
          <p:nvPr/>
        </p:nvCxnSpPr>
        <p:spPr>
          <a:xfrm flipH="1">
            <a:off x="3581400" y="1975624"/>
            <a:ext cx="304800" cy="234176"/>
          </a:xfrm>
          <a:prstGeom prst="straightConnector1">
            <a:avLst/>
          </a:prstGeom>
          <a:ln w="28575" cap="sq">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54" name="Straight Arrow Connector 2053"/>
          <p:cNvCxnSpPr/>
          <p:nvPr/>
        </p:nvCxnSpPr>
        <p:spPr>
          <a:xfrm>
            <a:off x="5105400" y="1975624"/>
            <a:ext cx="304800" cy="234176"/>
          </a:xfrm>
          <a:prstGeom prst="straightConnector1">
            <a:avLst/>
          </a:prstGeom>
          <a:ln w="28575" cap="sq">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55" name="TextBox 2054"/>
          <p:cNvSpPr txBox="1"/>
          <p:nvPr/>
        </p:nvSpPr>
        <p:spPr>
          <a:xfrm>
            <a:off x="381000" y="5410200"/>
            <a:ext cx="3733800" cy="1143000"/>
          </a:xfrm>
          <a:prstGeom prst="rect">
            <a:avLst/>
          </a:prstGeom>
        </p:spPr>
        <p:txBody>
          <a:bodyPr vert="horz" wrap="square" lIns="91440" tIns="45720" rIns="91440" bIns="45720" rtlCol="0">
            <a:normAutofit lnSpcReduction="10000"/>
          </a:bodyPr>
          <a:lstStyle/>
          <a:p>
            <a:pPr>
              <a:spcBef>
                <a:spcPts val="800"/>
              </a:spcBef>
            </a:pPr>
            <a:r>
              <a:rPr lang="en-US" sz="1400" dirty="0" smtClean="0">
                <a:solidFill>
                  <a:prstClr val="black"/>
                </a:solidFill>
              </a:rPr>
              <a:t>Data is mapped from each system of record into a common ontology</a:t>
            </a:r>
          </a:p>
          <a:p>
            <a:pPr>
              <a:spcBef>
                <a:spcPts val="800"/>
              </a:spcBef>
            </a:pPr>
            <a:r>
              <a:rPr lang="en-US" sz="1400" dirty="0" smtClean="0">
                <a:solidFill>
                  <a:prstClr val="black"/>
                </a:solidFill>
              </a:rPr>
              <a:t>Reported as standardized, granular data</a:t>
            </a:r>
          </a:p>
          <a:p>
            <a:pPr marL="342900" indent="-342900">
              <a:spcBef>
                <a:spcPts val="800"/>
              </a:spcBef>
            </a:pPr>
            <a:r>
              <a:rPr lang="en-US" sz="1400" dirty="0" smtClean="0">
                <a:solidFill>
                  <a:prstClr val="black"/>
                </a:solidFill>
              </a:rPr>
              <a:t>Agnostic to changes in forms</a:t>
            </a:r>
          </a:p>
        </p:txBody>
      </p:sp>
      <p:sp>
        <p:nvSpPr>
          <p:cNvPr id="77" name="TextBox 76"/>
          <p:cNvSpPr txBox="1"/>
          <p:nvPr/>
        </p:nvSpPr>
        <p:spPr>
          <a:xfrm>
            <a:off x="5105400" y="5410200"/>
            <a:ext cx="3505200" cy="1295400"/>
          </a:xfrm>
          <a:prstGeom prst="rect">
            <a:avLst/>
          </a:prstGeom>
        </p:spPr>
        <p:txBody>
          <a:bodyPr vert="horz" wrap="square" lIns="91440" tIns="45720" rIns="91440" bIns="45720" rtlCol="0">
            <a:normAutofit fontScale="92500" lnSpcReduction="20000"/>
          </a:bodyPr>
          <a:lstStyle/>
          <a:p>
            <a:pPr>
              <a:spcBef>
                <a:spcPts val="800"/>
              </a:spcBef>
            </a:pPr>
            <a:r>
              <a:rPr lang="en-US" sz="1400" dirty="0" smtClean="0">
                <a:solidFill>
                  <a:prstClr val="black"/>
                </a:solidFill>
              </a:rPr>
              <a:t>Receives standardized, granular data aligned with standard ontology (FIBO)</a:t>
            </a:r>
          </a:p>
          <a:p>
            <a:pPr>
              <a:spcBef>
                <a:spcPts val="800"/>
              </a:spcBef>
            </a:pPr>
            <a:r>
              <a:rPr lang="en-US" sz="1400" dirty="0">
                <a:solidFill>
                  <a:prstClr val="black"/>
                </a:solidFill>
              </a:rPr>
              <a:t>Uses semantic queries (SPARQL) to assemble </a:t>
            </a:r>
            <a:r>
              <a:rPr lang="en-US" sz="1400" dirty="0" smtClean="0">
                <a:solidFill>
                  <a:prstClr val="black"/>
                </a:solidFill>
              </a:rPr>
              <a:t>information</a:t>
            </a:r>
            <a:endParaRPr lang="en-US" sz="1400" dirty="0">
              <a:solidFill>
                <a:prstClr val="black"/>
              </a:solidFill>
            </a:endParaRPr>
          </a:p>
          <a:p>
            <a:pPr>
              <a:spcBef>
                <a:spcPts val="800"/>
              </a:spcBef>
            </a:pPr>
            <a:r>
              <a:rPr lang="en-US" sz="1400" dirty="0" smtClean="0">
                <a:solidFill>
                  <a:prstClr val="black"/>
                </a:solidFill>
              </a:rPr>
              <a:t>Changes </a:t>
            </a:r>
            <a:r>
              <a:rPr lang="en-US" sz="1400" dirty="0">
                <a:solidFill>
                  <a:prstClr val="black"/>
                </a:solidFill>
              </a:rPr>
              <a:t>to forms need not require re-engineering by reporting </a:t>
            </a:r>
            <a:r>
              <a:rPr lang="en-US" sz="1400" dirty="0" smtClean="0">
                <a:solidFill>
                  <a:prstClr val="black"/>
                </a:solidFill>
              </a:rPr>
              <a:t>entities</a:t>
            </a:r>
            <a:endParaRPr lang="en-US" sz="1400" dirty="0">
              <a:solidFill>
                <a:prstClr val="black"/>
              </a:solidFill>
            </a:endParaRPr>
          </a:p>
        </p:txBody>
      </p:sp>
      <p:sp>
        <p:nvSpPr>
          <p:cNvPr id="78" name="TextBox 77"/>
          <p:cNvSpPr txBox="1"/>
          <p:nvPr/>
        </p:nvSpPr>
        <p:spPr>
          <a:xfrm>
            <a:off x="7924800" y="762000"/>
            <a:ext cx="685800" cy="914400"/>
          </a:xfrm>
          <a:prstGeom prst="rect">
            <a:avLst/>
          </a:prstGeom>
        </p:spPr>
        <p:txBody>
          <a:bodyPr vert="horz" wrap="none" lIns="91440" tIns="45720" rIns="91440" bIns="45720" rtlCol="0">
            <a:normAutofit/>
          </a:bodyPr>
          <a:lstStyle/>
          <a:p>
            <a:pPr marL="342900" indent="-342900">
              <a:spcBef>
                <a:spcPts val="800"/>
              </a:spcBef>
            </a:pPr>
            <a:r>
              <a:rPr lang="en-US" sz="4400" b="1" dirty="0" smtClean="0">
                <a:solidFill>
                  <a:srgbClr val="BB0826">
                    <a:lumMod val="60000"/>
                    <a:lumOff val="40000"/>
                  </a:srgbClr>
                </a:solidFill>
              </a:rPr>
              <a:t>!</a:t>
            </a:r>
            <a:endParaRPr lang="en-US" sz="1400" b="1" dirty="0" smtClean="0">
              <a:solidFill>
                <a:srgbClr val="BB0826">
                  <a:lumMod val="60000"/>
                  <a:lumOff val="40000"/>
                </a:srgbClr>
              </a:solidFill>
            </a:endParaRPr>
          </a:p>
        </p:txBody>
      </p:sp>
    </p:spTree>
    <p:extLst>
      <p:ext uri="{BB962C8B-B14F-4D97-AF65-F5344CB8AC3E}">
        <p14:creationId xmlns:p14="http://schemas.microsoft.com/office/powerpoint/2010/main" val="102432406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Annex: Use of Partitions in Legacy FIBO BCO</a:t>
            </a:r>
            <a:endParaRPr lang="en-US" dirty="0"/>
          </a:p>
        </p:txBody>
      </p:sp>
      <p:sp>
        <p:nvSpPr>
          <p:cNvPr id="3" name="Content Placeholder 2"/>
          <p:cNvSpPr>
            <a:spLocks noGrp="1"/>
          </p:cNvSpPr>
          <p:nvPr>
            <p:ph idx="1"/>
          </p:nvPr>
        </p:nvSpPr>
        <p:spPr/>
        <p:txBody>
          <a:bodyPr/>
          <a:lstStyle/>
          <a:p>
            <a:r>
              <a:rPr lang="en-US" smtClean="0"/>
              <a:t>1: Independent Relative and Mediating</a:t>
            </a:r>
            <a:r>
              <a:rPr lang="en-US" baseline="0" smtClean="0"/>
              <a:t> Things</a:t>
            </a:r>
          </a:p>
          <a:p>
            <a:r>
              <a:rPr lang="en-US" baseline="0" smtClean="0"/>
              <a:t>2: Continuant and Occurrent</a:t>
            </a:r>
          </a:p>
          <a:p>
            <a:r>
              <a:rPr lang="en-US" baseline="0" smtClean="0"/>
              <a:t>3: Concrete and Abstract</a:t>
            </a:r>
            <a:endParaRPr lang="en-US" smtClean="0"/>
          </a:p>
        </p:txBody>
      </p:sp>
    </p:spTree>
    <p:extLst>
      <p:ext uri="{BB962C8B-B14F-4D97-AF65-F5344CB8AC3E}">
        <p14:creationId xmlns:p14="http://schemas.microsoft.com/office/powerpoint/2010/main" val="1844869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4535"/>
            <a:ext cx="8229600" cy="1143000"/>
          </a:xfrm>
        </p:spPr>
        <p:txBody>
          <a:bodyPr>
            <a:normAutofit/>
          </a:bodyPr>
          <a:lstStyle/>
          <a:p>
            <a:r>
              <a:rPr lang="en-US" dirty="0" smtClean="0"/>
              <a:t>Semanti</a:t>
            </a:r>
            <a:r>
              <a:rPr lang="en-US" baseline="0" dirty="0" smtClean="0"/>
              <a:t>c Grounding </a:t>
            </a:r>
            <a:r>
              <a:rPr lang="en-US" dirty="0" smtClean="0"/>
              <a:t>for Businesses</a:t>
            </a:r>
            <a:endParaRPr lang="en-US" dirty="0"/>
          </a:p>
        </p:txBody>
      </p:sp>
      <p:sp>
        <p:nvSpPr>
          <p:cNvPr id="4" name="Slide Number Placeholder 3"/>
          <p:cNvSpPr>
            <a:spLocks noGrp="1"/>
          </p:cNvSpPr>
          <p:nvPr>
            <p:ph type="sldNum" sz="quarter" idx="12"/>
          </p:nvPr>
        </p:nvSpPr>
        <p:spPr/>
        <p:txBody>
          <a:bodyPr/>
          <a:lstStyle/>
          <a:p>
            <a:fld id="{0E49032C-FC1D-455E-94CE-D351C1237721}" type="slidenum">
              <a:rPr lang="en-US" smtClean="0">
                <a:solidFill>
                  <a:prstClr val="black">
                    <a:tint val="75000"/>
                  </a:prstClr>
                </a:solidFill>
              </a:rPr>
              <a:pPr/>
              <a:t>9</a:t>
            </a:fld>
            <a:endParaRPr lang="en-US" dirty="0">
              <a:solidFill>
                <a:prstClr val="black">
                  <a:tint val="75000"/>
                </a:prstClr>
              </a:solidFill>
            </a:endParaRPr>
          </a:p>
        </p:txBody>
      </p:sp>
      <p:pic>
        <p:nvPicPr>
          <p:cNvPr id="1030" name="Picture 6" descr="C:\Users\User\AppData\Local\Microsoft\Windows\Temporary Internet Files\Content.IE5\RBAH9B03\MC90043481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4449" y="1618360"/>
            <a:ext cx="3118056" cy="3118056"/>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7" descr="C:\Users\User\AppData\Local\Microsoft\Windows\Temporary Internet Files\Content.IE5\CQ830FI6\MC90038417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86600" y="1828800"/>
            <a:ext cx="1083438" cy="1577747"/>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8" descr="C:\Program Files (x86)\Microsoft Office\MEDIA\CAGCAT10\j0300840.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9763" y="3701285"/>
            <a:ext cx="1395238" cy="117551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9" descr="C:\Users\User\AppData\Local\Microsoft\Windows\Temporary Internet Files\Content.IE5\TO79Y2A3\MP900401101[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18229" y="1905000"/>
            <a:ext cx="1040606" cy="1560513"/>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0" descr="C:\Users\User\AppData\Local\Microsoft\Windows\Temporary Internet Files\Content.IE5\TO79Y2A3\MC900233481[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40423" y="3923609"/>
            <a:ext cx="1727487" cy="800791"/>
          </a:xfrm>
          <a:prstGeom prst="rect">
            <a:avLst/>
          </a:prstGeom>
          <a:noFill/>
          <a:extLst>
            <a:ext uri="{909E8E84-426E-40DD-AFC4-6F175D3DCCD1}">
              <a14:hiddenFill xmlns:a14="http://schemas.microsoft.com/office/drawing/2010/main">
                <a:solidFill>
                  <a:srgbClr val="FFFFFF"/>
                </a:solidFill>
              </a14:hiddenFill>
            </a:ext>
          </a:extLst>
        </p:spPr>
      </p:pic>
      <p:cxnSp>
        <p:nvCxnSpPr>
          <p:cNvPr id="50" name="Straight Arrow Connector 49"/>
          <p:cNvCxnSpPr>
            <a:stCxn id="1040" idx="3"/>
          </p:cNvCxnSpPr>
          <p:nvPr/>
        </p:nvCxnSpPr>
        <p:spPr>
          <a:xfrm>
            <a:off x="1558835" y="2685257"/>
            <a:ext cx="1781380" cy="721290"/>
          </a:xfrm>
          <a:prstGeom prst="straightConnector1">
            <a:avLst/>
          </a:prstGeom>
          <a:ln w="57150" cap="sq">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1038" idx="1"/>
          </p:cNvCxnSpPr>
          <p:nvPr/>
        </p:nvCxnSpPr>
        <p:spPr>
          <a:xfrm flipH="1">
            <a:off x="5725502" y="2617674"/>
            <a:ext cx="1361098" cy="535452"/>
          </a:xfrm>
          <a:prstGeom prst="straightConnector1">
            <a:avLst/>
          </a:prstGeom>
          <a:ln w="57150" cap="sq">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1041" idx="1"/>
          </p:cNvCxnSpPr>
          <p:nvPr/>
        </p:nvCxnSpPr>
        <p:spPr>
          <a:xfrm flipH="1" flipV="1">
            <a:off x="5562600" y="3851317"/>
            <a:ext cx="1177823" cy="472688"/>
          </a:xfrm>
          <a:prstGeom prst="straightConnector1">
            <a:avLst/>
          </a:prstGeom>
          <a:ln w="57150" cap="sq">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1039" idx="3"/>
          </p:cNvCxnSpPr>
          <p:nvPr/>
        </p:nvCxnSpPr>
        <p:spPr>
          <a:xfrm flipV="1">
            <a:off x="1905001" y="3910017"/>
            <a:ext cx="1435214" cy="379026"/>
          </a:xfrm>
          <a:prstGeom prst="straightConnector1">
            <a:avLst/>
          </a:prstGeom>
          <a:ln w="57150" cap="sq">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55" name="TextBox 1054"/>
          <p:cNvSpPr txBox="1"/>
          <p:nvPr/>
        </p:nvSpPr>
        <p:spPr>
          <a:xfrm>
            <a:off x="693706" y="4953000"/>
            <a:ext cx="7383493" cy="1676400"/>
          </a:xfrm>
          <a:prstGeom prst="rect">
            <a:avLst/>
          </a:prstGeom>
        </p:spPr>
        <p:txBody>
          <a:bodyPr vert="horz" wrap="none" lIns="91440" tIns="45720" rIns="91440" bIns="45720" rtlCol="0">
            <a:normAutofit lnSpcReduction="10000"/>
          </a:bodyPr>
          <a:lstStyle/>
          <a:p>
            <a:pPr marL="1200150" lvl="2" indent="-285750">
              <a:buFont typeface="Arial" panose="020B0604020202020204" pitchFamily="34" charset="0"/>
              <a:buChar char="•"/>
            </a:pPr>
            <a:r>
              <a:rPr lang="en-US" dirty="0" smtClean="0">
                <a:solidFill>
                  <a:prstClr val="black"/>
                </a:solidFill>
              </a:rPr>
              <a:t>Monetary</a:t>
            </a:r>
            <a:r>
              <a:rPr lang="en-US" dirty="0">
                <a:solidFill>
                  <a:prstClr val="black"/>
                </a:solidFill>
              </a:rPr>
              <a:t>: </a:t>
            </a:r>
            <a:r>
              <a:rPr lang="en-US" dirty="0" smtClean="0">
                <a:solidFill>
                  <a:prstClr val="black"/>
                </a:solidFill>
              </a:rPr>
              <a:t>profit / </a:t>
            </a:r>
            <a:r>
              <a:rPr lang="en-US" dirty="0">
                <a:solidFill>
                  <a:prstClr val="black"/>
                </a:solidFill>
              </a:rPr>
              <a:t>loss, </a:t>
            </a:r>
            <a:r>
              <a:rPr lang="en-US" dirty="0" smtClean="0">
                <a:solidFill>
                  <a:prstClr val="black"/>
                </a:solidFill>
              </a:rPr>
              <a:t>assets / liabilities, equity</a:t>
            </a:r>
            <a:endParaRPr lang="en-US" dirty="0">
              <a:solidFill>
                <a:prstClr val="black"/>
              </a:solidFill>
            </a:endParaRPr>
          </a:p>
          <a:p>
            <a:pPr marL="1200150" lvl="2" indent="-285750">
              <a:buFont typeface="Arial" panose="020B0604020202020204" pitchFamily="34" charset="0"/>
              <a:buChar char="•"/>
            </a:pPr>
            <a:r>
              <a:rPr lang="en-US" dirty="0" smtClean="0">
                <a:solidFill>
                  <a:prstClr val="black"/>
                </a:solidFill>
              </a:rPr>
              <a:t>Law and Jurisdiction</a:t>
            </a:r>
          </a:p>
          <a:p>
            <a:pPr marL="1200150" lvl="2" indent="-285750">
              <a:buFont typeface="Arial" panose="020B0604020202020204" pitchFamily="34" charset="0"/>
              <a:buChar char="•"/>
            </a:pPr>
            <a:r>
              <a:rPr lang="en-US" dirty="0" smtClean="0">
                <a:solidFill>
                  <a:prstClr val="black"/>
                </a:solidFill>
              </a:rPr>
              <a:t>Government, </a:t>
            </a:r>
            <a:r>
              <a:rPr lang="en-US" dirty="0">
                <a:solidFill>
                  <a:prstClr val="black"/>
                </a:solidFill>
              </a:rPr>
              <a:t>regulatory environment</a:t>
            </a:r>
          </a:p>
          <a:p>
            <a:pPr marL="1200150" lvl="2" indent="-285750">
              <a:buFont typeface="Arial" panose="020B0604020202020204" pitchFamily="34" charset="0"/>
              <a:buChar char="•"/>
            </a:pPr>
            <a:r>
              <a:rPr lang="en-US" dirty="0" smtClean="0">
                <a:solidFill>
                  <a:prstClr val="black"/>
                </a:solidFill>
              </a:rPr>
              <a:t>Contracts, agreements, commitments</a:t>
            </a:r>
          </a:p>
          <a:p>
            <a:pPr marL="1200150" lvl="2" indent="-285750">
              <a:buFont typeface="Arial" panose="020B0604020202020204" pitchFamily="34" charset="0"/>
              <a:buChar char="•"/>
            </a:pPr>
            <a:r>
              <a:rPr lang="en-US" dirty="0" smtClean="0">
                <a:solidFill>
                  <a:prstClr val="black"/>
                </a:solidFill>
              </a:rPr>
              <a:t>Products and Services</a:t>
            </a:r>
            <a:endParaRPr lang="en-US" dirty="0">
              <a:solidFill>
                <a:prstClr val="black"/>
              </a:solidFill>
            </a:endParaRPr>
          </a:p>
          <a:p>
            <a:pPr marL="1200150" lvl="2" indent="-285750">
              <a:buFont typeface="Arial" panose="020B0604020202020204" pitchFamily="34" charset="0"/>
              <a:buChar char="•"/>
            </a:pPr>
            <a:r>
              <a:rPr lang="en-US" dirty="0">
                <a:solidFill>
                  <a:prstClr val="black"/>
                </a:solidFill>
              </a:rPr>
              <a:t>Other e.g. </a:t>
            </a:r>
            <a:r>
              <a:rPr lang="en-US" dirty="0" smtClean="0">
                <a:solidFill>
                  <a:prstClr val="black"/>
                </a:solidFill>
              </a:rPr>
              <a:t>geopolitical, logistics</a:t>
            </a:r>
            <a:endParaRPr lang="en-US" dirty="0">
              <a:solidFill>
                <a:prstClr val="black"/>
              </a:solidFill>
            </a:endParaRPr>
          </a:p>
        </p:txBody>
      </p:sp>
      <p:sp>
        <p:nvSpPr>
          <p:cNvPr id="33" name="TextBox 32"/>
          <p:cNvSpPr txBox="1"/>
          <p:nvPr/>
        </p:nvSpPr>
        <p:spPr>
          <a:xfrm>
            <a:off x="693706" y="1219200"/>
            <a:ext cx="914400" cy="914400"/>
          </a:xfrm>
          <a:prstGeom prst="rect">
            <a:avLst/>
          </a:prstGeom>
        </p:spPr>
        <p:txBody>
          <a:bodyPr vert="horz" wrap="none" lIns="91440" tIns="45720" rIns="91440" bIns="45720" rtlCol="0">
            <a:normAutofit/>
          </a:bodyPr>
          <a:lstStyle/>
          <a:p>
            <a:pPr marL="342900" indent="-342900">
              <a:spcBef>
                <a:spcPts val="800"/>
              </a:spcBef>
            </a:pPr>
            <a:r>
              <a:rPr lang="en-US" sz="1400" b="1" dirty="0">
                <a:solidFill>
                  <a:prstClr val="black"/>
                </a:solidFill>
              </a:rPr>
              <a:t>What are the basic experiences or constructs relevant to business</a:t>
            </a:r>
            <a:r>
              <a:rPr lang="en-US" sz="1400" b="1" dirty="0" smtClean="0">
                <a:solidFill>
                  <a:prstClr val="black"/>
                </a:solidFill>
              </a:rPr>
              <a:t>?</a:t>
            </a:r>
            <a:endParaRPr lang="en-US" sz="1400" b="1" dirty="0">
              <a:solidFill>
                <a:prstClr val="black"/>
              </a:solidFill>
            </a:endParaRPr>
          </a:p>
        </p:txBody>
      </p:sp>
      <p:pic>
        <p:nvPicPr>
          <p:cNvPr id="1026" name="Picture 2" descr="C:\Users\User\AppData\Local\Microsoft\Windows\Temporary Internet Files\Content.IE5\XV72LRBE\MC900297161[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098571" y="1640613"/>
            <a:ext cx="1016229" cy="950187"/>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Arrow Connector 15"/>
          <p:cNvCxnSpPr>
            <a:stCxn id="1026" idx="2"/>
          </p:cNvCxnSpPr>
          <p:nvPr/>
        </p:nvCxnSpPr>
        <p:spPr>
          <a:xfrm>
            <a:off x="3606686" y="2590800"/>
            <a:ext cx="749757" cy="910823"/>
          </a:xfrm>
          <a:prstGeom prst="straightConnector1">
            <a:avLst/>
          </a:prstGeom>
          <a:ln w="57150" cap="sq">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3" name="Picture 2" descr="C:\Users\User\AppData\Local\Microsoft\Windows\Temporary Internet Files\Content.IE5\4VSJ4YBT\MC90044147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309694" y="4514893"/>
            <a:ext cx="1252906" cy="723814"/>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Arrow Connector 17"/>
          <p:cNvCxnSpPr>
            <a:stCxn id="3" idx="0"/>
          </p:cNvCxnSpPr>
          <p:nvPr/>
        </p:nvCxnSpPr>
        <p:spPr>
          <a:xfrm flipH="1" flipV="1">
            <a:off x="4508843" y="3923609"/>
            <a:ext cx="427304" cy="591284"/>
          </a:xfrm>
          <a:prstGeom prst="straightConnector1">
            <a:avLst/>
          </a:prstGeom>
          <a:ln w="57150" cap="sq">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5919556"/>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FIBO Upper Ontology Partitions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857" y="1600200"/>
            <a:ext cx="7314286" cy="4495238"/>
          </a:xfrm>
          <a:prstGeom prst="rect">
            <a:avLst/>
          </a:prstGeom>
        </p:spPr>
      </p:pic>
    </p:spTree>
    <p:extLst>
      <p:ext uri="{BB962C8B-B14F-4D97-AF65-F5344CB8AC3E}">
        <p14:creationId xmlns:p14="http://schemas.microsoft.com/office/powerpoint/2010/main" val="219924029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Ontology Partitioning 1</a:t>
            </a:r>
            <a:endParaRPr lang="en-US" dirty="0"/>
          </a:p>
        </p:txBody>
      </p:sp>
      <p:sp>
        <p:nvSpPr>
          <p:cNvPr id="4" name="Slide Number Placeholder 3"/>
          <p:cNvSpPr>
            <a:spLocks noGrp="1"/>
          </p:cNvSpPr>
          <p:nvPr>
            <p:ph type="sldNum" sz="quarter" idx="12"/>
          </p:nvPr>
        </p:nvSpPr>
        <p:spPr/>
        <p:txBody>
          <a:bodyPr/>
          <a:lstStyle/>
          <a:p>
            <a:fld id="{0E49032C-FC1D-455E-94CE-D351C1237721}" type="slidenum">
              <a:rPr lang="en-US" smtClean="0">
                <a:solidFill>
                  <a:prstClr val="black">
                    <a:tint val="75000"/>
                  </a:prstClr>
                </a:solidFill>
              </a:rPr>
              <a:pPr/>
              <a:t>91</a:t>
            </a:fld>
            <a:endParaRPr lang="en-US" dirty="0">
              <a:solidFill>
                <a:prstClr val="black">
                  <a:tint val="75000"/>
                </a:prstClr>
              </a:solidFill>
            </a:endParaRPr>
          </a:p>
        </p:txBody>
      </p:sp>
      <p:graphicFrame>
        <p:nvGraphicFramePr>
          <p:cNvPr id="5" name="Diagram 4"/>
          <p:cNvGraphicFramePr/>
          <p:nvPr>
            <p:extLst>
              <p:ext uri="{D42A27DB-BD31-4B8C-83A1-F6EECF244321}">
                <p14:modId xmlns:p14="http://schemas.microsoft.com/office/powerpoint/2010/main" val="2130627512"/>
              </p:ext>
            </p:extLst>
          </p:nvPr>
        </p:nvGraphicFramePr>
        <p:xfrm>
          <a:off x="1524000" y="2209800"/>
          <a:ext cx="6248400" cy="251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1143000" y="4800600"/>
            <a:ext cx="2209800" cy="1371600"/>
          </a:xfrm>
          <a:prstGeom prst="rect">
            <a:avLst/>
          </a:prstGeom>
        </p:spPr>
        <p:txBody>
          <a:bodyPr vert="horz" wrap="square" lIns="91440" tIns="45720" rIns="91440" bIns="45720" rtlCol="0">
            <a:normAutofit/>
          </a:bodyPr>
          <a:lstStyle/>
          <a:p>
            <a:pPr marL="342900" indent="-342900">
              <a:spcBef>
                <a:spcPts val="800"/>
              </a:spcBef>
            </a:pPr>
            <a:r>
              <a:rPr lang="en-US" sz="1400" dirty="0" smtClean="0">
                <a:solidFill>
                  <a:prstClr val="black"/>
                </a:solidFill>
              </a:rPr>
              <a:t>“Thing in Itself”</a:t>
            </a:r>
          </a:p>
          <a:p>
            <a:pPr marL="285750" indent="-285750">
              <a:spcBef>
                <a:spcPts val="800"/>
              </a:spcBef>
              <a:buFont typeface="Arial" panose="020B0604020202020204" pitchFamily="34" charset="0"/>
              <a:buChar char="•"/>
            </a:pPr>
            <a:r>
              <a:rPr lang="en-US" sz="1400" dirty="0" smtClean="0">
                <a:solidFill>
                  <a:prstClr val="black"/>
                </a:solidFill>
              </a:rPr>
              <a:t>e.g. some Person</a:t>
            </a:r>
          </a:p>
          <a:p>
            <a:pPr marL="342900" indent="-342900">
              <a:spcBef>
                <a:spcPts val="800"/>
              </a:spcBef>
            </a:pPr>
            <a:endParaRPr lang="en-US" sz="1400" dirty="0" smtClean="0">
              <a:solidFill>
                <a:prstClr val="black"/>
              </a:solidFill>
            </a:endParaRPr>
          </a:p>
        </p:txBody>
      </p:sp>
      <p:sp>
        <p:nvSpPr>
          <p:cNvPr id="7" name="TextBox 6"/>
          <p:cNvSpPr txBox="1"/>
          <p:nvPr/>
        </p:nvSpPr>
        <p:spPr>
          <a:xfrm>
            <a:off x="3505200" y="4800600"/>
            <a:ext cx="2209800" cy="1371600"/>
          </a:xfrm>
          <a:prstGeom prst="rect">
            <a:avLst/>
          </a:prstGeom>
        </p:spPr>
        <p:txBody>
          <a:bodyPr vert="horz" wrap="square" lIns="91440" tIns="45720" rIns="91440" bIns="45720" rtlCol="0">
            <a:normAutofit/>
          </a:bodyPr>
          <a:lstStyle/>
          <a:p>
            <a:pPr marL="342900" indent="-342900">
              <a:spcBef>
                <a:spcPts val="800"/>
              </a:spcBef>
            </a:pPr>
            <a:r>
              <a:rPr lang="en-US" sz="1400" dirty="0" smtClean="0">
                <a:solidFill>
                  <a:prstClr val="black"/>
                </a:solidFill>
              </a:rPr>
              <a:t>Thing in some context</a:t>
            </a:r>
          </a:p>
          <a:p>
            <a:pPr marL="285750" indent="-285750">
              <a:spcBef>
                <a:spcPts val="800"/>
              </a:spcBef>
              <a:buFont typeface="Arial" panose="020B0604020202020204" pitchFamily="34" charset="0"/>
              <a:buChar char="•"/>
            </a:pPr>
            <a:r>
              <a:rPr lang="en-US" sz="1400" dirty="0" smtClean="0">
                <a:solidFill>
                  <a:prstClr val="black"/>
                </a:solidFill>
              </a:rPr>
              <a:t>e.g. that person as an employee, as a customer, as a pilot…</a:t>
            </a:r>
          </a:p>
          <a:p>
            <a:pPr marL="342900" indent="-342900">
              <a:spcBef>
                <a:spcPts val="800"/>
              </a:spcBef>
            </a:pPr>
            <a:endParaRPr lang="en-US" sz="1400" dirty="0" smtClean="0">
              <a:solidFill>
                <a:prstClr val="black"/>
              </a:solidFill>
            </a:endParaRPr>
          </a:p>
        </p:txBody>
      </p:sp>
      <p:sp>
        <p:nvSpPr>
          <p:cNvPr id="8" name="TextBox 7"/>
          <p:cNvSpPr txBox="1"/>
          <p:nvPr/>
        </p:nvSpPr>
        <p:spPr>
          <a:xfrm>
            <a:off x="5791200" y="4800600"/>
            <a:ext cx="2590800" cy="1371600"/>
          </a:xfrm>
          <a:prstGeom prst="rect">
            <a:avLst/>
          </a:prstGeom>
        </p:spPr>
        <p:txBody>
          <a:bodyPr vert="horz" wrap="square" lIns="91440" tIns="45720" rIns="91440" bIns="45720" rtlCol="0">
            <a:normAutofit/>
          </a:bodyPr>
          <a:lstStyle/>
          <a:p>
            <a:pPr>
              <a:spcBef>
                <a:spcPts val="800"/>
              </a:spcBef>
            </a:pPr>
            <a:r>
              <a:rPr lang="en-US" sz="1400" dirty="0" smtClean="0">
                <a:solidFill>
                  <a:prstClr val="black"/>
                </a:solidFill>
              </a:rPr>
              <a:t>Context in which the relative things are defined</a:t>
            </a:r>
          </a:p>
          <a:p>
            <a:pPr marL="285750" indent="-285750">
              <a:spcBef>
                <a:spcPts val="800"/>
              </a:spcBef>
              <a:buFont typeface="Arial" panose="020B0604020202020204" pitchFamily="34" charset="0"/>
              <a:buChar char="•"/>
            </a:pPr>
            <a:r>
              <a:rPr lang="en-US" sz="1400" dirty="0" smtClean="0">
                <a:solidFill>
                  <a:prstClr val="black"/>
                </a:solidFill>
              </a:rPr>
              <a:t>e.g. employment, sales, aviation</a:t>
            </a:r>
          </a:p>
        </p:txBody>
      </p:sp>
      <p:sp>
        <p:nvSpPr>
          <p:cNvPr id="3" name="Content Placeholder 2"/>
          <p:cNvSpPr>
            <a:spLocks noGrp="1"/>
          </p:cNvSpPr>
          <p:nvPr>
            <p:ph idx="1"/>
          </p:nvPr>
        </p:nvSpPr>
        <p:spPr>
          <a:xfrm>
            <a:off x="495300" y="1143000"/>
            <a:ext cx="8229600" cy="1600200"/>
          </a:xfrm>
        </p:spPr>
        <p:txBody>
          <a:bodyPr>
            <a:normAutofit/>
          </a:bodyPr>
          <a:lstStyle/>
          <a:p>
            <a:r>
              <a:rPr lang="en-US" dirty="0" smtClean="0"/>
              <a:t>Everything which may be defined falls into one of three categories:</a:t>
            </a:r>
          </a:p>
        </p:txBody>
      </p:sp>
    </p:spTree>
    <p:extLst>
      <p:ext uri="{BB962C8B-B14F-4D97-AF65-F5344CB8AC3E}">
        <p14:creationId xmlns:p14="http://schemas.microsoft.com/office/powerpoint/2010/main" val="212847100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Ontology Partitioning 1</a:t>
            </a:r>
            <a:endParaRPr lang="en-US" dirty="0"/>
          </a:p>
        </p:txBody>
      </p:sp>
      <p:sp>
        <p:nvSpPr>
          <p:cNvPr id="4" name="Slide Number Placeholder 3"/>
          <p:cNvSpPr>
            <a:spLocks noGrp="1"/>
          </p:cNvSpPr>
          <p:nvPr>
            <p:ph type="sldNum" sz="quarter" idx="12"/>
          </p:nvPr>
        </p:nvSpPr>
        <p:spPr/>
        <p:txBody>
          <a:bodyPr/>
          <a:lstStyle/>
          <a:p>
            <a:fld id="{0E49032C-FC1D-455E-94CE-D351C1237721}" type="slidenum">
              <a:rPr lang="en-US" smtClean="0">
                <a:solidFill>
                  <a:prstClr val="black">
                    <a:tint val="75000"/>
                  </a:prstClr>
                </a:solidFill>
              </a:rPr>
              <a:pPr/>
              <a:t>92</a:t>
            </a:fld>
            <a:endParaRPr lang="en-US" dirty="0">
              <a:solidFill>
                <a:prstClr val="black">
                  <a:tint val="75000"/>
                </a:prstClr>
              </a:solidFill>
            </a:endParaRPr>
          </a:p>
        </p:txBody>
      </p:sp>
      <p:graphicFrame>
        <p:nvGraphicFramePr>
          <p:cNvPr id="5" name="Diagram 4"/>
          <p:cNvGraphicFramePr/>
          <p:nvPr>
            <p:extLst>
              <p:ext uri="{D42A27DB-BD31-4B8C-83A1-F6EECF244321}">
                <p14:modId xmlns:p14="http://schemas.microsoft.com/office/powerpoint/2010/main" val="3015938924"/>
              </p:ext>
            </p:extLst>
          </p:nvPr>
        </p:nvGraphicFramePr>
        <p:xfrm>
          <a:off x="1524000" y="1447800"/>
          <a:ext cx="6248400" cy="251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Arc 31"/>
          <p:cNvSpPr/>
          <p:nvPr/>
        </p:nvSpPr>
        <p:spPr>
          <a:xfrm rot="8241886">
            <a:off x="1792571" y="2519568"/>
            <a:ext cx="1444056" cy="1356558"/>
          </a:xfrm>
          <a:prstGeom prst="arc">
            <a:avLst/>
          </a:prstGeom>
          <a:ln w="28575" cap="sq">
            <a:solidFill>
              <a:schemeClr val="accent1">
                <a:lumMod val="75000"/>
              </a:schemeClr>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33" name="Arc 32"/>
          <p:cNvSpPr/>
          <p:nvPr/>
        </p:nvSpPr>
        <p:spPr>
          <a:xfrm rot="7962058">
            <a:off x="1500771" y="1414602"/>
            <a:ext cx="2918488" cy="2666466"/>
          </a:xfrm>
          <a:prstGeom prst="arc">
            <a:avLst/>
          </a:prstGeom>
          <a:ln w="28575" cap="sq">
            <a:solidFill>
              <a:schemeClr val="accent1">
                <a:lumMod val="75000"/>
              </a:schemeClr>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34" name="Arc 33"/>
          <p:cNvSpPr/>
          <p:nvPr/>
        </p:nvSpPr>
        <p:spPr>
          <a:xfrm rot="7962058">
            <a:off x="1343322" y="705274"/>
            <a:ext cx="4047951" cy="3562090"/>
          </a:xfrm>
          <a:prstGeom prst="arc">
            <a:avLst/>
          </a:prstGeom>
          <a:ln w="28575" cap="sq">
            <a:solidFill>
              <a:schemeClr val="accent1">
                <a:lumMod val="75000"/>
              </a:schemeClr>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35" name="TextBox 34"/>
          <p:cNvSpPr txBox="1"/>
          <p:nvPr/>
        </p:nvSpPr>
        <p:spPr>
          <a:xfrm>
            <a:off x="1905000" y="4419600"/>
            <a:ext cx="2590800" cy="914400"/>
          </a:xfrm>
          <a:prstGeom prst="rect">
            <a:avLst/>
          </a:prstGeom>
        </p:spPr>
        <p:txBody>
          <a:bodyPr vert="horz" wrap="none" lIns="91440" tIns="45720" rIns="91440" bIns="45720" rtlCol="0">
            <a:normAutofit/>
          </a:bodyPr>
          <a:lstStyle/>
          <a:p>
            <a:pPr marL="342900" indent="-342900">
              <a:spcBef>
                <a:spcPts val="800"/>
              </a:spcBef>
            </a:pPr>
            <a:r>
              <a:rPr lang="en-US" sz="1400" dirty="0" smtClean="0">
                <a:solidFill>
                  <a:prstClr val="black"/>
                </a:solidFill>
              </a:rPr>
              <a:t>“Has identity” relationship:</a:t>
            </a:r>
          </a:p>
          <a:p>
            <a:pPr marL="342900" indent="-342900">
              <a:spcBef>
                <a:spcPts val="800"/>
              </a:spcBef>
            </a:pPr>
            <a:r>
              <a:rPr lang="en-US" sz="1200" dirty="0" smtClean="0">
                <a:solidFill>
                  <a:prstClr val="black"/>
                </a:solidFill>
              </a:rPr>
              <a:t>That which performs the </a:t>
            </a:r>
          </a:p>
          <a:p>
            <a:pPr marL="342900" indent="-342900">
              <a:spcBef>
                <a:spcPts val="800"/>
              </a:spcBef>
            </a:pPr>
            <a:r>
              <a:rPr lang="en-US" sz="1200" dirty="0" smtClean="0">
                <a:solidFill>
                  <a:prstClr val="black"/>
                </a:solidFill>
              </a:rPr>
              <a:t>role of the “Relative Thing”</a:t>
            </a:r>
          </a:p>
        </p:txBody>
      </p:sp>
    </p:spTree>
    <p:extLst>
      <p:ext uri="{BB962C8B-B14F-4D97-AF65-F5344CB8AC3E}">
        <p14:creationId xmlns:p14="http://schemas.microsoft.com/office/powerpoint/2010/main" val="509296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Ontology Partitioning 1</a:t>
            </a:r>
            <a:endParaRPr lang="en-US" dirty="0"/>
          </a:p>
        </p:txBody>
      </p:sp>
      <p:sp>
        <p:nvSpPr>
          <p:cNvPr id="4" name="Slide Number Placeholder 3"/>
          <p:cNvSpPr>
            <a:spLocks noGrp="1"/>
          </p:cNvSpPr>
          <p:nvPr>
            <p:ph type="sldNum" sz="quarter" idx="12"/>
          </p:nvPr>
        </p:nvSpPr>
        <p:spPr/>
        <p:txBody>
          <a:bodyPr/>
          <a:lstStyle/>
          <a:p>
            <a:fld id="{0E49032C-FC1D-455E-94CE-D351C1237721}" type="slidenum">
              <a:rPr lang="en-US" smtClean="0">
                <a:solidFill>
                  <a:prstClr val="black">
                    <a:tint val="75000"/>
                  </a:prstClr>
                </a:solidFill>
              </a:rPr>
              <a:pPr/>
              <a:t>93</a:t>
            </a:fld>
            <a:endParaRPr lang="en-US" dirty="0">
              <a:solidFill>
                <a:prstClr val="black">
                  <a:tint val="75000"/>
                </a:prstClr>
              </a:solidFill>
            </a:endParaRPr>
          </a:p>
        </p:txBody>
      </p:sp>
      <p:graphicFrame>
        <p:nvGraphicFramePr>
          <p:cNvPr id="5" name="Diagram 4"/>
          <p:cNvGraphicFramePr/>
          <p:nvPr>
            <p:extLst>
              <p:ext uri="{D42A27DB-BD31-4B8C-83A1-F6EECF244321}">
                <p14:modId xmlns:p14="http://schemas.microsoft.com/office/powerpoint/2010/main" val="2678663066"/>
              </p:ext>
            </p:extLst>
          </p:nvPr>
        </p:nvGraphicFramePr>
        <p:xfrm>
          <a:off x="1524000" y="1447800"/>
          <a:ext cx="6248400" cy="251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4" name="Arc 33"/>
          <p:cNvSpPr/>
          <p:nvPr/>
        </p:nvSpPr>
        <p:spPr>
          <a:xfrm rot="2664529" flipV="1">
            <a:off x="4161786" y="86193"/>
            <a:ext cx="3986275" cy="4157051"/>
          </a:xfrm>
          <a:prstGeom prst="arc">
            <a:avLst/>
          </a:prstGeom>
          <a:ln w="28575" cap="sq">
            <a:solidFill>
              <a:srgbClr val="00B0F0"/>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35" name="TextBox 34"/>
          <p:cNvSpPr txBox="1"/>
          <p:nvPr/>
        </p:nvSpPr>
        <p:spPr>
          <a:xfrm>
            <a:off x="3586701" y="4419600"/>
            <a:ext cx="2590800" cy="914400"/>
          </a:xfrm>
          <a:prstGeom prst="rect">
            <a:avLst/>
          </a:prstGeom>
        </p:spPr>
        <p:txBody>
          <a:bodyPr vert="horz" wrap="none" lIns="91440" tIns="45720" rIns="91440" bIns="45720" rtlCol="0">
            <a:normAutofit/>
          </a:bodyPr>
          <a:lstStyle/>
          <a:p>
            <a:pPr marL="342900" indent="-342900">
              <a:spcBef>
                <a:spcPts val="800"/>
              </a:spcBef>
            </a:pPr>
            <a:r>
              <a:rPr lang="en-US" sz="1400" dirty="0" smtClean="0">
                <a:solidFill>
                  <a:prstClr val="black"/>
                </a:solidFill>
              </a:rPr>
              <a:t>“In context of” relationship:</a:t>
            </a:r>
          </a:p>
          <a:p>
            <a:pPr marL="342900" indent="-342900">
              <a:spcBef>
                <a:spcPts val="800"/>
              </a:spcBef>
            </a:pPr>
            <a:r>
              <a:rPr lang="en-US" sz="1200" dirty="0" smtClean="0">
                <a:solidFill>
                  <a:prstClr val="black"/>
                </a:solidFill>
              </a:rPr>
              <a:t>Context in which the Independent Thing</a:t>
            </a:r>
          </a:p>
          <a:p>
            <a:pPr marL="342900" indent="-342900">
              <a:spcBef>
                <a:spcPts val="800"/>
              </a:spcBef>
            </a:pPr>
            <a:r>
              <a:rPr lang="en-US" sz="1200" dirty="0" smtClean="0">
                <a:solidFill>
                  <a:prstClr val="black"/>
                </a:solidFill>
              </a:rPr>
              <a:t>performs the role of the “Relative Thing”</a:t>
            </a:r>
          </a:p>
        </p:txBody>
      </p:sp>
      <p:sp>
        <p:nvSpPr>
          <p:cNvPr id="36" name="Arc 35"/>
          <p:cNvSpPr/>
          <p:nvPr/>
        </p:nvSpPr>
        <p:spPr>
          <a:xfrm rot="2664529" flipV="1">
            <a:off x="2332987" y="115245"/>
            <a:ext cx="3986275" cy="4157051"/>
          </a:xfrm>
          <a:prstGeom prst="arc">
            <a:avLst/>
          </a:prstGeom>
          <a:ln w="28575" cap="sq">
            <a:solidFill>
              <a:srgbClr val="00B0F0"/>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37" name="Arc 36"/>
          <p:cNvSpPr/>
          <p:nvPr/>
        </p:nvSpPr>
        <p:spPr>
          <a:xfrm rot="2664529" flipV="1">
            <a:off x="3171187" y="115245"/>
            <a:ext cx="3986275" cy="4157051"/>
          </a:xfrm>
          <a:prstGeom prst="arc">
            <a:avLst/>
          </a:prstGeom>
          <a:ln w="28575" cap="sq">
            <a:solidFill>
              <a:srgbClr val="00B0F0"/>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Tree>
    <p:extLst>
      <p:ext uri="{BB962C8B-B14F-4D97-AF65-F5344CB8AC3E}">
        <p14:creationId xmlns:p14="http://schemas.microsoft.com/office/powerpoint/2010/main" val="9473859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Ontology Partitioning 1</a:t>
            </a:r>
            <a:endParaRPr lang="en-US" dirty="0"/>
          </a:p>
        </p:txBody>
      </p:sp>
      <p:sp>
        <p:nvSpPr>
          <p:cNvPr id="4" name="Slide Number Placeholder 3"/>
          <p:cNvSpPr>
            <a:spLocks noGrp="1"/>
          </p:cNvSpPr>
          <p:nvPr>
            <p:ph type="sldNum" sz="quarter" idx="12"/>
          </p:nvPr>
        </p:nvSpPr>
        <p:spPr/>
        <p:txBody>
          <a:bodyPr/>
          <a:lstStyle/>
          <a:p>
            <a:fld id="{0E49032C-FC1D-455E-94CE-D351C1237721}" type="slidenum">
              <a:rPr lang="en-US" smtClean="0">
                <a:solidFill>
                  <a:prstClr val="black">
                    <a:tint val="75000"/>
                  </a:prstClr>
                </a:solidFill>
              </a:rPr>
              <a:pPr/>
              <a:t>94</a:t>
            </a:fld>
            <a:endParaRPr lang="en-US" dirty="0">
              <a:solidFill>
                <a:prstClr val="black">
                  <a:tint val="75000"/>
                </a:prstClr>
              </a:solidFill>
            </a:endParaRPr>
          </a:p>
        </p:txBody>
      </p:sp>
      <p:graphicFrame>
        <p:nvGraphicFramePr>
          <p:cNvPr id="5" name="Diagram 4"/>
          <p:cNvGraphicFramePr/>
          <p:nvPr>
            <p:extLst>
              <p:ext uri="{D42A27DB-BD31-4B8C-83A1-F6EECF244321}">
                <p14:modId xmlns:p14="http://schemas.microsoft.com/office/powerpoint/2010/main" val="957733025"/>
              </p:ext>
            </p:extLst>
          </p:nvPr>
        </p:nvGraphicFramePr>
        <p:xfrm>
          <a:off x="1524000" y="1447800"/>
          <a:ext cx="6248400" cy="251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4" name="Arc 33"/>
          <p:cNvSpPr/>
          <p:nvPr/>
        </p:nvSpPr>
        <p:spPr>
          <a:xfrm rot="2664529" flipV="1">
            <a:off x="4161786" y="86193"/>
            <a:ext cx="3986275" cy="4157051"/>
          </a:xfrm>
          <a:prstGeom prst="arc">
            <a:avLst/>
          </a:prstGeom>
          <a:ln w="28575" cap="sq">
            <a:solidFill>
              <a:srgbClr val="00B0F0"/>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35" name="TextBox 34"/>
          <p:cNvSpPr txBox="1"/>
          <p:nvPr/>
        </p:nvSpPr>
        <p:spPr>
          <a:xfrm>
            <a:off x="4495800" y="4419600"/>
            <a:ext cx="1659123" cy="457200"/>
          </a:xfrm>
          <a:prstGeom prst="rect">
            <a:avLst/>
          </a:prstGeom>
        </p:spPr>
        <p:txBody>
          <a:bodyPr vert="horz" wrap="none" lIns="91440" tIns="45720" rIns="91440" bIns="45720" rtlCol="0">
            <a:normAutofit/>
          </a:bodyPr>
          <a:lstStyle/>
          <a:p>
            <a:pPr marL="342900" indent="-342900">
              <a:spcBef>
                <a:spcPts val="800"/>
              </a:spcBef>
            </a:pPr>
            <a:r>
              <a:rPr lang="en-US" sz="1400" dirty="0" smtClean="0">
                <a:solidFill>
                  <a:prstClr val="black"/>
                </a:solidFill>
              </a:rPr>
              <a:t>“In context of”</a:t>
            </a:r>
            <a:endParaRPr lang="en-US" sz="1200" dirty="0" smtClean="0">
              <a:solidFill>
                <a:prstClr val="black"/>
              </a:solidFill>
            </a:endParaRPr>
          </a:p>
        </p:txBody>
      </p:sp>
      <p:sp>
        <p:nvSpPr>
          <p:cNvPr id="36" name="Arc 35"/>
          <p:cNvSpPr/>
          <p:nvPr/>
        </p:nvSpPr>
        <p:spPr>
          <a:xfrm rot="2664529" flipV="1">
            <a:off x="2332987" y="115245"/>
            <a:ext cx="3986275" cy="4157051"/>
          </a:xfrm>
          <a:prstGeom prst="arc">
            <a:avLst/>
          </a:prstGeom>
          <a:ln w="28575" cap="sq">
            <a:solidFill>
              <a:srgbClr val="00B0F0"/>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37" name="Arc 36"/>
          <p:cNvSpPr/>
          <p:nvPr/>
        </p:nvSpPr>
        <p:spPr>
          <a:xfrm rot="2664529" flipV="1">
            <a:off x="3171187" y="115245"/>
            <a:ext cx="3986275" cy="4157051"/>
          </a:xfrm>
          <a:prstGeom prst="arc">
            <a:avLst/>
          </a:prstGeom>
          <a:ln w="28575" cap="sq">
            <a:solidFill>
              <a:srgbClr val="00B0F0"/>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38" name="TextBox 37"/>
          <p:cNvSpPr txBox="1"/>
          <p:nvPr/>
        </p:nvSpPr>
        <p:spPr>
          <a:xfrm>
            <a:off x="1905000" y="4419600"/>
            <a:ext cx="2590800" cy="914400"/>
          </a:xfrm>
          <a:prstGeom prst="rect">
            <a:avLst/>
          </a:prstGeom>
        </p:spPr>
        <p:txBody>
          <a:bodyPr vert="horz" wrap="none" lIns="91440" tIns="45720" rIns="91440" bIns="45720" rtlCol="0">
            <a:normAutofit/>
          </a:bodyPr>
          <a:lstStyle/>
          <a:p>
            <a:pPr marL="342900" indent="-342900">
              <a:spcBef>
                <a:spcPts val="800"/>
              </a:spcBef>
            </a:pPr>
            <a:r>
              <a:rPr lang="en-US" sz="1400" dirty="0" smtClean="0">
                <a:solidFill>
                  <a:prstClr val="black"/>
                </a:solidFill>
              </a:rPr>
              <a:t>“Has identity”</a:t>
            </a:r>
            <a:endParaRPr lang="en-US" sz="1200" dirty="0" smtClean="0">
              <a:solidFill>
                <a:prstClr val="black"/>
              </a:solidFill>
            </a:endParaRPr>
          </a:p>
        </p:txBody>
      </p:sp>
      <p:sp>
        <p:nvSpPr>
          <p:cNvPr id="39" name="Arc 38"/>
          <p:cNvSpPr/>
          <p:nvPr/>
        </p:nvSpPr>
        <p:spPr>
          <a:xfrm rot="8241886">
            <a:off x="1792571" y="2519568"/>
            <a:ext cx="1444056" cy="1356558"/>
          </a:xfrm>
          <a:prstGeom prst="arc">
            <a:avLst/>
          </a:prstGeom>
          <a:ln w="28575" cap="sq">
            <a:solidFill>
              <a:schemeClr val="accent1">
                <a:lumMod val="75000"/>
              </a:schemeClr>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0" name="Arc 39"/>
          <p:cNvSpPr/>
          <p:nvPr/>
        </p:nvSpPr>
        <p:spPr>
          <a:xfrm rot="7962058">
            <a:off x="1500771" y="1414602"/>
            <a:ext cx="2918488" cy="2666466"/>
          </a:xfrm>
          <a:prstGeom prst="arc">
            <a:avLst/>
          </a:prstGeom>
          <a:ln w="28575" cap="sq">
            <a:solidFill>
              <a:schemeClr val="accent1">
                <a:lumMod val="75000"/>
              </a:schemeClr>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1" name="Arc 40"/>
          <p:cNvSpPr/>
          <p:nvPr/>
        </p:nvSpPr>
        <p:spPr>
          <a:xfrm rot="7962058">
            <a:off x="1343322" y="705274"/>
            <a:ext cx="4047951" cy="3562090"/>
          </a:xfrm>
          <a:prstGeom prst="arc">
            <a:avLst/>
          </a:prstGeom>
          <a:ln w="28575" cap="sq">
            <a:solidFill>
              <a:schemeClr val="accent1">
                <a:lumMod val="75000"/>
              </a:schemeClr>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2" name="Content Placeholder 2"/>
          <p:cNvSpPr>
            <a:spLocks noGrp="1"/>
          </p:cNvSpPr>
          <p:nvPr>
            <p:ph idx="1"/>
          </p:nvPr>
        </p:nvSpPr>
        <p:spPr>
          <a:xfrm>
            <a:off x="495300" y="5029200"/>
            <a:ext cx="8229600" cy="1600200"/>
          </a:xfrm>
        </p:spPr>
        <p:txBody>
          <a:bodyPr>
            <a:normAutofit fontScale="47500" lnSpcReduction="20000"/>
          </a:bodyPr>
          <a:lstStyle/>
          <a:p>
            <a:r>
              <a:rPr lang="en-US" dirty="0" smtClean="0"/>
              <a:t>Everything which may be defined falls into one of these three categories</a:t>
            </a:r>
          </a:p>
          <a:p>
            <a:endParaRPr lang="en-US" dirty="0" smtClean="0"/>
          </a:p>
          <a:p>
            <a:r>
              <a:rPr lang="en-US" dirty="0" smtClean="0"/>
              <a:t>In order to complete a model of business terms and definitions, all three are needed</a:t>
            </a:r>
          </a:p>
          <a:p>
            <a:endParaRPr lang="en-US" dirty="0" smtClean="0"/>
          </a:p>
          <a:p>
            <a:pPr>
              <a:lnSpc>
                <a:spcPct val="120000"/>
              </a:lnSpc>
            </a:pPr>
            <a:r>
              <a:rPr lang="en-US" dirty="0" smtClean="0"/>
              <a:t>This extends beyond conventional ontology applications into a full and legally nuanced conceptual ontology</a:t>
            </a:r>
          </a:p>
        </p:txBody>
      </p:sp>
    </p:spTree>
    <p:extLst>
      <p:ext uri="{BB962C8B-B14F-4D97-AF65-F5344CB8AC3E}">
        <p14:creationId xmlns:p14="http://schemas.microsoft.com/office/powerpoint/2010/main" val="423606735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Ontology Partitioning 2</a:t>
            </a:r>
            <a:endParaRPr lang="en-US" dirty="0"/>
          </a:p>
        </p:txBody>
      </p:sp>
      <p:sp>
        <p:nvSpPr>
          <p:cNvPr id="3" name="Content Placeholder 2"/>
          <p:cNvSpPr>
            <a:spLocks noGrp="1"/>
          </p:cNvSpPr>
          <p:nvPr>
            <p:ph idx="1"/>
          </p:nvPr>
        </p:nvSpPr>
        <p:spPr/>
        <p:txBody>
          <a:bodyPr/>
          <a:lstStyle/>
          <a:p>
            <a:r>
              <a:rPr lang="en-US" dirty="0" smtClean="0"/>
              <a:t>Continuant and </a:t>
            </a:r>
            <a:r>
              <a:rPr lang="en-US" dirty="0" err="1" smtClean="0"/>
              <a:t>occurrent</a:t>
            </a:r>
            <a:r>
              <a:rPr lang="en-US" dirty="0" smtClean="0"/>
              <a:t> Things</a:t>
            </a:r>
          </a:p>
          <a:p>
            <a:r>
              <a:rPr lang="en-US" dirty="0" smtClean="0"/>
              <a:t>Also known as </a:t>
            </a:r>
            <a:r>
              <a:rPr lang="en-US" dirty="0" err="1" smtClean="0"/>
              <a:t>Endurant</a:t>
            </a:r>
            <a:r>
              <a:rPr lang="en-US" dirty="0" smtClean="0"/>
              <a:t> and </a:t>
            </a:r>
            <a:r>
              <a:rPr lang="en-US" dirty="0" err="1" smtClean="0"/>
              <a:t>Perdurant</a:t>
            </a:r>
            <a:endParaRPr lang="en-US" dirty="0" smtClean="0"/>
          </a:p>
          <a:p>
            <a:pPr lvl="1"/>
            <a:r>
              <a:rPr lang="en-US" dirty="0" smtClean="0"/>
              <a:t>Ref: </a:t>
            </a:r>
            <a:r>
              <a:rPr lang="en-US" dirty="0" err="1" smtClean="0"/>
              <a:t>Guarino</a:t>
            </a:r>
            <a:r>
              <a:rPr lang="en-US" dirty="0" smtClean="0"/>
              <a:t> and Welty</a:t>
            </a:r>
          </a:p>
        </p:txBody>
      </p:sp>
    </p:spTree>
    <p:extLst>
      <p:ext uri="{BB962C8B-B14F-4D97-AF65-F5344CB8AC3E}">
        <p14:creationId xmlns:p14="http://schemas.microsoft.com/office/powerpoint/2010/main" val="407661394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Ontology Partitioning 2</a:t>
            </a:r>
            <a:endParaRPr lang="en-US" dirty="0"/>
          </a:p>
        </p:txBody>
      </p:sp>
      <p:graphicFrame>
        <p:nvGraphicFramePr>
          <p:cNvPr id="4" name="Diagram 3"/>
          <p:cNvGraphicFramePr/>
          <p:nvPr>
            <p:extLst>
              <p:ext uri="{D42A27DB-BD31-4B8C-83A1-F6EECF244321}">
                <p14:modId xmlns:p14="http://schemas.microsoft.com/office/powerpoint/2010/main" val="2545221237"/>
              </p:ext>
            </p:extLst>
          </p:nvPr>
        </p:nvGraphicFramePr>
        <p:xfrm>
          <a:off x="1524000" y="1447800"/>
          <a:ext cx="6248400" cy="251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523021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Ontology Partitioning 2</a:t>
            </a:r>
            <a:endParaRPr lang="en-US" dirty="0"/>
          </a:p>
        </p:txBody>
      </p:sp>
      <p:graphicFrame>
        <p:nvGraphicFramePr>
          <p:cNvPr id="4" name="Diagram 3"/>
          <p:cNvGraphicFramePr/>
          <p:nvPr>
            <p:extLst>
              <p:ext uri="{D42A27DB-BD31-4B8C-83A1-F6EECF244321}">
                <p14:modId xmlns:p14="http://schemas.microsoft.com/office/powerpoint/2010/main" val="2328931784"/>
              </p:ext>
            </p:extLst>
          </p:nvPr>
        </p:nvGraphicFramePr>
        <p:xfrm>
          <a:off x="1524000" y="1447800"/>
          <a:ext cx="6248400" cy="251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idx="1"/>
          </p:nvPr>
        </p:nvSpPr>
        <p:spPr>
          <a:xfrm>
            <a:off x="457200" y="4191000"/>
            <a:ext cx="3962400" cy="1935163"/>
          </a:xfrm>
        </p:spPr>
        <p:txBody>
          <a:bodyPr>
            <a:normAutofit fontScale="92500" lnSpcReduction="20000"/>
          </a:bodyPr>
          <a:lstStyle/>
          <a:p>
            <a:r>
              <a:rPr lang="en-US" dirty="0" smtClean="0"/>
              <a:t>Continuant:  where it exists it exists in all its parts</a:t>
            </a:r>
          </a:p>
          <a:p>
            <a:pPr lvl="1"/>
            <a:r>
              <a:rPr lang="en-US" dirty="0" smtClean="0"/>
              <a:t>Even if these change over time</a:t>
            </a:r>
            <a:endParaRPr lang="en-US" dirty="0"/>
          </a:p>
        </p:txBody>
      </p:sp>
      <p:sp>
        <p:nvSpPr>
          <p:cNvPr id="6" name="Content Placeholder 4"/>
          <p:cNvSpPr txBox="1">
            <a:spLocks/>
          </p:cNvSpPr>
          <p:nvPr/>
        </p:nvSpPr>
        <p:spPr>
          <a:xfrm>
            <a:off x="4495800" y="4191001"/>
            <a:ext cx="3962400" cy="1752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err="1" smtClean="0"/>
              <a:t>Occurrent</a:t>
            </a:r>
            <a:r>
              <a:rPr lang="en-US" dirty="0" smtClean="0"/>
              <a:t>:  the concept is only meaningful with reference to time</a:t>
            </a:r>
          </a:p>
        </p:txBody>
      </p:sp>
    </p:spTree>
    <p:extLst>
      <p:ext uri="{BB962C8B-B14F-4D97-AF65-F5344CB8AC3E}">
        <p14:creationId xmlns:p14="http://schemas.microsoft.com/office/powerpoint/2010/main" val="378721807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Ontology Partitioning 2</a:t>
            </a:r>
            <a:endParaRPr lang="en-US" dirty="0"/>
          </a:p>
        </p:txBody>
      </p:sp>
      <p:graphicFrame>
        <p:nvGraphicFramePr>
          <p:cNvPr id="4" name="Diagram 3"/>
          <p:cNvGraphicFramePr/>
          <p:nvPr>
            <p:extLst>
              <p:ext uri="{D42A27DB-BD31-4B8C-83A1-F6EECF244321}">
                <p14:modId xmlns:p14="http://schemas.microsoft.com/office/powerpoint/2010/main" val="2901310958"/>
              </p:ext>
            </p:extLst>
          </p:nvPr>
        </p:nvGraphicFramePr>
        <p:xfrm>
          <a:off x="1524000" y="1447800"/>
          <a:ext cx="6248400" cy="251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idx="1"/>
          </p:nvPr>
        </p:nvSpPr>
        <p:spPr>
          <a:xfrm>
            <a:off x="457200" y="4191000"/>
            <a:ext cx="3962400" cy="1935163"/>
          </a:xfrm>
        </p:spPr>
        <p:txBody>
          <a:bodyPr>
            <a:normAutofit fontScale="92500" lnSpcReduction="20000"/>
          </a:bodyPr>
          <a:lstStyle/>
          <a:p>
            <a:r>
              <a:rPr lang="en-US" dirty="0" smtClean="0"/>
              <a:t>Continuant:  where it exists it exists in all its parts</a:t>
            </a:r>
          </a:p>
          <a:p>
            <a:pPr lvl="1"/>
            <a:r>
              <a:rPr lang="en-US" dirty="0" smtClean="0"/>
              <a:t>Even if these change over time</a:t>
            </a:r>
            <a:endParaRPr lang="en-US" dirty="0"/>
          </a:p>
        </p:txBody>
      </p:sp>
      <p:sp>
        <p:nvSpPr>
          <p:cNvPr id="6" name="Content Placeholder 4"/>
          <p:cNvSpPr txBox="1">
            <a:spLocks/>
          </p:cNvSpPr>
          <p:nvPr/>
        </p:nvSpPr>
        <p:spPr>
          <a:xfrm>
            <a:off x="4495800" y="4191001"/>
            <a:ext cx="3962400" cy="1752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err="1" smtClean="0"/>
              <a:t>Occurrent</a:t>
            </a:r>
            <a:r>
              <a:rPr lang="en-US" dirty="0" smtClean="0"/>
              <a:t>:  the concept is only meaningful with reference to time</a:t>
            </a:r>
          </a:p>
        </p:txBody>
      </p:sp>
    </p:spTree>
    <p:extLst>
      <p:ext uri="{BB962C8B-B14F-4D97-AF65-F5344CB8AC3E}">
        <p14:creationId xmlns:p14="http://schemas.microsoft.com/office/powerpoint/2010/main" val="189109788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Ontology Partitioning 2</a:t>
            </a:r>
            <a:endParaRPr lang="en-US" dirty="0"/>
          </a:p>
        </p:txBody>
      </p:sp>
      <p:graphicFrame>
        <p:nvGraphicFramePr>
          <p:cNvPr id="4" name="Diagram 3"/>
          <p:cNvGraphicFramePr/>
          <p:nvPr>
            <p:extLst>
              <p:ext uri="{D42A27DB-BD31-4B8C-83A1-F6EECF244321}">
                <p14:modId xmlns:p14="http://schemas.microsoft.com/office/powerpoint/2010/main" val="1035662812"/>
              </p:ext>
            </p:extLst>
          </p:nvPr>
        </p:nvGraphicFramePr>
        <p:xfrm>
          <a:off x="1524000" y="1447800"/>
          <a:ext cx="6248400" cy="251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idx="1"/>
          </p:nvPr>
        </p:nvSpPr>
        <p:spPr>
          <a:xfrm>
            <a:off x="457200" y="4191000"/>
            <a:ext cx="8229600" cy="1935163"/>
          </a:xfrm>
        </p:spPr>
        <p:txBody>
          <a:bodyPr/>
          <a:lstStyle/>
          <a:p>
            <a:r>
              <a:rPr lang="en-US" dirty="0" smtClean="0"/>
              <a:t>Things which are independent or relative are also either continuant or </a:t>
            </a:r>
            <a:r>
              <a:rPr lang="en-US" dirty="0" err="1" smtClean="0"/>
              <a:t>occurrent</a:t>
            </a:r>
            <a:endParaRPr lang="en-US" dirty="0"/>
          </a:p>
        </p:txBody>
      </p:sp>
      <p:cxnSp>
        <p:nvCxnSpPr>
          <p:cNvPr id="7" name="Straight Arrow Connector 6"/>
          <p:cNvCxnSpPr/>
          <p:nvPr/>
        </p:nvCxnSpPr>
        <p:spPr>
          <a:xfrm flipV="1">
            <a:off x="2057400" y="3733800"/>
            <a:ext cx="1905000" cy="609600"/>
          </a:xfrm>
          <a:prstGeom prst="straightConnector1">
            <a:avLst/>
          </a:prstGeom>
          <a:ln w="381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71545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5102</TotalTime>
  <Words>4856</Words>
  <Application>Microsoft Office PowerPoint</Application>
  <PresentationFormat>On-screen Show (4:3)</PresentationFormat>
  <Paragraphs>937</Paragraphs>
  <Slides>104</Slides>
  <Notes>7</Notes>
  <HiddenSlides>0</HiddenSlides>
  <MMClips>0</MMClips>
  <ScaleCrop>false</ScaleCrop>
  <HeadingPairs>
    <vt:vector size="4" baseType="variant">
      <vt:variant>
        <vt:lpstr>Theme</vt:lpstr>
      </vt:variant>
      <vt:variant>
        <vt:i4>1</vt:i4>
      </vt:variant>
      <vt:variant>
        <vt:lpstr>Slide Titles</vt:lpstr>
      </vt:variant>
      <vt:variant>
        <vt:i4>104</vt:i4>
      </vt:variant>
    </vt:vector>
  </HeadingPairs>
  <TitlesOfParts>
    <vt:vector size="105" baseType="lpstr">
      <vt:lpstr>Office Theme</vt:lpstr>
      <vt:lpstr>FIBO Conceptual Methodology</vt:lpstr>
      <vt:lpstr>Purpose of this Session</vt:lpstr>
      <vt:lpstr>Two Things:</vt:lpstr>
      <vt:lpstr>Consider the Dictionary</vt:lpstr>
      <vt:lpstr>Consider the Dictionary</vt:lpstr>
      <vt:lpstr>Consider the Dictionary</vt:lpstr>
      <vt:lpstr>Semantic Networks</vt:lpstr>
      <vt:lpstr>Semantic Networks</vt:lpstr>
      <vt:lpstr>Semantic Grounding for Businesses</vt:lpstr>
      <vt:lpstr>Making it Meaningful</vt:lpstr>
      <vt:lpstr>Business Semantics </vt:lpstr>
      <vt:lpstr>Applying Meaning to Financial Semantics</vt:lpstr>
      <vt:lpstr>Where does this lead?</vt:lpstr>
      <vt:lpstr>FIBO Formalism – in plain language</vt:lpstr>
      <vt:lpstr>FIBO Semantic Abstractions</vt:lpstr>
      <vt:lpstr>Overview of Classification Theory</vt:lpstr>
      <vt:lpstr>Classification Requirements</vt:lpstr>
      <vt:lpstr>Semantics Re-use</vt:lpstr>
      <vt:lpstr>Re-use Examples</vt:lpstr>
      <vt:lpstr>FIBO Mid Level Ontologies</vt:lpstr>
      <vt:lpstr>Other Cross-domain Concepts</vt:lpstr>
      <vt:lpstr>Externality Reviews</vt:lpstr>
      <vt:lpstr>Semantics Re-use in FIBO BCO</vt:lpstr>
      <vt:lpstr>Externality Reviews</vt:lpstr>
      <vt:lpstr>Externality Review Process</vt:lpstr>
      <vt:lpstr>Further Explorations…</vt:lpstr>
      <vt:lpstr>Considerations in Conceptual versus Operational Ontologies</vt:lpstr>
      <vt:lpstr>Two approaches to Semantics</vt:lpstr>
      <vt:lpstr>Two Approaches to Ontology Development</vt:lpstr>
      <vt:lpstr>Two Approaches to Ontology Development</vt:lpstr>
      <vt:lpstr>Framing the Ontology</vt:lpstr>
      <vt:lpstr>Ontology Types</vt:lpstr>
      <vt:lpstr>McCusker, Luciano and McGuinness</vt:lpstr>
      <vt:lpstr>Namespace Considerations</vt:lpstr>
      <vt:lpstr>FIBO Model Considerations</vt:lpstr>
      <vt:lpstr>Dimensions of a Model</vt:lpstr>
      <vt:lpstr>Dimensions of any Model</vt:lpstr>
      <vt:lpstr>Model Theoretic Aspects</vt:lpstr>
      <vt:lpstr>Model Formalism</vt:lpstr>
      <vt:lpstr>Model Positioning</vt:lpstr>
      <vt:lpstr>Model Positioning</vt:lpstr>
      <vt:lpstr>Model Positioning</vt:lpstr>
      <vt:lpstr>Conceptual Model for Data</vt:lpstr>
      <vt:lpstr>Dimensions of a Conceptual Model</vt:lpstr>
      <vt:lpstr>Conceptual Model Requirements</vt:lpstr>
      <vt:lpstr>FIBO as DSL</vt:lpstr>
      <vt:lpstr>OWL as Conceptual Ontology</vt:lpstr>
      <vt:lpstr>Conceptual and Physical Ontologies</vt:lpstr>
      <vt:lpstr>Types and Datatypes</vt:lpstr>
      <vt:lpstr>OWL Datatypes</vt:lpstr>
      <vt:lpstr>Information Kinds</vt:lpstr>
      <vt:lpstr>Information Kinds and Datatypes</vt:lpstr>
      <vt:lpstr>Types and Datatypes</vt:lpstr>
      <vt:lpstr>Re-use of Properties</vt:lpstr>
      <vt:lpstr>Use and Re-use of Properties</vt:lpstr>
      <vt:lpstr>What is a Restriction?</vt:lpstr>
      <vt:lpstr>What is a Restriction?</vt:lpstr>
      <vt:lpstr>What is a Restriction?</vt:lpstr>
      <vt:lpstr>What is a Restriction?</vt:lpstr>
      <vt:lpstr>What is a Restriction?</vt:lpstr>
      <vt:lpstr>What is a Restriction?</vt:lpstr>
      <vt:lpstr>What is a Restriction?</vt:lpstr>
      <vt:lpstr>What is a Restriction?</vt:lpstr>
      <vt:lpstr>What is a Restriction?</vt:lpstr>
      <vt:lpstr>What is a Restriction?</vt:lpstr>
      <vt:lpstr>What is a Restriction?</vt:lpstr>
      <vt:lpstr>Restrictions Presentation</vt:lpstr>
      <vt:lpstr>Sub-property Example</vt:lpstr>
      <vt:lpstr>Restriction Example</vt:lpstr>
      <vt:lpstr>Property Domains and Ranges</vt:lpstr>
      <vt:lpstr>Property Domains and Ranges</vt:lpstr>
      <vt:lpstr>Example of 1: Trajectory Ontology </vt:lpstr>
      <vt:lpstr>Example of 2: FIBO Body Corporate</vt:lpstr>
      <vt:lpstr>Restriction versus Sub-property</vt:lpstr>
      <vt:lpstr>Additional Restrictions</vt:lpstr>
      <vt:lpstr>Formalizing Class Membership</vt:lpstr>
      <vt:lpstr>Restriction Combinations</vt:lpstr>
      <vt:lpstr>FIBO Business Conceptual Ontologies</vt:lpstr>
      <vt:lpstr>Additional OWL Features in OMG FIBO</vt:lpstr>
      <vt:lpstr>FIBO BCO Conversion Plan</vt:lpstr>
      <vt:lpstr>FIBO Legacy Content Overview</vt:lpstr>
      <vt:lpstr>FIBO Legacy Content Namespaces</vt:lpstr>
      <vt:lpstr>Legacy FIBO Disposition</vt:lpstr>
      <vt:lpstr>Annex:</vt:lpstr>
      <vt:lpstr>Using FIBO</vt:lpstr>
      <vt:lpstr>Actually…</vt:lpstr>
      <vt:lpstr>Deploying Extended BCO</vt:lpstr>
      <vt:lpstr>Reporting</vt:lpstr>
      <vt:lpstr>Annex: Use of Partitions in Legacy FIBO BCO</vt:lpstr>
      <vt:lpstr>FIBO Upper Ontology Partitions</vt:lpstr>
      <vt:lpstr>Ontology Partitioning 1</vt:lpstr>
      <vt:lpstr>Ontology Partitioning 1</vt:lpstr>
      <vt:lpstr>Ontology Partitioning 1</vt:lpstr>
      <vt:lpstr>Ontology Partitioning 1</vt:lpstr>
      <vt:lpstr>Ontology Partitioning 2</vt:lpstr>
      <vt:lpstr>Ontology Partitioning 2</vt:lpstr>
      <vt:lpstr>Ontology Partitioning 2</vt:lpstr>
      <vt:lpstr>Ontology Partitioning 2</vt:lpstr>
      <vt:lpstr>Ontology Partitioning 2</vt:lpstr>
      <vt:lpstr>Ontology Partitioning 2 Example</vt:lpstr>
      <vt:lpstr>Ontology Partitioning 3</vt:lpstr>
      <vt:lpstr>Ontology Partitioning 3</vt:lpstr>
      <vt:lpstr>Ontology Partitioning 3</vt:lpstr>
      <vt:lpstr>Partitioning Research Agenda</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EDM Council / Nordea Global Data Foundation project for ITC</dc:title>
  <dc:creator>User</dc:creator>
  <cp:lastModifiedBy>User</cp:lastModifiedBy>
  <cp:revision>161</cp:revision>
  <dcterms:created xsi:type="dcterms:W3CDTF">2014-01-29T14:32:09Z</dcterms:created>
  <dcterms:modified xsi:type="dcterms:W3CDTF">2014-09-19T23:50:53Z</dcterms:modified>
</cp:coreProperties>
</file>