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5"/>
  </p:notesMasterIdLst>
  <p:sldIdLst>
    <p:sldId id="855" r:id="rId2"/>
    <p:sldId id="258" r:id="rId3"/>
    <p:sldId id="259" r:id="rId4"/>
    <p:sldId id="885" r:id="rId5"/>
    <p:sldId id="851" r:id="rId6"/>
    <p:sldId id="852" r:id="rId7"/>
    <p:sldId id="858" r:id="rId8"/>
    <p:sldId id="857" r:id="rId9"/>
    <p:sldId id="853" r:id="rId10"/>
    <p:sldId id="832" r:id="rId11"/>
    <p:sldId id="833" r:id="rId12"/>
    <p:sldId id="345" r:id="rId13"/>
    <p:sldId id="336" r:id="rId14"/>
    <p:sldId id="272" r:id="rId15"/>
    <p:sldId id="276" r:id="rId16"/>
    <p:sldId id="277" r:id="rId17"/>
    <p:sldId id="278" r:id="rId18"/>
    <p:sldId id="281" r:id="rId19"/>
    <p:sldId id="366" r:id="rId20"/>
    <p:sldId id="767" r:id="rId21"/>
    <p:sldId id="368" r:id="rId22"/>
    <p:sldId id="661" r:id="rId23"/>
    <p:sldId id="295" r:id="rId24"/>
    <p:sldId id="298" r:id="rId25"/>
    <p:sldId id="350" r:id="rId26"/>
    <p:sldId id="813" r:id="rId27"/>
    <p:sldId id="720" r:id="rId28"/>
    <p:sldId id="296" r:id="rId29"/>
    <p:sldId id="351" r:id="rId30"/>
    <p:sldId id="714" r:id="rId31"/>
    <p:sldId id="385" r:id="rId32"/>
    <p:sldId id="387" r:id="rId33"/>
    <p:sldId id="388" r:id="rId34"/>
    <p:sldId id="391" r:id="rId35"/>
    <p:sldId id="585" r:id="rId36"/>
    <p:sldId id="587" r:id="rId37"/>
    <p:sldId id="588" r:id="rId38"/>
    <p:sldId id="589" r:id="rId39"/>
    <p:sldId id="590" r:id="rId40"/>
    <p:sldId id="591" r:id="rId41"/>
    <p:sldId id="389" r:id="rId42"/>
    <p:sldId id="390" r:id="rId43"/>
    <p:sldId id="349" r:id="rId44"/>
    <p:sldId id="715" r:id="rId45"/>
    <p:sldId id="883" r:id="rId46"/>
    <p:sldId id="297" r:id="rId47"/>
    <p:sldId id="352" r:id="rId48"/>
    <p:sldId id="353" r:id="rId49"/>
    <p:sldId id="373" r:id="rId50"/>
    <p:sldId id="374" r:id="rId51"/>
    <p:sldId id="375" r:id="rId52"/>
    <p:sldId id="376" r:id="rId53"/>
    <p:sldId id="377" r:id="rId54"/>
    <p:sldId id="378" r:id="rId55"/>
    <p:sldId id="379" r:id="rId56"/>
    <p:sldId id="380" r:id="rId57"/>
    <p:sldId id="381" r:id="rId58"/>
    <p:sldId id="382" r:id="rId59"/>
    <p:sldId id="383" r:id="rId60"/>
    <p:sldId id="850" r:id="rId61"/>
    <p:sldId id="357" r:id="rId62"/>
    <p:sldId id="358" r:id="rId63"/>
    <p:sldId id="360" r:id="rId64"/>
    <p:sldId id="361" r:id="rId65"/>
    <p:sldId id="711" r:id="rId66"/>
    <p:sldId id="867" r:id="rId67"/>
    <p:sldId id="868" r:id="rId68"/>
    <p:sldId id="824" r:id="rId69"/>
    <p:sldId id="362" r:id="rId70"/>
    <p:sldId id="364" r:id="rId71"/>
    <p:sldId id="342" r:id="rId72"/>
    <p:sldId id="363" r:id="rId73"/>
    <p:sldId id="369" r:id="rId74"/>
    <p:sldId id="359" r:id="rId75"/>
    <p:sldId id="333" r:id="rId76"/>
    <p:sldId id="881" r:id="rId77"/>
    <p:sldId id="825" r:id="rId78"/>
    <p:sldId id="827" r:id="rId79"/>
    <p:sldId id="828" r:id="rId80"/>
    <p:sldId id="826" r:id="rId81"/>
    <p:sldId id="830" r:id="rId82"/>
    <p:sldId id="831" r:id="rId83"/>
    <p:sldId id="869" r:id="rId84"/>
    <p:sldId id="870" r:id="rId85"/>
    <p:sldId id="834" r:id="rId86"/>
    <p:sldId id="283" r:id="rId87"/>
    <p:sldId id="330" r:id="rId88"/>
    <p:sldId id="694" r:id="rId89"/>
    <p:sldId id="331" r:id="rId90"/>
    <p:sldId id="332" r:id="rId91"/>
    <p:sldId id="822" r:id="rId92"/>
    <p:sldId id="334" r:id="rId93"/>
    <p:sldId id="726" r:id="rId94"/>
    <p:sldId id="695" r:id="rId95"/>
    <p:sldId id="871" r:id="rId96"/>
    <p:sldId id="815" r:id="rId97"/>
    <p:sldId id="771" r:id="rId98"/>
    <p:sldId id="772" r:id="rId99"/>
    <p:sldId id="876" r:id="rId100"/>
    <p:sldId id="712" r:id="rId101"/>
    <p:sldId id="264" r:id="rId102"/>
    <p:sldId id="415" r:id="rId103"/>
    <p:sldId id="536" r:id="rId104"/>
    <p:sldId id="582" r:id="rId105"/>
    <p:sldId id="537" r:id="rId106"/>
    <p:sldId id="539" r:id="rId107"/>
    <p:sldId id="365" r:id="rId108"/>
    <p:sldId id="284" r:id="rId109"/>
    <p:sldId id="285" r:id="rId110"/>
    <p:sldId id="339" r:id="rId111"/>
    <p:sldId id="337" r:id="rId112"/>
    <p:sldId id="346" r:id="rId113"/>
    <p:sldId id="768" r:id="rId114"/>
    <p:sldId id="412" r:id="rId115"/>
    <p:sldId id="413" r:id="rId116"/>
    <p:sldId id="411" r:id="rId117"/>
    <p:sldId id="707" r:id="rId118"/>
    <p:sldId id="709" r:id="rId119"/>
    <p:sldId id="417" r:id="rId120"/>
    <p:sldId id="416" r:id="rId121"/>
    <p:sldId id="877" r:id="rId122"/>
    <p:sldId id="872" r:id="rId123"/>
    <p:sldId id="749" r:id="rId124"/>
    <p:sldId id="355" r:id="rId125"/>
    <p:sldId id="735" r:id="rId126"/>
    <p:sldId id="271" r:id="rId127"/>
    <p:sldId id="275" r:id="rId128"/>
    <p:sldId id="263" r:id="rId129"/>
    <p:sldId id="736" r:id="rId130"/>
    <p:sldId id="273" r:id="rId131"/>
    <p:sldId id="274" r:id="rId132"/>
    <p:sldId id="737" r:id="rId133"/>
    <p:sldId id="663" r:id="rId134"/>
    <p:sldId id="316" r:id="rId135"/>
    <p:sldId id="305" r:id="rId136"/>
    <p:sldId id="311" r:id="rId137"/>
    <p:sldId id="886" r:id="rId138"/>
    <p:sldId id="665" r:id="rId139"/>
    <p:sldId id="739" r:id="rId140"/>
    <p:sldId id="740" r:id="rId141"/>
    <p:sldId id="741" r:id="rId142"/>
    <p:sldId id="742" r:id="rId143"/>
    <p:sldId id="743" r:id="rId144"/>
    <p:sldId id="890" r:id="rId145"/>
    <p:sldId id="805" r:id="rId146"/>
    <p:sldId id="892" r:id="rId147"/>
    <p:sldId id="835" r:id="rId148"/>
    <p:sldId id="817" r:id="rId149"/>
    <p:sldId id="816" r:id="rId150"/>
    <p:sldId id="821" r:id="rId151"/>
    <p:sldId id="836" r:id="rId152"/>
    <p:sldId id="840" r:id="rId153"/>
    <p:sldId id="841" r:id="rId154"/>
    <p:sldId id="842" r:id="rId155"/>
    <p:sldId id="829" r:id="rId156"/>
    <p:sldId id="843" r:id="rId157"/>
    <p:sldId id="488" r:id="rId158"/>
    <p:sldId id="873" r:id="rId159"/>
    <p:sldId id="879" r:id="rId160"/>
    <p:sldId id="451" r:id="rId161"/>
    <p:sldId id="452" r:id="rId162"/>
    <p:sldId id="453" r:id="rId163"/>
    <p:sldId id="454" r:id="rId164"/>
    <p:sldId id="455" r:id="rId165"/>
    <p:sldId id="303" r:id="rId166"/>
    <p:sldId id="577" r:id="rId167"/>
    <p:sldId id="578" r:id="rId168"/>
    <p:sldId id="554" r:id="rId169"/>
    <p:sldId id="555" r:id="rId170"/>
    <p:sldId id="556" r:id="rId171"/>
    <p:sldId id="557" r:id="rId172"/>
    <p:sldId id="558" r:id="rId173"/>
    <p:sldId id="559" r:id="rId174"/>
    <p:sldId id="710" r:id="rId175"/>
    <p:sldId id="783" r:id="rId176"/>
    <p:sldId id="469" r:id="rId177"/>
    <p:sldId id="470" r:id="rId178"/>
    <p:sldId id="471" r:id="rId179"/>
    <p:sldId id="472" r:id="rId180"/>
    <p:sldId id="625" r:id="rId181"/>
    <p:sldId id="887" r:id="rId182"/>
    <p:sldId id="300" r:id="rId183"/>
    <p:sldId id="301" r:id="rId184"/>
    <p:sldId id="302" r:id="rId185"/>
    <p:sldId id="750" r:id="rId186"/>
    <p:sldId id="751" r:id="rId187"/>
    <p:sldId id="844" r:id="rId188"/>
    <p:sldId id="282" r:id="rId189"/>
    <p:sldId id="627" r:id="rId190"/>
    <p:sldId id="321" r:id="rId191"/>
    <p:sldId id="287" r:id="rId192"/>
    <p:sldId id="307" r:id="rId193"/>
    <p:sldId id="891" r:id="rId19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p:restoredTop sz="86410"/>
  </p:normalViewPr>
  <p:slideViewPr>
    <p:cSldViewPr snapToGrid="0">
      <p:cViewPr varScale="1">
        <p:scale>
          <a:sx n="28" d="100"/>
          <a:sy n="28" d="100"/>
        </p:scale>
        <p:origin x="312" y="7"/>
      </p:cViewPr>
      <p:guideLst/>
    </p:cSldViewPr>
  </p:slideViewPr>
  <p:outlineViewPr>
    <p:cViewPr>
      <p:scale>
        <a:sx n="33" d="100"/>
        <a:sy n="33" d="100"/>
      </p:scale>
      <p:origin x="0" y="-1670"/>
    </p:cViewPr>
  </p:outlineViewPr>
  <p:notesTextViewPr>
    <p:cViewPr>
      <p:scale>
        <a:sx n="1" d="1"/>
        <a:sy n="1" d="1"/>
      </p:scale>
      <p:origin x="0" y="0"/>
    </p:cViewPr>
  </p:notesTextViewPr>
  <p:sorterViewPr>
    <p:cViewPr>
      <p:scale>
        <a:sx n="33" d="100"/>
        <a:sy n="33"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96"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theme" Target="theme/theme1.xml"/><Relationship Id="rId172" Type="http://schemas.openxmlformats.org/officeDocument/2006/relationships/slide" Target="slides/slide171.xml"/><Relationship Id="rId193" Type="http://schemas.openxmlformats.org/officeDocument/2006/relationships/slide" Target="slides/slide192.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notesMaster" Target="notesMasters/notesMaster1.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3F6F70-825E-4EEF-88D0-7104648B8F19}" type="doc">
      <dgm:prSet loTypeId="urn:microsoft.com/office/officeart/2005/8/layout/hierarchy1" loCatId="hierarchy" qsTypeId="urn:microsoft.com/office/officeart/2005/8/quickstyle/3d4" qsCatId="3D" csTypeId="urn:microsoft.com/office/officeart/2005/8/colors/accent2_1" csCatId="accent2" phldr="1"/>
      <dgm:spPr/>
      <dgm:t>
        <a:bodyPr/>
        <a:lstStyle/>
        <a:p>
          <a:endParaRPr lang="en-US"/>
        </a:p>
      </dgm:t>
    </dgm:pt>
    <dgm:pt modelId="{F10BC23F-A4D8-4C97-AFF5-75E20AFFBB6E}">
      <dgm:prSet phldrT="[Text]" custT="1"/>
      <dgm:spPr>
        <a:solidFill>
          <a:srgbClr val="FFC000">
            <a:alpha val="90000"/>
          </a:srgbClr>
        </a:solidFill>
      </dgm:spPr>
      <dgm:t>
        <a:bodyPr/>
        <a:lstStyle/>
        <a:p>
          <a:r>
            <a:rPr lang="en-US" sz="2000" dirty="0"/>
            <a:t>Thing</a:t>
          </a:r>
          <a:endParaRPr lang="en-US" sz="1300" dirty="0"/>
        </a:p>
      </dgm:t>
    </dgm:pt>
    <dgm:pt modelId="{6D9B8CFD-73A2-4E20-B1AC-B60E8C481474}" type="parTrans" cxnId="{38BAF21C-0F83-485A-AACE-D3097AD7D9E7}">
      <dgm:prSet/>
      <dgm:spPr/>
      <dgm:t>
        <a:bodyPr/>
        <a:lstStyle/>
        <a:p>
          <a:endParaRPr lang="en-US"/>
        </a:p>
      </dgm:t>
    </dgm:pt>
    <dgm:pt modelId="{1E0211F5-5EA0-4761-9F1A-24AFBD74357F}" type="sibTrans" cxnId="{38BAF21C-0F83-485A-AACE-D3097AD7D9E7}">
      <dgm:prSet/>
      <dgm:spPr/>
      <dgm:t>
        <a:bodyPr/>
        <a:lstStyle/>
        <a:p>
          <a:endParaRPr lang="en-US"/>
        </a:p>
      </dgm:t>
    </dgm:pt>
    <dgm:pt modelId="{670C641F-50FD-4F39-9340-56B8571F51AF}">
      <dgm:prSet phldrT="[Text]"/>
      <dgm:spPr>
        <a:solidFill>
          <a:srgbClr val="FFC000">
            <a:alpha val="90000"/>
          </a:srgbClr>
        </a:solidFill>
      </dgm:spPr>
      <dgm:t>
        <a:bodyPr/>
        <a:lstStyle/>
        <a:p>
          <a:r>
            <a:rPr lang="en-US" dirty="0"/>
            <a:t>Independent Thing</a:t>
          </a:r>
        </a:p>
      </dgm:t>
    </dgm:pt>
    <dgm:pt modelId="{1EB0A9E1-B104-4584-9939-A38075377F14}" type="parTrans" cxnId="{8F3E6E5C-D67A-48F9-8C08-FADEB51197B6}">
      <dgm:prSet/>
      <dgm:spPr/>
      <dgm:t>
        <a:bodyPr/>
        <a:lstStyle/>
        <a:p>
          <a:endParaRPr lang="en-US"/>
        </a:p>
      </dgm:t>
    </dgm:pt>
    <dgm:pt modelId="{D39F44B0-4E61-4C12-B98A-5D76CA212E9A}" type="sibTrans" cxnId="{8F3E6E5C-D67A-48F9-8C08-FADEB51197B6}">
      <dgm:prSet/>
      <dgm:spPr/>
      <dgm:t>
        <a:bodyPr/>
        <a:lstStyle/>
        <a:p>
          <a:endParaRPr lang="en-US"/>
        </a:p>
      </dgm:t>
    </dgm:pt>
    <dgm:pt modelId="{15B09DB5-99AB-4BF7-B241-3C64B28AA0C8}">
      <dgm:prSet phldrT="[Text]"/>
      <dgm:spPr>
        <a:solidFill>
          <a:srgbClr val="FFC000">
            <a:alpha val="90000"/>
          </a:srgbClr>
        </a:solidFill>
      </dgm:spPr>
      <dgm:t>
        <a:bodyPr/>
        <a:lstStyle/>
        <a:p>
          <a:r>
            <a:rPr lang="en-US" dirty="0"/>
            <a:t>Relative Thing</a:t>
          </a:r>
        </a:p>
      </dgm:t>
    </dgm:pt>
    <dgm:pt modelId="{511CEEDD-8A03-41FF-985A-58F97D783AA7}" type="parTrans" cxnId="{7B73F9EA-B73D-401E-87A2-2445B08951EC}">
      <dgm:prSet/>
      <dgm:spPr/>
      <dgm:t>
        <a:bodyPr/>
        <a:lstStyle/>
        <a:p>
          <a:endParaRPr lang="en-US"/>
        </a:p>
      </dgm:t>
    </dgm:pt>
    <dgm:pt modelId="{82AD9F80-078E-48A5-A632-34B1A22755E0}" type="sibTrans" cxnId="{7B73F9EA-B73D-401E-87A2-2445B08951EC}">
      <dgm:prSet/>
      <dgm:spPr/>
      <dgm:t>
        <a:bodyPr/>
        <a:lstStyle/>
        <a:p>
          <a:endParaRPr lang="en-US"/>
        </a:p>
      </dgm:t>
    </dgm:pt>
    <dgm:pt modelId="{712F47B5-BE93-4907-A429-C66A06951102}">
      <dgm:prSet phldrT="[Text]"/>
      <dgm:spPr>
        <a:solidFill>
          <a:srgbClr val="FFC000">
            <a:alpha val="90000"/>
          </a:srgbClr>
        </a:solidFill>
      </dgm:spPr>
      <dgm:t>
        <a:bodyPr/>
        <a:lstStyle/>
        <a:p>
          <a:r>
            <a:rPr lang="en-US" dirty="0"/>
            <a:t>Mediating Thing</a:t>
          </a:r>
        </a:p>
      </dgm:t>
    </dgm:pt>
    <dgm:pt modelId="{EC084C5B-C32C-415C-97E4-A06940AC7893}" type="parTrans" cxnId="{2C899214-8D9A-4A4E-B445-7E592D5A761D}">
      <dgm:prSet/>
      <dgm:spPr/>
      <dgm:t>
        <a:bodyPr/>
        <a:lstStyle/>
        <a:p>
          <a:endParaRPr lang="en-US"/>
        </a:p>
      </dgm:t>
    </dgm:pt>
    <dgm:pt modelId="{439D0B6C-E0DB-4C88-8711-3F48E7CB06A9}" type="sibTrans" cxnId="{2C899214-8D9A-4A4E-B445-7E592D5A761D}">
      <dgm:prSet/>
      <dgm:spPr/>
      <dgm:t>
        <a:bodyPr/>
        <a:lstStyle/>
        <a:p>
          <a:endParaRPr lang="en-US"/>
        </a:p>
      </dgm:t>
    </dgm:pt>
    <dgm:pt modelId="{4ECA65F2-A0FF-484A-830F-ECACDEBB9A78}" type="pres">
      <dgm:prSet presAssocID="{E83F6F70-825E-4EEF-88D0-7104648B8F19}" presName="hierChild1" presStyleCnt="0">
        <dgm:presLayoutVars>
          <dgm:chPref val="1"/>
          <dgm:dir/>
          <dgm:animOne val="branch"/>
          <dgm:animLvl val="lvl"/>
          <dgm:resizeHandles/>
        </dgm:presLayoutVars>
      </dgm:prSet>
      <dgm:spPr/>
    </dgm:pt>
    <dgm:pt modelId="{C0D1D638-E841-482C-BFAC-20C3785583FA}" type="pres">
      <dgm:prSet presAssocID="{F10BC23F-A4D8-4C97-AFF5-75E20AFFBB6E}" presName="hierRoot1" presStyleCnt="0"/>
      <dgm:spPr/>
    </dgm:pt>
    <dgm:pt modelId="{7F6FDDB5-C192-4BD8-945D-8007900D0568}" type="pres">
      <dgm:prSet presAssocID="{F10BC23F-A4D8-4C97-AFF5-75E20AFFBB6E}" presName="composite" presStyleCnt="0"/>
      <dgm:spPr/>
    </dgm:pt>
    <dgm:pt modelId="{367A69E7-EFE0-4506-9F66-571760393C04}" type="pres">
      <dgm:prSet presAssocID="{F10BC23F-A4D8-4C97-AFF5-75E20AFFBB6E}" presName="background" presStyleLbl="node0" presStyleIdx="0" presStyleCnt="1"/>
      <dgm:spPr/>
    </dgm:pt>
    <dgm:pt modelId="{246B0693-B89D-4D23-88AF-942DA68A0616}" type="pres">
      <dgm:prSet presAssocID="{F10BC23F-A4D8-4C97-AFF5-75E20AFFBB6E}" presName="text" presStyleLbl="fgAcc0" presStyleIdx="0" presStyleCnt="1" custLinFactNeighborX="-8626" custLinFactNeighborY="-48893">
        <dgm:presLayoutVars>
          <dgm:chPref val="3"/>
        </dgm:presLayoutVars>
      </dgm:prSet>
      <dgm:spPr/>
    </dgm:pt>
    <dgm:pt modelId="{22BC967F-3AB5-494E-BBDA-01E9B2CCEBBE}" type="pres">
      <dgm:prSet presAssocID="{F10BC23F-A4D8-4C97-AFF5-75E20AFFBB6E}" presName="hierChild2" presStyleCnt="0"/>
      <dgm:spPr/>
    </dgm:pt>
    <dgm:pt modelId="{54552971-00F0-4747-B90E-B34F07A6B514}" type="pres">
      <dgm:prSet presAssocID="{1EB0A9E1-B104-4584-9939-A38075377F14}" presName="Name10" presStyleLbl="parChTrans1D2" presStyleIdx="0" presStyleCnt="3"/>
      <dgm:spPr/>
    </dgm:pt>
    <dgm:pt modelId="{F4F6DC00-0967-47AF-8BEF-C381C8CC0240}" type="pres">
      <dgm:prSet presAssocID="{670C641F-50FD-4F39-9340-56B8571F51AF}" presName="hierRoot2" presStyleCnt="0"/>
      <dgm:spPr/>
    </dgm:pt>
    <dgm:pt modelId="{D6DB521F-1D69-418F-8297-49E967EECBE4}" type="pres">
      <dgm:prSet presAssocID="{670C641F-50FD-4F39-9340-56B8571F51AF}" presName="composite2" presStyleCnt="0"/>
      <dgm:spPr/>
    </dgm:pt>
    <dgm:pt modelId="{372F9824-F7CA-4C73-93A3-1CDE09E23BDA}" type="pres">
      <dgm:prSet presAssocID="{670C641F-50FD-4F39-9340-56B8571F51AF}" presName="background2" presStyleLbl="node2" presStyleIdx="0" presStyleCnt="3"/>
      <dgm:spPr/>
    </dgm:pt>
    <dgm:pt modelId="{98AA11D2-C4AE-45C2-97B5-7CD0B7DEE22D}" type="pres">
      <dgm:prSet presAssocID="{670C641F-50FD-4F39-9340-56B8571F51AF}" presName="text2" presStyleLbl="fgAcc2" presStyleIdx="0" presStyleCnt="3" custLinFactNeighborX="-31461">
        <dgm:presLayoutVars>
          <dgm:chPref val="3"/>
        </dgm:presLayoutVars>
      </dgm:prSet>
      <dgm:spPr/>
    </dgm:pt>
    <dgm:pt modelId="{6E447739-62F8-40FD-805C-0566653A303E}" type="pres">
      <dgm:prSet presAssocID="{670C641F-50FD-4F39-9340-56B8571F51AF}" presName="hierChild3" presStyleCnt="0"/>
      <dgm:spPr/>
    </dgm:pt>
    <dgm:pt modelId="{153009DF-4DB5-4E44-A88B-7D5FB59A5969}" type="pres">
      <dgm:prSet presAssocID="{511CEEDD-8A03-41FF-985A-58F97D783AA7}" presName="Name10" presStyleLbl="parChTrans1D2" presStyleIdx="1" presStyleCnt="3"/>
      <dgm:spPr/>
    </dgm:pt>
    <dgm:pt modelId="{6A2C8C8F-FA10-430B-AD80-75505F3B5F5E}" type="pres">
      <dgm:prSet presAssocID="{15B09DB5-99AB-4BF7-B241-3C64B28AA0C8}" presName="hierRoot2" presStyleCnt="0"/>
      <dgm:spPr/>
    </dgm:pt>
    <dgm:pt modelId="{6DF3BD66-1D85-4E00-B96A-9C3ECD5EF682}" type="pres">
      <dgm:prSet presAssocID="{15B09DB5-99AB-4BF7-B241-3C64B28AA0C8}" presName="composite2" presStyleCnt="0"/>
      <dgm:spPr/>
    </dgm:pt>
    <dgm:pt modelId="{A636F543-02BC-4D79-BEE4-174F87AD8872}" type="pres">
      <dgm:prSet presAssocID="{15B09DB5-99AB-4BF7-B241-3C64B28AA0C8}" presName="background2" presStyleLbl="node2" presStyleIdx="1" presStyleCnt="3"/>
      <dgm:spPr/>
    </dgm:pt>
    <dgm:pt modelId="{1C574C71-37B7-4BB8-94FD-22D9121FB9EB}" type="pres">
      <dgm:prSet presAssocID="{15B09DB5-99AB-4BF7-B241-3C64B28AA0C8}" presName="text2" presStyleLbl="fgAcc2" presStyleIdx="1" presStyleCnt="3" custLinFactNeighborX="-7407">
        <dgm:presLayoutVars>
          <dgm:chPref val="3"/>
        </dgm:presLayoutVars>
      </dgm:prSet>
      <dgm:spPr/>
    </dgm:pt>
    <dgm:pt modelId="{99518A87-2FF4-407C-83F1-C03E3DC7F711}" type="pres">
      <dgm:prSet presAssocID="{15B09DB5-99AB-4BF7-B241-3C64B28AA0C8}" presName="hierChild3" presStyleCnt="0"/>
      <dgm:spPr/>
    </dgm:pt>
    <dgm:pt modelId="{5790F34D-90F4-413E-92C1-008C4AFB1C8E}" type="pres">
      <dgm:prSet presAssocID="{EC084C5B-C32C-415C-97E4-A06940AC7893}" presName="Name10" presStyleLbl="parChTrans1D2" presStyleIdx="2" presStyleCnt="3"/>
      <dgm:spPr/>
    </dgm:pt>
    <dgm:pt modelId="{C36823AC-B62D-4511-A837-53EF6EFE94D2}" type="pres">
      <dgm:prSet presAssocID="{712F47B5-BE93-4907-A429-C66A06951102}" presName="hierRoot2" presStyleCnt="0"/>
      <dgm:spPr/>
    </dgm:pt>
    <dgm:pt modelId="{E40FAC3B-7D2C-4B48-915D-77C0D2A94FE6}" type="pres">
      <dgm:prSet presAssocID="{712F47B5-BE93-4907-A429-C66A06951102}" presName="composite2" presStyleCnt="0"/>
      <dgm:spPr/>
    </dgm:pt>
    <dgm:pt modelId="{7075A6CD-F5D1-4367-8D63-D018EE5A871B}" type="pres">
      <dgm:prSet presAssocID="{712F47B5-BE93-4907-A429-C66A06951102}" presName="background2" presStyleLbl="node2" presStyleIdx="2" presStyleCnt="3"/>
      <dgm:spPr/>
    </dgm:pt>
    <dgm:pt modelId="{82F51091-20AE-4EC3-B4C1-0F4E11736A9E}" type="pres">
      <dgm:prSet presAssocID="{712F47B5-BE93-4907-A429-C66A06951102}" presName="text2" presStyleLbl="fgAcc2" presStyleIdx="2" presStyleCnt="3" custLinFactNeighborX="11447">
        <dgm:presLayoutVars>
          <dgm:chPref val="3"/>
        </dgm:presLayoutVars>
      </dgm:prSet>
      <dgm:spPr/>
    </dgm:pt>
    <dgm:pt modelId="{A06A5CAC-2158-40B4-9A1D-0E12781E857B}" type="pres">
      <dgm:prSet presAssocID="{712F47B5-BE93-4907-A429-C66A06951102}" presName="hierChild3" presStyleCnt="0"/>
      <dgm:spPr/>
    </dgm:pt>
  </dgm:ptLst>
  <dgm:cxnLst>
    <dgm:cxn modelId="{9293D40F-8BBD-406B-B7B2-083159495E90}" type="presOf" srcId="{670C641F-50FD-4F39-9340-56B8571F51AF}" destId="{98AA11D2-C4AE-45C2-97B5-7CD0B7DEE22D}" srcOrd="0" destOrd="0" presId="urn:microsoft.com/office/officeart/2005/8/layout/hierarchy1"/>
    <dgm:cxn modelId="{2980B910-78B0-4D57-A124-492EA3C9B162}" type="presOf" srcId="{511CEEDD-8A03-41FF-985A-58F97D783AA7}" destId="{153009DF-4DB5-4E44-A88B-7D5FB59A5969}" srcOrd="0" destOrd="0" presId="urn:microsoft.com/office/officeart/2005/8/layout/hierarchy1"/>
    <dgm:cxn modelId="{2C899214-8D9A-4A4E-B445-7E592D5A761D}" srcId="{F10BC23F-A4D8-4C97-AFF5-75E20AFFBB6E}" destId="{712F47B5-BE93-4907-A429-C66A06951102}" srcOrd="2" destOrd="0" parTransId="{EC084C5B-C32C-415C-97E4-A06940AC7893}" sibTransId="{439D0B6C-E0DB-4C88-8711-3F48E7CB06A9}"/>
    <dgm:cxn modelId="{38BAF21C-0F83-485A-AACE-D3097AD7D9E7}" srcId="{E83F6F70-825E-4EEF-88D0-7104648B8F19}" destId="{F10BC23F-A4D8-4C97-AFF5-75E20AFFBB6E}" srcOrd="0" destOrd="0" parTransId="{6D9B8CFD-73A2-4E20-B1AC-B60E8C481474}" sibTransId="{1E0211F5-5EA0-4761-9F1A-24AFBD74357F}"/>
    <dgm:cxn modelId="{5E9CA72D-A792-4C93-9B40-421FB08C298C}" type="presOf" srcId="{EC084C5B-C32C-415C-97E4-A06940AC7893}" destId="{5790F34D-90F4-413E-92C1-008C4AFB1C8E}" srcOrd="0" destOrd="0" presId="urn:microsoft.com/office/officeart/2005/8/layout/hierarchy1"/>
    <dgm:cxn modelId="{8F3E6E5C-D67A-48F9-8C08-FADEB51197B6}" srcId="{F10BC23F-A4D8-4C97-AFF5-75E20AFFBB6E}" destId="{670C641F-50FD-4F39-9340-56B8571F51AF}" srcOrd="0" destOrd="0" parTransId="{1EB0A9E1-B104-4584-9939-A38075377F14}" sibTransId="{D39F44B0-4E61-4C12-B98A-5D76CA212E9A}"/>
    <dgm:cxn modelId="{9227EB57-6923-42BE-954A-3AA0B25EBDC9}" type="presOf" srcId="{F10BC23F-A4D8-4C97-AFF5-75E20AFFBB6E}" destId="{246B0693-B89D-4D23-88AF-942DA68A0616}" srcOrd="0" destOrd="0" presId="urn:microsoft.com/office/officeart/2005/8/layout/hierarchy1"/>
    <dgm:cxn modelId="{0D7B2258-65A0-40A1-890C-2656CEDC5E09}" type="presOf" srcId="{E83F6F70-825E-4EEF-88D0-7104648B8F19}" destId="{4ECA65F2-A0FF-484A-830F-ECACDEBB9A78}" srcOrd="0" destOrd="0" presId="urn:microsoft.com/office/officeart/2005/8/layout/hierarchy1"/>
    <dgm:cxn modelId="{61E7BD86-2A53-4D38-8307-0D3C859D201B}" type="presOf" srcId="{1EB0A9E1-B104-4584-9939-A38075377F14}" destId="{54552971-00F0-4747-B90E-B34F07A6B514}" srcOrd="0" destOrd="0" presId="urn:microsoft.com/office/officeart/2005/8/layout/hierarchy1"/>
    <dgm:cxn modelId="{0706C192-E192-4390-B210-779096D9FE36}" type="presOf" srcId="{15B09DB5-99AB-4BF7-B241-3C64B28AA0C8}" destId="{1C574C71-37B7-4BB8-94FD-22D9121FB9EB}" srcOrd="0" destOrd="0" presId="urn:microsoft.com/office/officeart/2005/8/layout/hierarchy1"/>
    <dgm:cxn modelId="{5DB9EA94-A779-4A04-A749-CC68EDFD98DE}" type="presOf" srcId="{712F47B5-BE93-4907-A429-C66A06951102}" destId="{82F51091-20AE-4EC3-B4C1-0F4E11736A9E}" srcOrd="0" destOrd="0" presId="urn:microsoft.com/office/officeart/2005/8/layout/hierarchy1"/>
    <dgm:cxn modelId="{7B73F9EA-B73D-401E-87A2-2445B08951EC}" srcId="{F10BC23F-A4D8-4C97-AFF5-75E20AFFBB6E}" destId="{15B09DB5-99AB-4BF7-B241-3C64B28AA0C8}" srcOrd="1" destOrd="0" parTransId="{511CEEDD-8A03-41FF-985A-58F97D783AA7}" sibTransId="{82AD9F80-078E-48A5-A632-34B1A22755E0}"/>
    <dgm:cxn modelId="{E1021D72-F972-4818-BAF6-50620D831E28}" type="presParOf" srcId="{4ECA65F2-A0FF-484A-830F-ECACDEBB9A78}" destId="{C0D1D638-E841-482C-BFAC-20C3785583FA}" srcOrd="0" destOrd="0" presId="urn:microsoft.com/office/officeart/2005/8/layout/hierarchy1"/>
    <dgm:cxn modelId="{F83F09FC-E874-45D5-BDCF-2DF1FE59B80C}" type="presParOf" srcId="{C0D1D638-E841-482C-BFAC-20C3785583FA}" destId="{7F6FDDB5-C192-4BD8-945D-8007900D0568}" srcOrd="0" destOrd="0" presId="urn:microsoft.com/office/officeart/2005/8/layout/hierarchy1"/>
    <dgm:cxn modelId="{D61CFF1B-1DC1-491D-856E-140E0027DE0F}" type="presParOf" srcId="{7F6FDDB5-C192-4BD8-945D-8007900D0568}" destId="{367A69E7-EFE0-4506-9F66-571760393C04}" srcOrd="0" destOrd="0" presId="urn:microsoft.com/office/officeart/2005/8/layout/hierarchy1"/>
    <dgm:cxn modelId="{FBE56F55-9458-468B-95DA-515807F5664E}" type="presParOf" srcId="{7F6FDDB5-C192-4BD8-945D-8007900D0568}" destId="{246B0693-B89D-4D23-88AF-942DA68A0616}" srcOrd="1" destOrd="0" presId="urn:microsoft.com/office/officeart/2005/8/layout/hierarchy1"/>
    <dgm:cxn modelId="{29668E70-ED3C-4D79-A314-1BA13FEB87CB}" type="presParOf" srcId="{C0D1D638-E841-482C-BFAC-20C3785583FA}" destId="{22BC967F-3AB5-494E-BBDA-01E9B2CCEBBE}" srcOrd="1" destOrd="0" presId="urn:microsoft.com/office/officeart/2005/8/layout/hierarchy1"/>
    <dgm:cxn modelId="{0A2CAB2A-1AC7-4C45-9B39-BF7B342936B9}" type="presParOf" srcId="{22BC967F-3AB5-494E-BBDA-01E9B2CCEBBE}" destId="{54552971-00F0-4747-B90E-B34F07A6B514}" srcOrd="0" destOrd="0" presId="urn:microsoft.com/office/officeart/2005/8/layout/hierarchy1"/>
    <dgm:cxn modelId="{EE0BFC43-3953-4C85-A769-C624C13D3CB9}" type="presParOf" srcId="{22BC967F-3AB5-494E-BBDA-01E9B2CCEBBE}" destId="{F4F6DC00-0967-47AF-8BEF-C381C8CC0240}" srcOrd="1" destOrd="0" presId="urn:microsoft.com/office/officeart/2005/8/layout/hierarchy1"/>
    <dgm:cxn modelId="{3497D2C6-12CE-4FB4-8D73-3DD30FDD299D}" type="presParOf" srcId="{F4F6DC00-0967-47AF-8BEF-C381C8CC0240}" destId="{D6DB521F-1D69-418F-8297-49E967EECBE4}" srcOrd="0" destOrd="0" presId="urn:microsoft.com/office/officeart/2005/8/layout/hierarchy1"/>
    <dgm:cxn modelId="{615B0473-D423-4207-9149-E2A770F9F695}" type="presParOf" srcId="{D6DB521F-1D69-418F-8297-49E967EECBE4}" destId="{372F9824-F7CA-4C73-93A3-1CDE09E23BDA}" srcOrd="0" destOrd="0" presId="urn:microsoft.com/office/officeart/2005/8/layout/hierarchy1"/>
    <dgm:cxn modelId="{8EF182EF-E3AC-4002-A511-FF2A4D528885}" type="presParOf" srcId="{D6DB521F-1D69-418F-8297-49E967EECBE4}" destId="{98AA11D2-C4AE-45C2-97B5-7CD0B7DEE22D}" srcOrd="1" destOrd="0" presId="urn:microsoft.com/office/officeart/2005/8/layout/hierarchy1"/>
    <dgm:cxn modelId="{A56BA81F-E6F3-4D2B-876B-E6FAE25D84FB}" type="presParOf" srcId="{F4F6DC00-0967-47AF-8BEF-C381C8CC0240}" destId="{6E447739-62F8-40FD-805C-0566653A303E}" srcOrd="1" destOrd="0" presId="urn:microsoft.com/office/officeart/2005/8/layout/hierarchy1"/>
    <dgm:cxn modelId="{EADCB922-593F-473B-BA95-7446009B0993}" type="presParOf" srcId="{22BC967F-3AB5-494E-BBDA-01E9B2CCEBBE}" destId="{153009DF-4DB5-4E44-A88B-7D5FB59A5969}" srcOrd="2" destOrd="0" presId="urn:microsoft.com/office/officeart/2005/8/layout/hierarchy1"/>
    <dgm:cxn modelId="{C5C53698-94B3-4FE4-BCC6-4E9FCAC02C0A}" type="presParOf" srcId="{22BC967F-3AB5-494E-BBDA-01E9B2CCEBBE}" destId="{6A2C8C8F-FA10-430B-AD80-75505F3B5F5E}" srcOrd="3" destOrd="0" presId="urn:microsoft.com/office/officeart/2005/8/layout/hierarchy1"/>
    <dgm:cxn modelId="{618985A4-1981-466F-97E5-CFB584376917}" type="presParOf" srcId="{6A2C8C8F-FA10-430B-AD80-75505F3B5F5E}" destId="{6DF3BD66-1D85-4E00-B96A-9C3ECD5EF682}" srcOrd="0" destOrd="0" presId="urn:microsoft.com/office/officeart/2005/8/layout/hierarchy1"/>
    <dgm:cxn modelId="{CC727724-99B3-467F-9E1A-265499155FE0}" type="presParOf" srcId="{6DF3BD66-1D85-4E00-B96A-9C3ECD5EF682}" destId="{A636F543-02BC-4D79-BEE4-174F87AD8872}" srcOrd="0" destOrd="0" presId="urn:microsoft.com/office/officeart/2005/8/layout/hierarchy1"/>
    <dgm:cxn modelId="{D3E7B310-9F4D-48CD-BE95-6BEA6EF9441A}" type="presParOf" srcId="{6DF3BD66-1D85-4E00-B96A-9C3ECD5EF682}" destId="{1C574C71-37B7-4BB8-94FD-22D9121FB9EB}" srcOrd="1" destOrd="0" presId="urn:microsoft.com/office/officeart/2005/8/layout/hierarchy1"/>
    <dgm:cxn modelId="{16BEEF76-C4BF-47B2-887D-9BBE76EF0622}" type="presParOf" srcId="{6A2C8C8F-FA10-430B-AD80-75505F3B5F5E}" destId="{99518A87-2FF4-407C-83F1-C03E3DC7F711}" srcOrd="1" destOrd="0" presId="urn:microsoft.com/office/officeart/2005/8/layout/hierarchy1"/>
    <dgm:cxn modelId="{B1E80132-02BF-4D42-9374-071EC8C86766}" type="presParOf" srcId="{22BC967F-3AB5-494E-BBDA-01E9B2CCEBBE}" destId="{5790F34D-90F4-413E-92C1-008C4AFB1C8E}" srcOrd="4" destOrd="0" presId="urn:microsoft.com/office/officeart/2005/8/layout/hierarchy1"/>
    <dgm:cxn modelId="{E3A8E4F6-B932-43AE-BE5E-CB141F4F470D}" type="presParOf" srcId="{22BC967F-3AB5-494E-BBDA-01E9B2CCEBBE}" destId="{C36823AC-B62D-4511-A837-53EF6EFE94D2}" srcOrd="5" destOrd="0" presId="urn:microsoft.com/office/officeart/2005/8/layout/hierarchy1"/>
    <dgm:cxn modelId="{7D99073C-21D4-461E-8392-B0FDD188EEFE}" type="presParOf" srcId="{C36823AC-B62D-4511-A837-53EF6EFE94D2}" destId="{E40FAC3B-7D2C-4B48-915D-77C0D2A94FE6}" srcOrd="0" destOrd="0" presId="urn:microsoft.com/office/officeart/2005/8/layout/hierarchy1"/>
    <dgm:cxn modelId="{0A099238-2B92-45DE-A6AD-6F9A9945E724}" type="presParOf" srcId="{E40FAC3B-7D2C-4B48-915D-77C0D2A94FE6}" destId="{7075A6CD-F5D1-4367-8D63-D018EE5A871B}" srcOrd="0" destOrd="0" presId="urn:microsoft.com/office/officeart/2005/8/layout/hierarchy1"/>
    <dgm:cxn modelId="{28B09E3B-ADF0-4D82-8EB8-91FFAFB89FD6}" type="presParOf" srcId="{E40FAC3B-7D2C-4B48-915D-77C0D2A94FE6}" destId="{82F51091-20AE-4EC3-B4C1-0F4E11736A9E}" srcOrd="1" destOrd="0" presId="urn:microsoft.com/office/officeart/2005/8/layout/hierarchy1"/>
    <dgm:cxn modelId="{38973C72-2081-44CF-A813-DF512DB6A303}" type="presParOf" srcId="{C36823AC-B62D-4511-A837-53EF6EFE94D2}" destId="{A06A5CAC-2158-40B4-9A1D-0E12781E857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E83F6F70-825E-4EEF-88D0-7104648B8F19}" type="doc">
      <dgm:prSet loTypeId="urn:microsoft.com/office/officeart/2005/8/layout/hierarchy1" loCatId="hierarchy" qsTypeId="urn:microsoft.com/office/officeart/2005/8/quickstyle/3d4" qsCatId="3D" csTypeId="urn:microsoft.com/office/officeart/2005/8/colors/accent2_1" csCatId="accent2" phldr="1"/>
      <dgm:spPr/>
      <dgm:t>
        <a:bodyPr/>
        <a:lstStyle/>
        <a:p>
          <a:endParaRPr lang="en-US"/>
        </a:p>
      </dgm:t>
    </dgm:pt>
    <dgm:pt modelId="{F10BC23F-A4D8-4C97-AFF5-75E20AFFBB6E}">
      <dgm:prSet phldrT="[Text]" custT="1"/>
      <dgm:spPr>
        <a:solidFill>
          <a:srgbClr val="FFC000">
            <a:alpha val="90000"/>
          </a:srgbClr>
        </a:solidFill>
      </dgm:spPr>
      <dgm:t>
        <a:bodyPr/>
        <a:lstStyle/>
        <a:p>
          <a:r>
            <a:rPr lang="en-US" sz="1600" dirty="0"/>
            <a:t>Thing</a:t>
          </a:r>
          <a:endParaRPr lang="en-US" sz="1300" dirty="0"/>
        </a:p>
      </dgm:t>
    </dgm:pt>
    <dgm:pt modelId="{6D9B8CFD-73A2-4E20-B1AC-B60E8C481474}" type="parTrans" cxnId="{38BAF21C-0F83-485A-AACE-D3097AD7D9E7}">
      <dgm:prSet/>
      <dgm:spPr/>
      <dgm:t>
        <a:bodyPr/>
        <a:lstStyle/>
        <a:p>
          <a:endParaRPr lang="en-US"/>
        </a:p>
      </dgm:t>
    </dgm:pt>
    <dgm:pt modelId="{1E0211F5-5EA0-4761-9F1A-24AFBD74357F}" type="sibTrans" cxnId="{38BAF21C-0F83-485A-AACE-D3097AD7D9E7}">
      <dgm:prSet/>
      <dgm:spPr/>
      <dgm:t>
        <a:bodyPr/>
        <a:lstStyle/>
        <a:p>
          <a:endParaRPr lang="en-US"/>
        </a:p>
      </dgm:t>
    </dgm:pt>
    <dgm:pt modelId="{15B09DB5-99AB-4BF7-B241-3C64B28AA0C8}">
      <dgm:prSet phldrT="[Text]"/>
      <dgm:spPr>
        <a:solidFill>
          <a:srgbClr val="FFC000">
            <a:alpha val="90000"/>
          </a:srgbClr>
        </a:solidFill>
      </dgm:spPr>
      <dgm:t>
        <a:bodyPr/>
        <a:lstStyle/>
        <a:p>
          <a:r>
            <a:rPr lang="en-US" dirty="0"/>
            <a:t>Continuant</a:t>
          </a:r>
        </a:p>
      </dgm:t>
    </dgm:pt>
    <dgm:pt modelId="{511CEEDD-8A03-41FF-985A-58F97D783AA7}" type="parTrans" cxnId="{7B73F9EA-B73D-401E-87A2-2445B08951EC}">
      <dgm:prSet/>
      <dgm:spPr/>
      <dgm:t>
        <a:bodyPr/>
        <a:lstStyle/>
        <a:p>
          <a:endParaRPr lang="en-US"/>
        </a:p>
      </dgm:t>
    </dgm:pt>
    <dgm:pt modelId="{82AD9F80-078E-48A5-A632-34B1A22755E0}" type="sibTrans" cxnId="{7B73F9EA-B73D-401E-87A2-2445B08951EC}">
      <dgm:prSet/>
      <dgm:spPr/>
      <dgm:t>
        <a:bodyPr/>
        <a:lstStyle/>
        <a:p>
          <a:endParaRPr lang="en-US"/>
        </a:p>
      </dgm:t>
    </dgm:pt>
    <dgm:pt modelId="{712F47B5-BE93-4907-A429-C66A06951102}">
      <dgm:prSet phldrT="[Text]"/>
      <dgm:spPr>
        <a:solidFill>
          <a:srgbClr val="FFC000">
            <a:alpha val="90000"/>
          </a:srgbClr>
        </a:solidFill>
      </dgm:spPr>
      <dgm:t>
        <a:bodyPr/>
        <a:lstStyle/>
        <a:p>
          <a:r>
            <a:rPr lang="en-US" dirty="0" err="1"/>
            <a:t>Occurrent</a:t>
          </a:r>
          <a:endParaRPr lang="en-US" dirty="0"/>
        </a:p>
      </dgm:t>
    </dgm:pt>
    <dgm:pt modelId="{EC084C5B-C32C-415C-97E4-A06940AC7893}" type="parTrans" cxnId="{2C899214-8D9A-4A4E-B445-7E592D5A761D}">
      <dgm:prSet/>
      <dgm:spPr/>
      <dgm:t>
        <a:bodyPr/>
        <a:lstStyle/>
        <a:p>
          <a:endParaRPr lang="en-US"/>
        </a:p>
      </dgm:t>
    </dgm:pt>
    <dgm:pt modelId="{439D0B6C-E0DB-4C88-8711-3F48E7CB06A9}" type="sibTrans" cxnId="{2C899214-8D9A-4A4E-B445-7E592D5A761D}">
      <dgm:prSet/>
      <dgm:spPr/>
      <dgm:t>
        <a:bodyPr/>
        <a:lstStyle/>
        <a:p>
          <a:endParaRPr lang="en-US"/>
        </a:p>
      </dgm:t>
    </dgm:pt>
    <dgm:pt modelId="{452935F1-9D69-4E90-A5D4-8956E2FC7796}">
      <dgm:prSet phldrT="[Text]">
        <dgm:style>
          <a:lnRef idx="2">
            <a:schemeClr val="accent2"/>
          </a:lnRef>
          <a:fillRef idx="1">
            <a:schemeClr val="lt1"/>
          </a:fillRef>
          <a:effectRef idx="0">
            <a:schemeClr val="accent2"/>
          </a:effectRef>
          <a:fontRef idx="minor">
            <a:schemeClr val="dk1"/>
          </a:fontRef>
        </dgm:style>
      </dgm:prSet>
      <dgm:spPr/>
      <dgm:t>
        <a:bodyPr/>
        <a:lstStyle/>
        <a:p>
          <a:r>
            <a:rPr lang="en-US" dirty="0"/>
            <a:t>Me</a:t>
          </a:r>
        </a:p>
      </dgm:t>
    </dgm:pt>
    <dgm:pt modelId="{F1561609-ED82-472F-B2B7-6F09D0871B86}" type="parTrans" cxnId="{FA97BFE6-827F-4C44-A525-2A2AB989464A}">
      <dgm:prSet/>
      <dgm:spPr/>
      <dgm:t>
        <a:bodyPr/>
        <a:lstStyle/>
        <a:p>
          <a:endParaRPr lang="en-US"/>
        </a:p>
      </dgm:t>
    </dgm:pt>
    <dgm:pt modelId="{33195F6F-6921-43FE-AA4B-6A43929E2389}" type="sibTrans" cxnId="{FA97BFE6-827F-4C44-A525-2A2AB989464A}">
      <dgm:prSet/>
      <dgm:spPr/>
      <dgm:t>
        <a:bodyPr/>
        <a:lstStyle/>
        <a:p>
          <a:endParaRPr lang="en-US"/>
        </a:p>
      </dgm:t>
    </dgm:pt>
    <dgm:pt modelId="{E91B6F1B-A101-4E52-B28C-C80566E75880}">
      <dgm:prSet phldrT="[Text]">
        <dgm:style>
          <a:lnRef idx="2">
            <a:schemeClr val="accent2"/>
          </a:lnRef>
          <a:fillRef idx="1">
            <a:schemeClr val="lt1"/>
          </a:fillRef>
          <a:effectRef idx="0">
            <a:schemeClr val="accent2"/>
          </a:effectRef>
          <a:fontRef idx="minor">
            <a:schemeClr val="dk1"/>
          </a:fontRef>
        </dgm:style>
      </dgm:prSet>
      <dgm:spPr/>
      <dgm:t>
        <a:bodyPr/>
        <a:lstStyle/>
        <a:p>
          <a:r>
            <a:rPr lang="en-US" dirty="0"/>
            <a:t>My life</a:t>
          </a:r>
        </a:p>
      </dgm:t>
    </dgm:pt>
    <dgm:pt modelId="{F97E2D66-D1C2-4857-80F8-69F450054555}" type="parTrans" cxnId="{02C3320B-B7AF-46FD-AF9B-2627BDE6DBA5}">
      <dgm:prSet/>
      <dgm:spPr/>
      <dgm:t>
        <a:bodyPr/>
        <a:lstStyle/>
        <a:p>
          <a:endParaRPr lang="en-US"/>
        </a:p>
      </dgm:t>
    </dgm:pt>
    <dgm:pt modelId="{E79711EC-B59D-4D7C-A970-1F365BA318DF}" type="sibTrans" cxnId="{02C3320B-B7AF-46FD-AF9B-2627BDE6DBA5}">
      <dgm:prSet/>
      <dgm:spPr/>
      <dgm:t>
        <a:bodyPr/>
        <a:lstStyle/>
        <a:p>
          <a:endParaRPr lang="en-US"/>
        </a:p>
      </dgm:t>
    </dgm:pt>
    <dgm:pt modelId="{4ECA65F2-A0FF-484A-830F-ECACDEBB9A78}" type="pres">
      <dgm:prSet presAssocID="{E83F6F70-825E-4EEF-88D0-7104648B8F19}" presName="hierChild1" presStyleCnt="0">
        <dgm:presLayoutVars>
          <dgm:chPref val="1"/>
          <dgm:dir/>
          <dgm:animOne val="branch"/>
          <dgm:animLvl val="lvl"/>
          <dgm:resizeHandles/>
        </dgm:presLayoutVars>
      </dgm:prSet>
      <dgm:spPr/>
    </dgm:pt>
    <dgm:pt modelId="{C0D1D638-E841-482C-BFAC-20C3785583FA}" type="pres">
      <dgm:prSet presAssocID="{F10BC23F-A4D8-4C97-AFF5-75E20AFFBB6E}" presName="hierRoot1" presStyleCnt="0"/>
      <dgm:spPr/>
    </dgm:pt>
    <dgm:pt modelId="{7F6FDDB5-C192-4BD8-945D-8007900D0568}" type="pres">
      <dgm:prSet presAssocID="{F10BC23F-A4D8-4C97-AFF5-75E20AFFBB6E}" presName="composite" presStyleCnt="0"/>
      <dgm:spPr/>
    </dgm:pt>
    <dgm:pt modelId="{367A69E7-EFE0-4506-9F66-571760393C04}" type="pres">
      <dgm:prSet presAssocID="{F10BC23F-A4D8-4C97-AFF5-75E20AFFBB6E}" presName="background" presStyleLbl="node0" presStyleIdx="0" presStyleCnt="1"/>
      <dgm:spPr/>
    </dgm:pt>
    <dgm:pt modelId="{246B0693-B89D-4D23-88AF-942DA68A0616}" type="pres">
      <dgm:prSet presAssocID="{F10BC23F-A4D8-4C97-AFF5-75E20AFFBB6E}" presName="text" presStyleLbl="fgAcc0" presStyleIdx="0" presStyleCnt="1" custScaleX="231526" custLinFactNeighborX="-8626" custLinFactNeighborY="-48893">
        <dgm:presLayoutVars>
          <dgm:chPref val="3"/>
        </dgm:presLayoutVars>
      </dgm:prSet>
      <dgm:spPr/>
    </dgm:pt>
    <dgm:pt modelId="{22BC967F-3AB5-494E-BBDA-01E9B2CCEBBE}" type="pres">
      <dgm:prSet presAssocID="{F10BC23F-A4D8-4C97-AFF5-75E20AFFBB6E}" presName="hierChild2" presStyleCnt="0"/>
      <dgm:spPr/>
    </dgm:pt>
    <dgm:pt modelId="{153009DF-4DB5-4E44-A88B-7D5FB59A5969}" type="pres">
      <dgm:prSet presAssocID="{511CEEDD-8A03-41FF-985A-58F97D783AA7}" presName="Name10" presStyleLbl="parChTrans1D2" presStyleIdx="0" presStyleCnt="2"/>
      <dgm:spPr/>
    </dgm:pt>
    <dgm:pt modelId="{6A2C8C8F-FA10-430B-AD80-75505F3B5F5E}" type="pres">
      <dgm:prSet presAssocID="{15B09DB5-99AB-4BF7-B241-3C64B28AA0C8}" presName="hierRoot2" presStyleCnt="0"/>
      <dgm:spPr/>
    </dgm:pt>
    <dgm:pt modelId="{6DF3BD66-1D85-4E00-B96A-9C3ECD5EF682}" type="pres">
      <dgm:prSet presAssocID="{15B09DB5-99AB-4BF7-B241-3C64B28AA0C8}" presName="composite2" presStyleCnt="0"/>
      <dgm:spPr/>
    </dgm:pt>
    <dgm:pt modelId="{A636F543-02BC-4D79-BEE4-174F87AD8872}" type="pres">
      <dgm:prSet presAssocID="{15B09DB5-99AB-4BF7-B241-3C64B28AA0C8}" presName="background2" presStyleLbl="node2" presStyleIdx="0" presStyleCnt="2"/>
      <dgm:spPr/>
    </dgm:pt>
    <dgm:pt modelId="{1C574C71-37B7-4BB8-94FD-22D9121FB9EB}" type="pres">
      <dgm:prSet presAssocID="{15B09DB5-99AB-4BF7-B241-3C64B28AA0C8}" presName="text2" presStyleLbl="fgAcc2" presStyleIdx="0" presStyleCnt="2" custLinFactNeighborX="-7407">
        <dgm:presLayoutVars>
          <dgm:chPref val="3"/>
        </dgm:presLayoutVars>
      </dgm:prSet>
      <dgm:spPr/>
    </dgm:pt>
    <dgm:pt modelId="{99518A87-2FF4-407C-83F1-C03E3DC7F711}" type="pres">
      <dgm:prSet presAssocID="{15B09DB5-99AB-4BF7-B241-3C64B28AA0C8}" presName="hierChild3" presStyleCnt="0"/>
      <dgm:spPr/>
    </dgm:pt>
    <dgm:pt modelId="{1306AB55-9E86-4B5D-BEB1-EA224AB2857F}" type="pres">
      <dgm:prSet presAssocID="{F1561609-ED82-472F-B2B7-6F09D0871B86}" presName="Name17" presStyleLbl="parChTrans1D3" presStyleIdx="0" presStyleCnt="2"/>
      <dgm:spPr/>
    </dgm:pt>
    <dgm:pt modelId="{1200E106-3DC0-4755-A6E4-3C0121127F17}" type="pres">
      <dgm:prSet presAssocID="{452935F1-9D69-4E90-A5D4-8956E2FC7796}" presName="hierRoot3" presStyleCnt="0"/>
      <dgm:spPr/>
    </dgm:pt>
    <dgm:pt modelId="{BD525909-368B-4ED4-9024-6052B644D48F}" type="pres">
      <dgm:prSet presAssocID="{452935F1-9D69-4E90-A5D4-8956E2FC7796}" presName="composite3" presStyleCnt="0"/>
      <dgm:spPr/>
    </dgm:pt>
    <dgm:pt modelId="{5F4A9457-C680-48DB-80A0-61A608F5AD82}" type="pres">
      <dgm:prSet presAssocID="{452935F1-9D69-4E90-A5D4-8956E2FC7796}" presName="background3" presStyleLbl="node3" presStyleIdx="0" presStyleCnt="2"/>
      <dgm:spPr/>
    </dgm:pt>
    <dgm:pt modelId="{2B5C1F27-235F-4D3D-8CC7-9DCFA7E0DFBE}" type="pres">
      <dgm:prSet presAssocID="{452935F1-9D69-4E90-A5D4-8956E2FC7796}" presName="text3" presStyleLbl="fgAcc3" presStyleIdx="0" presStyleCnt="2" custLinFactNeighborX="-75256" custLinFactNeighborY="1119">
        <dgm:presLayoutVars>
          <dgm:chPref val="3"/>
        </dgm:presLayoutVars>
      </dgm:prSet>
      <dgm:spPr/>
    </dgm:pt>
    <dgm:pt modelId="{186C3711-D79B-4580-A592-EC65781472AB}" type="pres">
      <dgm:prSet presAssocID="{452935F1-9D69-4E90-A5D4-8956E2FC7796}" presName="hierChild4" presStyleCnt="0"/>
      <dgm:spPr/>
    </dgm:pt>
    <dgm:pt modelId="{5790F34D-90F4-413E-92C1-008C4AFB1C8E}" type="pres">
      <dgm:prSet presAssocID="{EC084C5B-C32C-415C-97E4-A06940AC7893}" presName="Name10" presStyleLbl="parChTrans1D2" presStyleIdx="1" presStyleCnt="2"/>
      <dgm:spPr/>
    </dgm:pt>
    <dgm:pt modelId="{C36823AC-B62D-4511-A837-53EF6EFE94D2}" type="pres">
      <dgm:prSet presAssocID="{712F47B5-BE93-4907-A429-C66A06951102}" presName="hierRoot2" presStyleCnt="0"/>
      <dgm:spPr/>
    </dgm:pt>
    <dgm:pt modelId="{E40FAC3B-7D2C-4B48-915D-77C0D2A94FE6}" type="pres">
      <dgm:prSet presAssocID="{712F47B5-BE93-4907-A429-C66A06951102}" presName="composite2" presStyleCnt="0"/>
      <dgm:spPr/>
    </dgm:pt>
    <dgm:pt modelId="{7075A6CD-F5D1-4367-8D63-D018EE5A871B}" type="pres">
      <dgm:prSet presAssocID="{712F47B5-BE93-4907-A429-C66A06951102}" presName="background2" presStyleLbl="node2" presStyleIdx="1" presStyleCnt="2"/>
      <dgm:spPr/>
    </dgm:pt>
    <dgm:pt modelId="{82F51091-20AE-4EC3-B4C1-0F4E11736A9E}" type="pres">
      <dgm:prSet presAssocID="{712F47B5-BE93-4907-A429-C66A06951102}" presName="text2" presStyleLbl="fgAcc2" presStyleIdx="1" presStyleCnt="2" custLinFactNeighborX="11447">
        <dgm:presLayoutVars>
          <dgm:chPref val="3"/>
        </dgm:presLayoutVars>
      </dgm:prSet>
      <dgm:spPr/>
    </dgm:pt>
    <dgm:pt modelId="{A06A5CAC-2158-40B4-9A1D-0E12781E857B}" type="pres">
      <dgm:prSet presAssocID="{712F47B5-BE93-4907-A429-C66A06951102}" presName="hierChild3" presStyleCnt="0"/>
      <dgm:spPr/>
    </dgm:pt>
    <dgm:pt modelId="{A820B42F-893C-4F20-934D-8A2E0B0EAC70}" type="pres">
      <dgm:prSet presAssocID="{F97E2D66-D1C2-4857-80F8-69F450054555}" presName="Name17" presStyleLbl="parChTrans1D3" presStyleIdx="1" presStyleCnt="2"/>
      <dgm:spPr/>
    </dgm:pt>
    <dgm:pt modelId="{7ED8DF73-AB29-43BA-8328-8E4A31FDCBC1}" type="pres">
      <dgm:prSet presAssocID="{E91B6F1B-A101-4E52-B28C-C80566E75880}" presName="hierRoot3" presStyleCnt="0"/>
      <dgm:spPr/>
    </dgm:pt>
    <dgm:pt modelId="{25828F65-8281-4CD0-A697-E27A97719A50}" type="pres">
      <dgm:prSet presAssocID="{E91B6F1B-A101-4E52-B28C-C80566E75880}" presName="composite3" presStyleCnt="0"/>
      <dgm:spPr/>
    </dgm:pt>
    <dgm:pt modelId="{BC80B754-947C-4DEF-8FC9-D4339418869D}" type="pres">
      <dgm:prSet presAssocID="{E91B6F1B-A101-4E52-B28C-C80566E75880}" presName="background3" presStyleLbl="node3" presStyleIdx="1" presStyleCnt="2"/>
      <dgm:spPr/>
    </dgm:pt>
    <dgm:pt modelId="{5346C151-852D-41CA-81BB-B069201A4A7E}" type="pres">
      <dgm:prSet presAssocID="{E91B6F1B-A101-4E52-B28C-C80566E75880}" presName="text3" presStyleLbl="fgAcc3" presStyleIdx="1" presStyleCnt="2" custLinFactNeighborX="72007" custLinFactNeighborY="1119">
        <dgm:presLayoutVars>
          <dgm:chPref val="3"/>
        </dgm:presLayoutVars>
      </dgm:prSet>
      <dgm:spPr/>
    </dgm:pt>
    <dgm:pt modelId="{103F6FB5-36E3-4DBD-8F83-E669010A29CC}" type="pres">
      <dgm:prSet presAssocID="{E91B6F1B-A101-4E52-B28C-C80566E75880}" presName="hierChild4" presStyleCnt="0"/>
      <dgm:spPr/>
    </dgm:pt>
  </dgm:ptLst>
  <dgm:cxnLst>
    <dgm:cxn modelId="{A5AA4107-6AA0-4725-A987-D54AF5115297}" type="presOf" srcId="{F97E2D66-D1C2-4857-80F8-69F450054555}" destId="{A820B42F-893C-4F20-934D-8A2E0B0EAC70}" srcOrd="0" destOrd="0" presId="urn:microsoft.com/office/officeart/2005/8/layout/hierarchy1"/>
    <dgm:cxn modelId="{D8E4B70A-FD54-4872-A347-3FBB62246CC3}" type="presOf" srcId="{F10BC23F-A4D8-4C97-AFF5-75E20AFFBB6E}" destId="{246B0693-B89D-4D23-88AF-942DA68A0616}" srcOrd="0" destOrd="0" presId="urn:microsoft.com/office/officeart/2005/8/layout/hierarchy1"/>
    <dgm:cxn modelId="{02C3320B-B7AF-46FD-AF9B-2627BDE6DBA5}" srcId="{712F47B5-BE93-4907-A429-C66A06951102}" destId="{E91B6F1B-A101-4E52-B28C-C80566E75880}" srcOrd="0" destOrd="0" parTransId="{F97E2D66-D1C2-4857-80F8-69F450054555}" sibTransId="{E79711EC-B59D-4D7C-A970-1F365BA318DF}"/>
    <dgm:cxn modelId="{2C899214-8D9A-4A4E-B445-7E592D5A761D}" srcId="{F10BC23F-A4D8-4C97-AFF5-75E20AFFBB6E}" destId="{712F47B5-BE93-4907-A429-C66A06951102}" srcOrd="1" destOrd="0" parTransId="{EC084C5B-C32C-415C-97E4-A06940AC7893}" sibTransId="{439D0B6C-E0DB-4C88-8711-3F48E7CB06A9}"/>
    <dgm:cxn modelId="{38BAF21C-0F83-485A-AACE-D3097AD7D9E7}" srcId="{E83F6F70-825E-4EEF-88D0-7104648B8F19}" destId="{F10BC23F-A4D8-4C97-AFF5-75E20AFFBB6E}" srcOrd="0" destOrd="0" parTransId="{6D9B8CFD-73A2-4E20-B1AC-B60E8C481474}" sibTransId="{1E0211F5-5EA0-4761-9F1A-24AFBD74357F}"/>
    <dgm:cxn modelId="{3A0C1121-90BB-4E3C-A644-B7AA75E7694A}" type="presOf" srcId="{F1561609-ED82-472F-B2B7-6F09D0871B86}" destId="{1306AB55-9E86-4B5D-BEB1-EA224AB2857F}" srcOrd="0" destOrd="0" presId="urn:microsoft.com/office/officeart/2005/8/layout/hierarchy1"/>
    <dgm:cxn modelId="{9E422C36-6134-489B-AC37-B653D33EE899}" type="presOf" srcId="{E83F6F70-825E-4EEF-88D0-7104648B8F19}" destId="{4ECA65F2-A0FF-484A-830F-ECACDEBB9A78}" srcOrd="0" destOrd="0" presId="urn:microsoft.com/office/officeart/2005/8/layout/hierarchy1"/>
    <dgm:cxn modelId="{EE511267-2531-4705-9C2D-D9EE904DB507}" type="presOf" srcId="{712F47B5-BE93-4907-A429-C66A06951102}" destId="{82F51091-20AE-4EC3-B4C1-0F4E11736A9E}" srcOrd="0" destOrd="0" presId="urn:microsoft.com/office/officeart/2005/8/layout/hierarchy1"/>
    <dgm:cxn modelId="{46DAEE92-FC81-4114-A23A-E827284EB070}" type="presOf" srcId="{EC084C5B-C32C-415C-97E4-A06940AC7893}" destId="{5790F34D-90F4-413E-92C1-008C4AFB1C8E}" srcOrd="0" destOrd="0" presId="urn:microsoft.com/office/officeart/2005/8/layout/hierarchy1"/>
    <dgm:cxn modelId="{B8C565AF-3D97-4510-8BB6-6434660B4980}" type="presOf" srcId="{E91B6F1B-A101-4E52-B28C-C80566E75880}" destId="{5346C151-852D-41CA-81BB-B069201A4A7E}" srcOrd="0" destOrd="0" presId="urn:microsoft.com/office/officeart/2005/8/layout/hierarchy1"/>
    <dgm:cxn modelId="{80C2CDBE-A3BB-499A-884A-C6D10F76C1D5}" type="presOf" srcId="{15B09DB5-99AB-4BF7-B241-3C64B28AA0C8}" destId="{1C574C71-37B7-4BB8-94FD-22D9121FB9EB}" srcOrd="0" destOrd="0" presId="urn:microsoft.com/office/officeart/2005/8/layout/hierarchy1"/>
    <dgm:cxn modelId="{60BC73C5-E53F-4BEE-A229-44AF2F7DB267}" type="presOf" srcId="{511CEEDD-8A03-41FF-985A-58F97D783AA7}" destId="{153009DF-4DB5-4E44-A88B-7D5FB59A5969}" srcOrd="0" destOrd="0" presId="urn:microsoft.com/office/officeart/2005/8/layout/hierarchy1"/>
    <dgm:cxn modelId="{FA97BFE6-827F-4C44-A525-2A2AB989464A}" srcId="{15B09DB5-99AB-4BF7-B241-3C64B28AA0C8}" destId="{452935F1-9D69-4E90-A5D4-8956E2FC7796}" srcOrd="0" destOrd="0" parTransId="{F1561609-ED82-472F-B2B7-6F09D0871B86}" sibTransId="{33195F6F-6921-43FE-AA4B-6A43929E2389}"/>
    <dgm:cxn modelId="{7B73F9EA-B73D-401E-87A2-2445B08951EC}" srcId="{F10BC23F-A4D8-4C97-AFF5-75E20AFFBB6E}" destId="{15B09DB5-99AB-4BF7-B241-3C64B28AA0C8}" srcOrd="0" destOrd="0" parTransId="{511CEEDD-8A03-41FF-985A-58F97D783AA7}" sibTransId="{82AD9F80-078E-48A5-A632-34B1A22755E0}"/>
    <dgm:cxn modelId="{F6EC8FFF-F6EE-412A-AFEC-6C422A0F11D6}" type="presOf" srcId="{452935F1-9D69-4E90-A5D4-8956E2FC7796}" destId="{2B5C1F27-235F-4D3D-8CC7-9DCFA7E0DFBE}" srcOrd="0" destOrd="0" presId="urn:microsoft.com/office/officeart/2005/8/layout/hierarchy1"/>
    <dgm:cxn modelId="{2E4D38BA-D15E-4F04-BAE9-1497ADBB2A8A}" type="presParOf" srcId="{4ECA65F2-A0FF-484A-830F-ECACDEBB9A78}" destId="{C0D1D638-E841-482C-BFAC-20C3785583FA}" srcOrd="0" destOrd="0" presId="urn:microsoft.com/office/officeart/2005/8/layout/hierarchy1"/>
    <dgm:cxn modelId="{F4ECD669-0CE7-45BF-AA17-854092EF9D12}" type="presParOf" srcId="{C0D1D638-E841-482C-BFAC-20C3785583FA}" destId="{7F6FDDB5-C192-4BD8-945D-8007900D0568}" srcOrd="0" destOrd="0" presId="urn:microsoft.com/office/officeart/2005/8/layout/hierarchy1"/>
    <dgm:cxn modelId="{53F3970C-C9D8-4402-BCDD-667128F2C6F6}" type="presParOf" srcId="{7F6FDDB5-C192-4BD8-945D-8007900D0568}" destId="{367A69E7-EFE0-4506-9F66-571760393C04}" srcOrd="0" destOrd="0" presId="urn:microsoft.com/office/officeart/2005/8/layout/hierarchy1"/>
    <dgm:cxn modelId="{948BBF4C-44F7-497D-AF54-09C74A69E810}" type="presParOf" srcId="{7F6FDDB5-C192-4BD8-945D-8007900D0568}" destId="{246B0693-B89D-4D23-88AF-942DA68A0616}" srcOrd="1" destOrd="0" presId="urn:microsoft.com/office/officeart/2005/8/layout/hierarchy1"/>
    <dgm:cxn modelId="{113E217C-15E1-491D-A665-3B953C0229F5}" type="presParOf" srcId="{C0D1D638-E841-482C-BFAC-20C3785583FA}" destId="{22BC967F-3AB5-494E-BBDA-01E9B2CCEBBE}" srcOrd="1" destOrd="0" presId="urn:microsoft.com/office/officeart/2005/8/layout/hierarchy1"/>
    <dgm:cxn modelId="{DD7AC8E1-BAF4-47B6-BDDC-36CE92A2C361}" type="presParOf" srcId="{22BC967F-3AB5-494E-BBDA-01E9B2CCEBBE}" destId="{153009DF-4DB5-4E44-A88B-7D5FB59A5969}" srcOrd="0" destOrd="0" presId="urn:microsoft.com/office/officeart/2005/8/layout/hierarchy1"/>
    <dgm:cxn modelId="{4A292B8B-2058-48B9-81E3-F126DBBA6A57}" type="presParOf" srcId="{22BC967F-3AB5-494E-BBDA-01E9B2CCEBBE}" destId="{6A2C8C8F-FA10-430B-AD80-75505F3B5F5E}" srcOrd="1" destOrd="0" presId="urn:microsoft.com/office/officeart/2005/8/layout/hierarchy1"/>
    <dgm:cxn modelId="{775454D2-494D-43A5-A9B8-C643B7B1E89E}" type="presParOf" srcId="{6A2C8C8F-FA10-430B-AD80-75505F3B5F5E}" destId="{6DF3BD66-1D85-4E00-B96A-9C3ECD5EF682}" srcOrd="0" destOrd="0" presId="urn:microsoft.com/office/officeart/2005/8/layout/hierarchy1"/>
    <dgm:cxn modelId="{8AAAB0F1-C612-47C8-92CC-A8E5DBD717EB}" type="presParOf" srcId="{6DF3BD66-1D85-4E00-B96A-9C3ECD5EF682}" destId="{A636F543-02BC-4D79-BEE4-174F87AD8872}" srcOrd="0" destOrd="0" presId="urn:microsoft.com/office/officeart/2005/8/layout/hierarchy1"/>
    <dgm:cxn modelId="{128FD42F-1720-4B25-A305-586D27E3CE55}" type="presParOf" srcId="{6DF3BD66-1D85-4E00-B96A-9C3ECD5EF682}" destId="{1C574C71-37B7-4BB8-94FD-22D9121FB9EB}" srcOrd="1" destOrd="0" presId="urn:microsoft.com/office/officeart/2005/8/layout/hierarchy1"/>
    <dgm:cxn modelId="{B1427A4C-6077-4D21-A66E-2B32B6E324CC}" type="presParOf" srcId="{6A2C8C8F-FA10-430B-AD80-75505F3B5F5E}" destId="{99518A87-2FF4-407C-83F1-C03E3DC7F711}" srcOrd="1" destOrd="0" presId="urn:microsoft.com/office/officeart/2005/8/layout/hierarchy1"/>
    <dgm:cxn modelId="{DBEFCC1F-F7D7-4838-9171-9C7B3358A6F7}" type="presParOf" srcId="{99518A87-2FF4-407C-83F1-C03E3DC7F711}" destId="{1306AB55-9E86-4B5D-BEB1-EA224AB2857F}" srcOrd="0" destOrd="0" presId="urn:microsoft.com/office/officeart/2005/8/layout/hierarchy1"/>
    <dgm:cxn modelId="{4F2DCFA2-3B32-4B34-AAD1-88A047EC11AE}" type="presParOf" srcId="{99518A87-2FF4-407C-83F1-C03E3DC7F711}" destId="{1200E106-3DC0-4755-A6E4-3C0121127F17}" srcOrd="1" destOrd="0" presId="urn:microsoft.com/office/officeart/2005/8/layout/hierarchy1"/>
    <dgm:cxn modelId="{95EA2B3D-10FE-44C9-9CB4-4754994BFA24}" type="presParOf" srcId="{1200E106-3DC0-4755-A6E4-3C0121127F17}" destId="{BD525909-368B-4ED4-9024-6052B644D48F}" srcOrd="0" destOrd="0" presId="urn:microsoft.com/office/officeart/2005/8/layout/hierarchy1"/>
    <dgm:cxn modelId="{FFD35653-9703-4753-954E-9EA47A903C39}" type="presParOf" srcId="{BD525909-368B-4ED4-9024-6052B644D48F}" destId="{5F4A9457-C680-48DB-80A0-61A608F5AD82}" srcOrd="0" destOrd="0" presId="urn:microsoft.com/office/officeart/2005/8/layout/hierarchy1"/>
    <dgm:cxn modelId="{C1F4CA84-46EB-4A4A-8093-61C7E03074F8}" type="presParOf" srcId="{BD525909-368B-4ED4-9024-6052B644D48F}" destId="{2B5C1F27-235F-4D3D-8CC7-9DCFA7E0DFBE}" srcOrd="1" destOrd="0" presId="urn:microsoft.com/office/officeart/2005/8/layout/hierarchy1"/>
    <dgm:cxn modelId="{B389A5A7-34E5-4657-BDFC-0F9C7620AF3F}" type="presParOf" srcId="{1200E106-3DC0-4755-A6E4-3C0121127F17}" destId="{186C3711-D79B-4580-A592-EC65781472AB}" srcOrd="1" destOrd="0" presId="urn:microsoft.com/office/officeart/2005/8/layout/hierarchy1"/>
    <dgm:cxn modelId="{75D85E50-BEF6-4946-8C99-4CE9ACD38C41}" type="presParOf" srcId="{22BC967F-3AB5-494E-BBDA-01E9B2CCEBBE}" destId="{5790F34D-90F4-413E-92C1-008C4AFB1C8E}" srcOrd="2" destOrd="0" presId="urn:microsoft.com/office/officeart/2005/8/layout/hierarchy1"/>
    <dgm:cxn modelId="{F8368D22-527E-4917-B166-B76B65C9D35C}" type="presParOf" srcId="{22BC967F-3AB5-494E-BBDA-01E9B2CCEBBE}" destId="{C36823AC-B62D-4511-A837-53EF6EFE94D2}" srcOrd="3" destOrd="0" presId="urn:microsoft.com/office/officeart/2005/8/layout/hierarchy1"/>
    <dgm:cxn modelId="{C69B45D6-E00C-4BE9-86F2-6322356706C0}" type="presParOf" srcId="{C36823AC-B62D-4511-A837-53EF6EFE94D2}" destId="{E40FAC3B-7D2C-4B48-915D-77C0D2A94FE6}" srcOrd="0" destOrd="0" presId="urn:microsoft.com/office/officeart/2005/8/layout/hierarchy1"/>
    <dgm:cxn modelId="{64BE33E1-39C1-4E9C-96DC-BF315B32DB46}" type="presParOf" srcId="{E40FAC3B-7D2C-4B48-915D-77C0D2A94FE6}" destId="{7075A6CD-F5D1-4367-8D63-D018EE5A871B}" srcOrd="0" destOrd="0" presId="urn:microsoft.com/office/officeart/2005/8/layout/hierarchy1"/>
    <dgm:cxn modelId="{215EF618-B94B-4D95-8F5D-A5C9BC643A21}" type="presParOf" srcId="{E40FAC3B-7D2C-4B48-915D-77C0D2A94FE6}" destId="{82F51091-20AE-4EC3-B4C1-0F4E11736A9E}" srcOrd="1" destOrd="0" presId="urn:microsoft.com/office/officeart/2005/8/layout/hierarchy1"/>
    <dgm:cxn modelId="{D082B851-5C99-4167-8F8B-6A69EF0D05BB}" type="presParOf" srcId="{C36823AC-B62D-4511-A837-53EF6EFE94D2}" destId="{A06A5CAC-2158-40B4-9A1D-0E12781E857B}" srcOrd="1" destOrd="0" presId="urn:microsoft.com/office/officeart/2005/8/layout/hierarchy1"/>
    <dgm:cxn modelId="{E2901718-51DA-4235-80FC-1A225E5F5E66}" type="presParOf" srcId="{A06A5CAC-2158-40B4-9A1D-0E12781E857B}" destId="{A820B42F-893C-4F20-934D-8A2E0B0EAC70}" srcOrd="0" destOrd="0" presId="urn:microsoft.com/office/officeart/2005/8/layout/hierarchy1"/>
    <dgm:cxn modelId="{06C49677-A1FA-452C-BD90-66199D5FB16C}" type="presParOf" srcId="{A06A5CAC-2158-40B4-9A1D-0E12781E857B}" destId="{7ED8DF73-AB29-43BA-8328-8E4A31FDCBC1}" srcOrd="1" destOrd="0" presId="urn:microsoft.com/office/officeart/2005/8/layout/hierarchy1"/>
    <dgm:cxn modelId="{F586F612-8DAF-4D0B-9305-003459C6B2FB}" type="presParOf" srcId="{7ED8DF73-AB29-43BA-8328-8E4A31FDCBC1}" destId="{25828F65-8281-4CD0-A697-E27A97719A50}" srcOrd="0" destOrd="0" presId="urn:microsoft.com/office/officeart/2005/8/layout/hierarchy1"/>
    <dgm:cxn modelId="{CD5438EE-BFD4-4FC8-ABBE-116B14E4D192}" type="presParOf" srcId="{25828F65-8281-4CD0-A697-E27A97719A50}" destId="{BC80B754-947C-4DEF-8FC9-D4339418869D}" srcOrd="0" destOrd="0" presId="urn:microsoft.com/office/officeart/2005/8/layout/hierarchy1"/>
    <dgm:cxn modelId="{D39F93E8-6CAB-4D83-AEE1-7CBFBF130D86}" type="presParOf" srcId="{25828F65-8281-4CD0-A697-E27A97719A50}" destId="{5346C151-852D-41CA-81BB-B069201A4A7E}" srcOrd="1" destOrd="0" presId="urn:microsoft.com/office/officeart/2005/8/layout/hierarchy1"/>
    <dgm:cxn modelId="{9C736BEC-3261-4358-A178-75E41DEA3B70}" type="presParOf" srcId="{7ED8DF73-AB29-43BA-8328-8E4A31FDCBC1}" destId="{103F6FB5-36E3-4DBD-8F83-E669010A29C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83F6F70-825E-4EEF-88D0-7104648B8F19}" type="doc">
      <dgm:prSet loTypeId="urn:microsoft.com/office/officeart/2005/8/layout/hierarchy1" loCatId="hierarchy" qsTypeId="urn:microsoft.com/office/officeart/2005/8/quickstyle/3d4" qsCatId="3D" csTypeId="urn:microsoft.com/office/officeart/2005/8/colors/accent2_1" csCatId="accent2" phldr="1"/>
      <dgm:spPr/>
      <dgm:t>
        <a:bodyPr/>
        <a:lstStyle/>
        <a:p>
          <a:endParaRPr lang="en-US"/>
        </a:p>
      </dgm:t>
    </dgm:pt>
    <dgm:pt modelId="{F10BC23F-A4D8-4C97-AFF5-75E20AFFBB6E}">
      <dgm:prSet phldrT="[Text]" custT="1"/>
      <dgm:spPr>
        <a:solidFill>
          <a:srgbClr val="FFC000">
            <a:alpha val="90000"/>
          </a:srgbClr>
        </a:solidFill>
      </dgm:spPr>
      <dgm:t>
        <a:bodyPr/>
        <a:lstStyle/>
        <a:p>
          <a:r>
            <a:rPr lang="en-US" sz="1600" dirty="0"/>
            <a:t>Thing</a:t>
          </a:r>
          <a:endParaRPr lang="en-US" sz="1300" dirty="0"/>
        </a:p>
      </dgm:t>
    </dgm:pt>
    <dgm:pt modelId="{6D9B8CFD-73A2-4E20-B1AC-B60E8C481474}" type="parTrans" cxnId="{38BAF21C-0F83-485A-AACE-D3097AD7D9E7}">
      <dgm:prSet/>
      <dgm:spPr/>
      <dgm:t>
        <a:bodyPr/>
        <a:lstStyle/>
        <a:p>
          <a:endParaRPr lang="en-US"/>
        </a:p>
      </dgm:t>
    </dgm:pt>
    <dgm:pt modelId="{1E0211F5-5EA0-4761-9F1A-24AFBD74357F}" type="sibTrans" cxnId="{38BAF21C-0F83-485A-AACE-D3097AD7D9E7}">
      <dgm:prSet/>
      <dgm:spPr/>
      <dgm:t>
        <a:bodyPr/>
        <a:lstStyle/>
        <a:p>
          <a:endParaRPr lang="en-US"/>
        </a:p>
      </dgm:t>
    </dgm:pt>
    <dgm:pt modelId="{670C641F-50FD-4F39-9340-56B8571F51AF}">
      <dgm:prSet phldrT="[Text]"/>
      <dgm:spPr>
        <a:solidFill>
          <a:srgbClr val="FFC000">
            <a:alpha val="90000"/>
          </a:srgbClr>
        </a:solidFill>
      </dgm:spPr>
      <dgm:t>
        <a:bodyPr/>
        <a:lstStyle/>
        <a:p>
          <a:r>
            <a:rPr lang="en-US" dirty="0"/>
            <a:t>Identifiable Thing</a:t>
          </a:r>
        </a:p>
      </dgm:t>
    </dgm:pt>
    <dgm:pt modelId="{1EB0A9E1-B104-4584-9939-A38075377F14}" type="parTrans" cxnId="{8F3E6E5C-D67A-48F9-8C08-FADEB51197B6}">
      <dgm:prSet/>
      <dgm:spPr/>
      <dgm:t>
        <a:bodyPr/>
        <a:lstStyle/>
        <a:p>
          <a:endParaRPr lang="en-US"/>
        </a:p>
      </dgm:t>
    </dgm:pt>
    <dgm:pt modelId="{D39F44B0-4E61-4C12-B98A-5D76CA212E9A}" type="sibTrans" cxnId="{8F3E6E5C-D67A-48F9-8C08-FADEB51197B6}">
      <dgm:prSet/>
      <dgm:spPr/>
      <dgm:t>
        <a:bodyPr/>
        <a:lstStyle/>
        <a:p>
          <a:endParaRPr lang="en-US"/>
        </a:p>
      </dgm:t>
    </dgm:pt>
    <dgm:pt modelId="{15B09DB5-99AB-4BF7-B241-3C64B28AA0C8}">
      <dgm:prSet phldrT="[Text]"/>
      <dgm:spPr>
        <a:solidFill>
          <a:srgbClr val="FFC000">
            <a:alpha val="90000"/>
          </a:srgbClr>
        </a:solidFill>
      </dgm:spPr>
      <dgm:t>
        <a:bodyPr/>
        <a:lstStyle/>
        <a:p>
          <a:r>
            <a:rPr lang="en-US" dirty="0"/>
            <a:t>Relative Thing</a:t>
          </a:r>
        </a:p>
      </dgm:t>
    </dgm:pt>
    <dgm:pt modelId="{511CEEDD-8A03-41FF-985A-58F97D783AA7}" type="parTrans" cxnId="{7B73F9EA-B73D-401E-87A2-2445B08951EC}">
      <dgm:prSet/>
      <dgm:spPr/>
      <dgm:t>
        <a:bodyPr/>
        <a:lstStyle/>
        <a:p>
          <a:endParaRPr lang="en-US"/>
        </a:p>
      </dgm:t>
    </dgm:pt>
    <dgm:pt modelId="{82AD9F80-078E-48A5-A632-34B1A22755E0}" type="sibTrans" cxnId="{7B73F9EA-B73D-401E-87A2-2445B08951EC}">
      <dgm:prSet/>
      <dgm:spPr/>
      <dgm:t>
        <a:bodyPr/>
        <a:lstStyle/>
        <a:p>
          <a:endParaRPr lang="en-US"/>
        </a:p>
      </dgm:t>
    </dgm:pt>
    <dgm:pt modelId="{712F47B5-BE93-4907-A429-C66A06951102}">
      <dgm:prSet phldrT="[Text]"/>
      <dgm:spPr>
        <a:solidFill>
          <a:srgbClr val="FFC000">
            <a:alpha val="90000"/>
          </a:srgbClr>
        </a:solidFill>
      </dgm:spPr>
      <dgm:t>
        <a:bodyPr/>
        <a:lstStyle/>
        <a:p>
          <a:r>
            <a:rPr lang="en-US" dirty="0"/>
            <a:t>Mediating Thing (context)</a:t>
          </a:r>
        </a:p>
      </dgm:t>
    </dgm:pt>
    <dgm:pt modelId="{EC084C5B-C32C-415C-97E4-A06940AC7893}" type="parTrans" cxnId="{2C899214-8D9A-4A4E-B445-7E592D5A761D}">
      <dgm:prSet/>
      <dgm:spPr/>
      <dgm:t>
        <a:bodyPr/>
        <a:lstStyle/>
        <a:p>
          <a:endParaRPr lang="en-US"/>
        </a:p>
      </dgm:t>
    </dgm:pt>
    <dgm:pt modelId="{439D0B6C-E0DB-4C88-8711-3F48E7CB06A9}" type="sibTrans" cxnId="{2C899214-8D9A-4A4E-B445-7E592D5A761D}">
      <dgm:prSet/>
      <dgm:spPr/>
      <dgm:t>
        <a:bodyPr/>
        <a:lstStyle/>
        <a:p>
          <a:endParaRPr lang="en-US"/>
        </a:p>
      </dgm:t>
    </dgm:pt>
    <dgm:pt modelId="{E286932E-00E7-4029-9D3F-0B7DDF34D483}">
      <dgm:prSet phldrT="[Text]"/>
      <dgm:spPr>
        <a:solidFill>
          <a:srgbClr val="FFC000">
            <a:alpha val="90000"/>
          </a:srgbClr>
        </a:solidFill>
      </dgm:spPr>
      <dgm:t>
        <a:bodyPr/>
        <a:lstStyle/>
        <a:p>
          <a:r>
            <a:rPr lang="en-US" dirty="0"/>
            <a:t>Person</a:t>
          </a:r>
        </a:p>
      </dgm:t>
    </dgm:pt>
    <dgm:pt modelId="{493A8E2A-CFEF-44E7-AB69-D5CB80467D1E}" type="parTrans" cxnId="{B319BAC5-1B2E-43AE-B2E7-7EE0B3A1D54B}">
      <dgm:prSet/>
      <dgm:spPr/>
      <dgm:t>
        <a:bodyPr/>
        <a:lstStyle/>
        <a:p>
          <a:endParaRPr lang="en-US"/>
        </a:p>
      </dgm:t>
    </dgm:pt>
    <dgm:pt modelId="{5BB69597-E790-4DB5-9A25-C079D539B603}" type="sibTrans" cxnId="{B319BAC5-1B2E-43AE-B2E7-7EE0B3A1D54B}">
      <dgm:prSet/>
      <dgm:spPr/>
      <dgm:t>
        <a:bodyPr/>
        <a:lstStyle/>
        <a:p>
          <a:endParaRPr lang="en-US"/>
        </a:p>
      </dgm:t>
    </dgm:pt>
    <dgm:pt modelId="{452935F1-9D69-4E90-A5D4-8956E2FC7796}">
      <dgm:prSet phldrT="[Text]"/>
      <dgm:spPr>
        <a:solidFill>
          <a:srgbClr val="FFC000">
            <a:alpha val="90000"/>
          </a:srgbClr>
        </a:solidFill>
      </dgm:spPr>
      <dgm:t>
        <a:bodyPr/>
        <a:lstStyle/>
        <a:p>
          <a:r>
            <a:rPr lang="en-US" dirty="0"/>
            <a:t>Employee</a:t>
          </a:r>
        </a:p>
      </dgm:t>
    </dgm:pt>
    <dgm:pt modelId="{F1561609-ED82-472F-B2B7-6F09D0871B86}" type="parTrans" cxnId="{FA97BFE6-827F-4C44-A525-2A2AB989464A}">
      <dgm:prSet/>
      <dgm:spPr/>
      <dgm:t>
        <a:bodyPr/>
        <a:lstStyle/>
        <a:p>
          <a:endParaRPr lang="en-US"/>
        </a:p>
      </dgm:t>
    </dgm:pt>
    <dgm:pt modelId="{33195F6F-6921-43FE-AA4B-6A43929E2389}" type="sibTrans" cxnId="{FA97BFE6-827F-4C44-A525-2A2AB989464A}">
      <dgm:prSet/>
      <dgm:spPr/>
      <dgm:t>
        <a:bodyPr/>
        <a:lstStyle/>
        <a:p>
          <a:endParaRPr lang="en-US"/>
        </a:p>
      </dgm:t>
    </dgm:pt>
    <dgm:pt modelId="{678D488B-0350-40D8-9A00-4A574E84D710}">
      <dgm:prSet phldrT="[Text]"/>
      <dgm:spPr>
        <a:solidFill>
          <a:srgbClr val="FFC000">
            <a:alpha val="90000"/>
          </a:srgbClr>
        </a:solidFill>
      </dgm:spPr>
      <dgm:t>
        <a:bodyPr/>
        <a:lstStyle/>
        <a:p>
          <a:r>
            <a:rPr lang="en-US" dirty="0"/>
            <a:t>Customer</a:t>
          </a:r>
        </a:p>
      </dgm:t>
    </dgm:pt>
    <dgm:pt modelId="{8E7B59E0-A21A-4A26-84FF-4F57A489E2BA}" type="parTrans" cxnId="{8A1DC6BD-1294-4A8B-9E11-3D974C3A747F}">
      <dgm:prSet/>
      <dgm:spPr/>
      <dgm:t>
        <a:bodyPr/>
        <a:lstStyle/>
        <a:p>
          <a:endParaRPr lang="en-US"/>
        </a:p>
      </dgm:t>
    </dgm:pt>
    <dgm:pt modelId="{ABD81837-5754-405A-87F5-0467EE293DAF}" type="sibTrans" cxnId="{8A1DC6BD-1294-4A8B-9E11-3D974C3A747F}">
      <dgm:prSet/>
      <dgm:spPr/>
      <dgm:t>
        <a:bodyPr/>
        <a:lstStyle/>
        <a:p>
          <a:endParaRPr lang="en-US"/>
        </a:p>
      </dgm:t>
    </dgm:pt>
    <dgm:pt modelId="{10A4601C-B407-4BFB-8C1D-E1ABC254B0F0}">
      <dgm:prSet phldrT="[Text]"/>
      <dgm:spPr>
        <a:solidFill>
          <a:srgbClr val="FFC000">
            <a:alpha val="90000"/>
          </a:srgbClr>
        </a:solidFill>
      </dgm:spPr>
      <dgm:t>
        <a:bodyPr/>
        <a:lstStyle/>
        <a:p>
          <a:r>
            <a:rPr lang="en-US" dirty="0"/>
            <a:t>Pilot</a:t>
          </a:r>
        </a:p>
      </dgm:t>
    </dgm:pt>
    <dgm:pt modelId="{E442DE4F-B8B2-4355-9DB8-284CD2C13A17}" type="parTrans" cxnId="{3970E15C-13A5-48BA-84E5-396DE8A92A55}">
      <dgm:prSet/>
      <dgm:spPr/>
      <dgm:t>
        <a:bodyPr/>
        <a:lstStyle/>
        <a:p>
          <a:endParaRPr lang="en-US"/>
        </a:p>
      </dgm:t>
    </dgm:pt>
    <dgm:pt modelId="{D332CDE8-C3AA-4F9A-A87D-D39BD2714C6B}" type="sibTrans" cxnId="{3970E15C-13A5-48BA-84E5-396DE8A92A55}">
      <dgm:prSet/>
      <dgm:spPr/>
      <dgm:t>
        <a:bodyPr/>
        <a:lstStyle/>
        <a:p>
          <a:endParaRPr lang="en-US"/>
        </a:p>
      </dgm:t>
    </dgm:pt>
    <dgm:pt modelId="{E91B6F1B-A101-4E52-B28C-C80566E75880}">
      <dgm:prSet phldrT="[Text]"/>
      <dgm:spPr>
        <a:solidFill>
          <a:srgbClr val="FFC000">
            <a:alpha val="90000"/>
          </a:srgbClr>
        </a:solidFill>
      </dgm:spPr>
      <dgm:t>
        <a:bodyPr/>
        <a:lstStyle/>
        <a:p>
          <a:r>
            <a:rPr lang="en-US" dirty="0"/>
            <a:t>Employment</a:t>
          </a:r>
        </a:p>
      </dgm:t>
    </dgm:pt>
    <dgm:pt modelId="{F97E2D66-D1C2-4857-80F8-69F450054555}" type="parTrans" cxnId="{02C3320B-B7AF-46FD-AF9B-2627BDE6DBA5}">
      <dgm:prSet/>
      <dgm:spPr/>
      <dgm:t>
        <a:bodyPr/>
        <a:lstStyle/>
        <a:p>
          <a:endParaRPr lang="en-US"/>
        </a:p>
      </dgm:t>
    </dgm:pt>
    <dgm:pt modelId="{E79711EC-B59D-4D7C-A970-1F365BA318DF}" type="sibTrans" cxnId="{02C3320B-B7AF-46FD-AF9B-2627BDE6DBA5}">
      <dgm:prSet/>
      <dgm:spPr/>
      <dgm:t>
        <a:bodyPr/>
        <a:lstStyle/>
        <a:p>
          <a:endParaRPr lang="en-US"/>
        </a:p>
      </dgm:t>
    </dgm:pt>
    <dgm:pt modelId="{BB23910A-79B3-49EB-B3D0-5D169641EB09}">
      <dgm:prSet phldrT="[Text]"/>
      <dgm:spPr>
        <a:solidFill>
          <a:srgbClr val="FFC000">
            <a:alpha val="90000"/>
          </a:srgbClr>
        </a:solidFill>
      </dgm:spPr>
      <dgm:t>
        <a:bodyPr/>
        <a:lstStyle/>
        <a:p>
          <a:r>
            <a:rPr lang="en-US" dirty="0"/>
            <a:t>Sales</a:t>
          </a:r>
        </a:p>
      </dgm:t>
    </dgm:pt>
    <dgm:pt modelId="{858291E7-A264-458D-902E-CA860909CC58}" type="parTrans" cxnId="{82EA9AC4-11DF-4885-AE78-FB0208E1F7CE}">
      <dgm:prSet/>
      <dgm:spPr/>
      <dgm:t>
        <a:bodyPr/>
        <a:lstStyle/>
        <a:p>
          <a:endParaRPr lang="en-US"/>
        </a:p>
      </dgm:t>
    </dgm:pt>
    <dgm:pt modelId="{6ACFCB9E-45A1-49B4-9B6C-F9605E340414}" type="sibTrans" cxnId="{82EA9AC4-11DF-4885-AE78-FB0208E1F7CE}">
      <dgm:prSet/>
      <dgm:spPr/>
      <dgm:t>
        <a:bodyPr/>
        <a:lstStyle/>
        <a:p>
          <a:endParaRPr lang="en-US"/>
        </a:p>
      </dgm:t>
    </dgm:pt>
    <dgm:pt modelId="{FEDB4E64-5F2C-462A-B9A9-5C8271ACB295}">
      <dgm:prSet phldrT="[Text]"/>
      <dgm:spPr>
        <a:solidFill>
          <a:srgbClr val="FFC000">
            <a:alpha val="90000"/>
          </a:srgbClr>
        </a:solidFill>
      </dgm:spPr>
      <dgm:t>
        <a:bodyPr/>
        <a:lstStyle/>
        <a:p>
          <a:r>
            <a:rPr lang="en-US" dirty="0"/>
            <a:t>Aviation</a:t>
          </a:r>
        </a:p>
      </dgm:t>
    </dgm:pt>
    <dgm:pt modelId="{DB1AD7C7-1A2A-4934-804D-4D7013254900}" type="parTrans" cxnId="{9CFA002E-299B-428B-802F-3D051E85989E}">
      <dgm:prSet/>
      <dgm:spPr/>
      <dgm:t>
        <a:bodyPr/>
        <a:lstStyle/>
        <a:p>
          <a:endParaRPr lang="en-US"/>
        </a:p>
      </dgm:t>
    </dgm:pt>
    <dgm:pt modelId="{0E87BAE2-B43D-4B9B-BE84-BB69A49B7668}" type="sibTrans" cxnId="{9CFA002E-299B-428B-802F-3D051E85989E}">
      <dgm:prSet/>
      <dgm:spPr/>
      <dgm:t>
        <a:bodyPr/>
        <a:lstStyle/>
        <a:p>
          <a:endParaRPr lang="en-US"/>
        </a:p>
      </dgm:t>
    </dgm:pt>
    <dgm:pt modelId="{4ECA65F2-A0FF-484A-830F-ECACDEBB9A78}" type="pres">
      <dgm:prSet presAssocID="{E83F6F70-825E-4EEF-88D0-7104648B8F19}" presName="hierChild1" presStyleCnt="0">
        <dgm:presLayoutVars>
          <dgm:chPref val="1"/>
          <dgm:dir/>
          <dgm:animOne val="branch"/>
          <dgm:animLvl val="lvl"/>
          <dgm:resizeHandles/>
        </dgm:presLayoutVars>
      </dgm:prSet>
      <dgm:spPr/>
    </dgm:pt>
    <dgm:pt modelId="{C0D1D638-E841-482C-BFAC-20C3785583FA}" type="pres">
      <dgm:prSet presAssocID="{F10BC23F-A4D8-4C97-AFF5-75E20AFFBB6E}" presName="hierRoot1" presStyleCnt="0"/>
      <dgm:spPr/>
    </dgm:pt>
    <dgm:pt modelId="{7F6FDDB5-C192-4BD8-945D-8007900D0568}" type="pres">
      <dgm:prSet presAssocID="{F10BC23F-A4D8-4C97-AFF5-75E20AFFBB6E}" presName="composite" presStyleCnt="0"/>
      <dgm:spPr/>
    </dgm:pt>
    <dgm:pt modelId="{367A69E7-EFE0-4506-9F66-571760393C04}" type="pres">
      <dgm:prSet presAssocID="{F10BC23F-A4D8-4C97-AFF5-75E20AFFBB6E}" presName="background" presStyleLbl="node0" presStyleIdx="0" presStyleCnt="1"/>
      <dgm:spPr/>
    </dgm:pt>
    <dgm:pt modelId="{246B0693-B89D-4D23-88AF-942DA68A0616}" type="pres">
      <dgm:prSet presAssocID="{F10BC23F-A4D8-4C97-AFF5-75E20AFFBB6E}" presName="text" presStyleLbl="fgAcc0" presStyleIdx="0" presStyleCnt="1" custScaleX="231526" custLinFactNeighborX="-8626" custLinFactNeighborY="-48893">
        <dgm:presLayoutVars>
          <dgm:chPref val="3"/>
        </dgm:presLayoutVars>
      </dgm:prSet>
      <dgm:spPr/>
    </dgm:pt>
    <dgm:pt modelId="{22BC967F-3AB5-494E-BBDA-01E9B2CCEBBE}" type="pres">
      <dgm:prSet presAssocID="{F10BC23F-A4D8-4C97-AFF5-75E20AFFBB6E}" presName="hierChild2" presStyleCnt="0"/>
      <dgm:spPr/>
    </dgm:pt>
    <dgm:pt modelId="{54552971-00F0-4747-B90E-B34F07A6B514}" type="pres">
      <dgm:prSet presAssocID="{1EB0A9E1-B104-4584-9939-A38075377F14}" presName="Name10" presStyleLbl="parChTrans1D2" presStyleIdx="0" presStyleCnt="3"/>
      <dgm:spPr/>
    </dgm:pt>
    <dgm:pt modelId="{F4F6DC00-0967-47AF-8BEF-C381C8CC0240}" type="pres">
      <dgm:prSet presAssocID="{670C641F-50FD-4F39-9340-56B8571F51AF}" presName="hierRoot2" presStyleCnt="0"/>
      <dgm:spPr/>
    </dgm:pt>
    <dgm:pt modelId="{D6DB521F-1D69-418F-8297-49E967EECBE4}" type="pres">
      <dgm:prSet presAssocID="{670C641F-50FD-4F39-9340-56B8571F51AF}" presName="composite2" presStyleCnt="0"/>
      <dgm:spPr/>
    </dgm:pt>
    <dgm:pt modelId="{372F9824-F7CA-4C73-93A3-1CDE09E23BDA}" type="pres">
      <dgm:prSet presAssocID="{670C641F-50FD-4F39-9340-56B8571F51AF}" presName="background2" presStyleLbl="node2" presStyleIdx="0" presStyleCnt="3"/>
      <dgm:spPr/>
    </dgm:pt>
    <dgm:pt modelId="{98AA11D2-C4AE-45C2-97B5-7CD0B7DEE22D}" type="pres">
      <dgm:prSet presAssocID="{670C641F-50FD-4F39-9340-56B8571F51AF}" presName="text2" presStyleLbl="fgAcc2" presStyleIdx="0" presStyleCnt="3" custLinFactNeighborX="8778">
        <dgm:presLayoutVars>
          <dgm:chPref val="3"/>
        </dgm:presLayoutVars>
      </dgm:prSet>
      <dgm:spPr/>
    </dgm:pt>
    <dgm:pt modelId="{6E447739-62F8-40FD-805C-0566653A303E}" type="pres">
      <dgm:prSet presAssocID="{670C641F-50FD-4F39-9340-56B8571F51AF}" presName="hierChild3" presStyleCnt="0"/>
      <dgm:spPr/>
    </dgm:pt>
    <dgm:pt modelId="{2E71253B-7344-489A-BC99-2FC17041BC4A}" type="pres">
      <dgm:prSet presAssocID="{493A8E2A-CFEF-44E7-AB69-D5CB80467D1E}" presName="Name17" presStyleLbl="parChTrans1D3" presStyleIdx="0" presStyleCnt="7"/>
      <dgm:spPr/>
    </dgm:pt>
    <dgm:pt modelId="{D1B015DC-F068-4C32-BDBB-77E84F6684E5}" type="pres">
      <dgm:prSet presAssocID="{E286932E-00E7-4029-9D3F-0B7DDF34D483}" presName="hierRoot3" presStyleCnt="0"/>
      <dgm:spPr/>
    </dgm:pt>
    <dgm:pt modelId="{D8995DCE-95F4-4D18-8A25-D4561B97DCC6}" type="pres">
      <dgm:prSet presAssocID="{E286932E-00E7-4029-9D3F-0B7DDF34D483}" presName="composite3" presStyleCnt="0"/>
      <dgm:spPr/>
    </dgm:pt>
    <dgm:pt modelId="{A574415C-3B5E-4244-884C-76C589795628}" type="pres">
      <dgm:prSet presAssocID="{E286932E-00E7-4029-9D3F-0B7DDF34D483}" presName="background3" presStyleLbl="node3" presStyleIdx="0" presStyleCnt="7"/>
      <dgm:spPr/>
    </dgm:pt>
    <dgm:pt modelId="{977DA6CA-A357-4E01-94BB-0C01DECA9AC3}" type="pres">
      <dgm:prSet presAssocID="{E286932E-00E7-4029-9D3F-0B7DDF34D483}" presName="text3" presStyleLbl="fgAcc3" presStyleIdx="0" presStyleCnt="7">
        <dgm:presLayoutVars>
          <dgm:chPref val="3"/>
        </dgm:presLayoutVars>
      </dgm:prSet>
      <dgm:spPr/>
    </dgm:pt>
    <dgm:pt modelId="{3E16C55E-3E53-4BB1-A01C-2680F3D568C3}" type="pres">
      <dgm:prSet presAssocID="{E286932E-00E7-4029-9D3F-0B7DDF34D483}" presName="hierChild4" presStyleCnt="0"/>
      <dgm:spPr/>
    </dgm:pt>
    <dgm:pt modelId="{153009DF-4DB5-4E44-A88B-7D5FB59A5969}" type="pres">
      <dgm:prSet presAssocID="{511CEEDD-8A03-41FF-985A-58F97D783AA7}" presName="Name10" presStyleLbl="parChTrans1D2" presStyleIdx="1" presStyleCnt="3"/>
      <dgm:spPr/>
    </dgm:pt>
    <dgm:pt modelId="{6A2C8C8F-FA10-430B-AD80-75505F3B5F5E}" type="pres">
      <dgm:prSet presAssocID="{15B09DB5-99AB-4BF7-B241-3C64B28AA0C8}" presName="hierRoot2" presStyleCnt="0"/>
      <dgm:spPr/>
    </dgm:pt>
    <dgm:pt modelId="{6DF3BD66-1D85-4E00-B96A-9C3ECD5EF682}" type="pres">
      <dgm:prSet presAssocID="{15B09DB5-99AB-4BF7-B241-3C64B28AA0C8}" presName="composite2" presStyleCnt="0"/>
      <dgm:spPr/>
    </dgm:pt>
    <dgm:pt modelId="{A636F543-02BC-4D79-BEE4-174F87AD8872}" type="pres">
      <dgm:prSet presAssocID="{15B09DB5-99AB-4BF7-B241-3C64B28AA0C8}" presName="background2" presStyleLbl="node2" presStyleIdx="1" presStyleCnt="3"/>
      <dgm:spPr/>
    </dgm:pt>
    <dgm:pt modelId="{1C574C71-37B7-4BB8-94FD-22D9121FB9EB}" type="pres">
      <dgm:prSet presAssocID="{15B09DB5-99AB-4BF7-B241-3C64B28AA0C8}" presName="text2" presStyleLbl="fgAcc2" presStyleIdx="1" presStyleCnt="3" custLinFactNeighborX="-7407">
        <dgm:presLayoutVars>
          <dgm:chPref val="3"/>
        </dgm:presLayoutVars>
      </dgm:prSet>
      <dgm:spPr/>
    </dgm:pt>
    <dgm:pt modelId="{99518A87-2FF4-407C-83F1-C03E3DC7F711}" type="pres">
      <dgm:prSet presAssocID="{15B09DB5-99AB-4BF7-B241-3C64B28AA0C8}" presName="hierChild3" presStyleCnt="0"/>
      <dgm:spPr/>
    </dgm:pt>
    <dgm:pt modelId="{1306AB55-9E86-4B5D-BEB1-EA224AB2857F}" type="pres">
      <dgm:prSet presAssocID="{F1561609-ED82-472F-B2B7-6F09D0871B86}" presName="Name17" presStyleLbl="parChTrans1D3" presStyleIdx="1" presStyleCnt="7"/>
      <dgm:spPr/>
    </dgm:pt>
    <dgm:pt modelId="{1200E106-3DC0-4755-A6E4-3C0121127F17}" type="pres">
      <dgm:prSet presAssocID="{452935F1-9D69-4E90-A5D4-8956E2FC7796}" presName="hierRoot3" presStyleCnt="0"/>
      <dgm:spPr/>
    </dgm:pt>
    <dgm:pt modelId="{BD525909-368B-4ED4-9024-6052B644D48F}" type="pres">
      <dgm:prSet presAssocID="{452935F1-9D69-4E90-A5D4-8956E2FC7796}" presName="composite3" presStyleCnt="0"/>
      <dgm:spPr/>
    </dgm:pt>
    <dgm:pt modelId="{5F4A9457-C680-48DB-80A0-61A608F5AD82}" type="pres">
      <dgm:prSet presAssocID="{452935F1-9D69-4E90-A5D4-8956E2FC7796}" presName="background3" presStyleLbl="node3" presStyleIdx="1" presStyleCnt="7"/>
      <dgm:spPr/>
    </dgm:pt>
    <dgm:pt modelId="{2B5C1F27-235F-4D3D-8CC7-9DCFA7E0DFBE}" type="pres">
      <dgm:prSet presAssocID="{452935F1-9D69-4E90-A5D4-8956E2FC7796}" presName="text3" presStyleLbl="fgAcc3" presStyleIdx="1" presStyleCnt="7">
        <dgm:presLayoutVars>
          <dgm:chPref val="3"/>
        </dgm:presLayoutVars>
      </dgm:prSet>
      <dgm:spPr/>
    </dgm:pt>
    <dgm:pt modelId="{186C3711-D79B-4580-A592-EC65781472AB}" type="pres">
      <dgm:prSet presAssocID="{452935F1-9D69-4E90-A5D4-8956E2FC7796}" presName="hierChild4" presStyleCnt="0"/>
      <dgm:spPr/>
    </dgm:pt>
    <dgm:pt modelId="{66B659EE-A721-48F7-9F68-4606F9D5A5BA}" type="pres">
      <dgm:prSet presAssocID="{8E7B59E0-A21A-4A26-84FF-4F57A489E2BA}" presName="Name17" presStyleLbl="parChTrans1D3" presStyleIdx="2" presStyleCnt="7"/>
      <dgm:spPr/>
    </dgm:pt>
    <dgm:pt modelId="{26A786CC-A86D-4AB4-97D7-E0D0106A2492}" type="pres">
      <dgm:prSet presAssocID="{678D488B-0350-40D8-9A00-4A574E84D710}" presName="hierRoot3" presStyleCnt="0"/>
      <dgm:spPr/>
    </dgm:pt>
    <dgm:pt modelId="{84AFBBD2-3502-4FB6-A616-1FC841B0EE7E}" type="pres">
      <dgm:prSet presAssocID="{678D488B-0350-40D8-9A00-4A574E84D710}" presName="composite3" presStyleCnt="0"/>
      <dgm:spPr/>
    </dgm:pt>
    <dgm:pt modelId="{FF5173DD-C5A5-4C9A-8BA8-F614FD2A4CBC}" type="pres">
      <dgm:prSet presAssocID="{678D488B-0350-40D8-9A00-4A574E84D710}" presName="background3" presStyleLbl="node3" presStyleIdx="2" presStyleCnt="7"/>
      <dgm:spPr/>
    </dgm:pt>
    <dgm:pt modelId="{5CBD2128-5154-4B64-80F7-8BC205F43CBF}" type="pres">
      <dgm:prSet presAssocID="{678D488B-0350-40D8-9A00-4A574E84D710}" presName="text3" presStyleLbl="fgAcc3" presStyleIdx="2" presStyleCnt="7">
        <dgm:presLayoutVars>
          <dgm:chPref val="3"/>
        </dgm:presLayoutVars>
      </dgm:prSet>
      <dgm:spPr/>
    </dgm:pt>
    <dgm:pt modelId="{9C8A3CF7-5255-499D-8773-8A9C98B86C27}" type="pres">
      <dgm:prSet presAssocID="{678D488B-0350-40D8-9A00-4A574E84D710}" presName="hierChild4" presStyleCnt="0"/>
      <dgm:spPr/>
    </dgm:pt>
    <dgm:pt modelId="{59B5B3CD-7C1D-427A-8606-474C3B286977}" type="pres">
      <dgm:prSet presAssocID="{E442DE4F-B8B2-4355-9DB8-284CD2C13A17}" presName="Name17" presStyleLbl="parChTrans1D3" presStyleIdx="3" presStyleCnt="7"/>
      <dgm:spPr/>
    </dgm:pt>
    <dgm:pt modelId="{C0D914C5-A9A9-4C19-BDCE-121623498D39}" type="pres">
      <dgm:prSet presAssocID="{10A4601C-B407-4BFB-8C1D-E1ABC254B0F0}" presName="hierRoot3" presStyleCnt="0"/>
      <dgm:spPr/>
    </dgm:pt>
    <dgm:pt modelId="{970CED2A-50BB-46E5-A2E6-B7AA1FB6A352}" type="pres">
      <dgm:prSet presAssocID="{10A4601C-B407-4BFB-8C1D-E1ABC254B0F0}" presName="composite3" presStyleCnt="0"/>
      <dgm:spPr/>
    </dgm:pt>
    <dgm:pt modelId="{24714D24-9526-4E10-9BF5-398B99854F0E}" type="pres">
      <dgm:prSet presAssocID="{10A4601C-B407-4BFB-8C1D-E1ABC254B0F0}" presName="background3" presStyleLbl="node3" presStyleIdx="3" presStyleCnt="7"/>
      <dgm:spPr/>
    </dgm:pt>
    <dgm:pt modelId="{297BFF4A-C4B3-4F22-8037-58344BB37DEB}" type="pres">
      <dgm:prSet presAssocID="{10A4601C-B407-4BFB-8C1D-E1ABC254B0F0}" presName="text3" presStyleLbl="fgAcc3" presStyleIdx="3" presStyleCnt="7">
        <dgm:presLayoutVars>
          <dgm:chPref val="3"/>
        </dgm:presLayoutVars>
      </dgm:prSet>
      <dgm:spPr/>
    </dgm:pt>
    <dgm:pt modelId="{0CDC9D62-3511-40BC-B48C-C35F45791C6E}" type="pres">
      <dgm:prSet presAssocID="{10A4601C-B407-4BFB-8C1D-E1ABC254B0F0}" presName="hierChild4" presStyleCnt="0"/>
      <dgm:spPr/>
    </dgm:pt>
    <dgm:pt modelId="{5790F34D-90F4-413E-92C1-008C4AFB1C8E}" type="pres">
      <dgm:prSet presAssocID="{EC084C5B-C32C-415C-97E4-A06940AC7893}" presName="Name10" presStyleLbl="parChTrans1D2" presStyleIdx="2" presStyleCnt="3"/>
      <dgm:spPr/>
    </dgm:pt>
    <dgm:pt modelId="{C36823AC-B62D-4511-A837-53EF6EFE94D2}" type="pres">
      <dgm:prSet presAssocID="{712F47B5-BE93-4907-A429-C66A06951102}" presName="hierRoot2" presStyleCnt="0"/>
      <dgm:spPr/>
    </dgm:pt>
    <dgm:pt modelId="{E40FAC3B-7D2C-4B48-915D-77C0D2A94FE6}" type="pres">
      <dgm:prSet presAssocID="{712F47B5-BE93-4907-A429-C66A06951102}" presName="composite2" presStyleCnt="0"/>
      <dgm:spPr/>
    </dgm:pt>
    <dgm:pt modelId="{7075A6CD-F5D1-4367-8D63-D018EE5A871B}" type="pres">
      <dgm:prSet presAssocID="{712F47B5-BE93-4907-A429-C66A06951102}" presName="background2" presStyleLbl="node2" presStyleIdx="2" presStyleCnt="3"/>
      <dgm:spPr/>
    </dgm:pt>
    <dgm:pt modelId="{82F51091-20AE-4EC3-B4C1-0F4E11736A9E}" type="pres">
      <dgm:prSet presAssocID="{712F47B5-BE93-4907-A429-C66A06951102}" presName="text2" presStyleLbl="fgAcc2" presStyleIdx="2" presStyleCnt="3" custLinFactNeighborX="11447">
        <dgm:presLayoutVars>
          <dgm:chPref val="3"/>
        </dgm:presLayoutVars>
      </dgm:prSet>
      <dgm:spPr/>
    </dgm:pt>
    <dgm:pt modelId="{A06A5CAC-2158-40B4-9A1D-0E12781E857B}" type="pres">
      <dgm:prSet presAssocID="{712F47B5-BE93-4907-A429-C66A06951102}" presName="hierChild3" presStyleCnt="0"/>
      <dgm:spPr/>
    </dgm:pt>
    <dgm:pt modelId="{A820B42F-893C-4F20-934D-8A2E0B0EAC70}" type="pres">
      <dgm:prSet presAssocID="{F97E2D66-D1C2-4857-80F8-69F450054555}" presName="Name17" presStyleLbl="parChTrans1D3" presStyleIdx="4" presStyleCnt="7"/>
      <dgm:spPr/>
    </dgm:pt>
    <dgm:pt modelId="{7ED8DF73-AB29-43BA-8328-8E4A31FDCBC1}" type="pres">
      <dgm:prSet presAssocID="{E91B6F1B-A101-4E52-B28C-C80566E75880}" presName="hierRoot3" presStyleCnt="0"/>
      <dgm:spPr/>
    </dgm:pt>
    <dgm:pt modelId="{25828F65-8281-4CD0-A697-E27A97719A50}" type="pres">
      <dgm:prSet presAssocID="{E91B6F1B-A101-4E52-B28C-C80566E75880}" presName="composite3" presStyleCnt="0"/>
      <dgm:spPr/>
    </dgm:pt>
    <dgm:pt modelId="{BC80B754-947C-4DEF-8FC9-D4339418869D}" type="pres">
      <dgm:prSet presAssocID="{E91B6F1B-A101-4E52-B28C-C80566E75880}" presName="background3" presStyleLbl="node3" presStyleIdx="4" presStyleCnt="7"/>
      <dgm:spPr/>
    </dgm:pt>
    <dgm:pt modelId="{5346C151-852D-41CA-81BB-B069201A4A7E}" type="pres">
      <dgm:prSet presAssocID="{E91B6F1B-A101-4E52-B28C-C80566E75880}" presName="text3" presStyleLbl="fgAcc3" presStyleIdx="4" presStyleCnt="7">
        <dgm:presLayoutVars>
          <dgm:chPref val="3"/>
        </dgm:presLayoutVars>
      </dgm:prSet>
      <dgm:spPr/>
    </dgm:pt>
    <dgm:pt modelId="{103F6FB5-36E3-4DBD-8F83-E669010A29CC}" type="pres">
      <dgm:prSet presAssocID="{E91B6F1B-A101-4E52-B28C-C80566E75880}" presName="hierChild4" presStyleCnt="0"/>
      <dgm:spPr/>
    </dgm:pt>
    <dgm:pt modelId="{AAFA42C3-AC22-434E-A009-B4D5E2AC6A32}" type="pres">
      <dgm:prSet presAssocID="{858291E7-A264-458D-902E-CA860909CC58}" presName="Name17" presStyleLbl="parChTrans1D3" presStyleIdx="5" presStyleCnt="7"/>
      <dgm:spPr/>
    </dgm:pt>
    <dgm:pt modelId="{EAF66C20-CA94-48BC-8F7D-8DD6E939EA5C}" type="pres">
      <dgm:prSet presAssocID="{BB23910A-79B3-49EB-B3D0-5D169641EB09}" presName="hierRoot3" presStyleCnt="0"/>
      <dgm:spPr/>
    </dgm:pt>
    <dgm:pt modelId="{31A25277-2B28-4B7F-804A-8A84A7E9D168}" type="pres">
      <dgm:prSet presAssocID="{BB23910A-79B3-49EB-B3D0-5D169641EB09}" presName="composite3" presStyleCnt="0"/>
      <dgm:spPr/>
    </dgm:pt>
    <dgm:pt modelId="{A0905EF1-F2EC-442A-8464-31601F8A525A}" type="pres">
      <dgm:prSet presAssocID="{BB23910A-79B3-49EB-B3D0-5D169641EB09}" presName="background3" presStyleLbl="node3" presStyleIdx="5" presStyleCnt="7"/>
      <dgm:spPr/>
    </dgm:pt>
    <dgm:pt modelId="{A489317E-9379-4814-B69E-145773BA47CF}" type="pres">
      <dgm:prSet presAssocID="{BB23910A-79B3-49EB-B3D0-5D169641EB09}" presName="text3" presStyleLbl="fgAcc3" presStyleIdx="5" presStyleCnt="7">
        <dgm:presLayoutVars>
          <dgm:chPref val="3"/>
        </dgm:presLayoutVars>
      </dgm:prSet>
      <dgm:spPr/>
    </dgm:pt>
    <dgm:pt modelId="{9B6F50A2-F960-4CA8-82E7-D65DEA931A13}" type="pres">
      <dgm:prSet presAssocID="{BB23910A-79B3-49EB-B3D0-5D169641EB09}" presName="hierChild4" presStyleCnt="0"/>
      <dgm:spPr/>
    </dgm:pt>
    <dgm:pt modelId="{D64E5817-808F-44E8-BB7D-47D1398D3599}" type="pres">
      <dgm:prSet presAssocID="{DB1AD7C7-1A2A-4934-804D-4D7013254900}" presName="Name17" presStyleLbl="parChTrans1D3" presStyleIdx="6" presStyleCnt="7"/>
      <dgm:spPr/>
    </dgm:pt>
    <dgm:pt modelId="{7505BFC1-BEE3-41A6-9221-10DFC9861B7A}" type="pres">
      <dgm:prSet presAssocID="{FEDB4E64-5F2C-462A-B9A9-5C8271ACB295}" presName="hierRoot3" presStyleCnt="0"/>
      <dgm:spPr/>
    </dgm:pt>
    <dgm:pt modelId="{08A55EC8-A4D2-4DBE-A0A9-EF11CCAF6389}" type="pres">
      <dgm:prSet presAssocID="{FEDB4E64-5F2C-462A-B9A9-5C8271ACB295}" presName="composite3" presStyleCnt="0"/>
      <dgm:spPr/>
    </dgm:pt>
    <dgm:pt modelId="{CDC6DD8D-06A4-4D8A-A557-6813D73B1700}" type="pres">
      <dgm:prSet presAssocID="{FEDB4E64-5F2C-462A-B9A9-5C8271ACB295}" presName="background3" presStyleLbl="node3" presStyleIdx="6" presStyleCnt="7"/>
      <dgm:spPr/>
    </dgm:pt>
    <dgm:pt modelId="{503639B4-7D7A-459E-8BEE-2ED9DFE47443}" type="pres">
      <dgm:prSet presAssocID="{FEDB4E64-5F2C-462A-B9A9-5C8271ACB295}" presName="text3" presStyleLbl="fgAcc3" presStyleIdx="6" presStyleCnt="7">
        <dgm:presLayoutVars>
          <dgm:chPref val="3"/>
        </dgm:presLayoutVars>
      </dgm:prSet>
      <dgm:spPr/>
    </dgm:pt>
    <dgm:pt modelId="{02D0A4FA-14F8-42B8-8A47-7D2DA7BE0F49}" type="pres">
      <dgm:prSet presAssocID="{FEDB4E64-5F2C-462A-B9A9-5C8271ACB295}" presName="hierChild4" presStyleCnt="0"/>
      <dgm:spPr/>
    </dgm:pt>
  </dgm:ptLst>
  <dgm:cxnLst>
    <dgm:cxn modelId="{FE905905-A315-4039-8CBA-4C6AA51C52E5}" type="presOf" srcId="{F1561609-ED82-472F-B2B7-6F09D0871B86}" destId="{1306AB55-9E86-4B5D-BEB1-EA224AB2857F}" srcOrd="0" destOrd="0" presId="urn:microsoft.com/office/officeart/2005/8/layout/hierarchy1"/>
    <dgm:cxn modelId="{02C3320B-B7AF-46FD-AF9B-2627BDE6DBA5}" srcId="{712F47B5-BE93-4907-A429-C66A06951102}" destId="{E91B6F1B-A101-4E52-B28C-C80566E75880}" srcOrd="0" destOrd="0" parTransId="{F97E2D66-D1C2-4857-80F8-69F450054555}" sibTransId="{E79711EC-B59D-4D7C-A970-1F365BA318DF}"/>
    <dgm:cxn modelId="{7BC4C810-4E34-4CE8-9E0C-70824D97E39C}" type="presOf" srcId="{E286932E-00E7-4029-9D3F-0B7DDF34D483}" destId="{977DA6CA-A357-4E01-94BB-0C01DECA9AC3}" srcOrd="0" destOrd="0" presId="urn:microsoft.com/office/officeart/2005/8/layout/hierarchy1"/>
    <dgm:cxn modelId="{2C899214-8D9A-4A4E-B445-7E592D5A761D}" srcId="{F10BC23F-A4D8-4C97-AFF5-75E20AFFBB6E}" destId="{712F47B5-BE93-4907-A429-C66A06951102}" srcOrd="2" destOrd="0" parTransId="{EC084C5B-C32C-415C-97E4-A06940AC7893}" sibTransId="{439D0B6C-E0DB-4C88-8711-3F48E7CB06A9}"/>
    <dgm:cxn modelId="{38BAF21C-0F83-485A-AACE-D3097AD7D9E7}" srcId="{E83F6F70-825E-4EEF-88D0-7104648B8F19}" destId="{F10BC23F-A4D8-4C97-AFF5-75E20AFFBB6E}" srcOrd="0" destOrd="0" parTransId="{6D9B8CFD-73A2-4E20-B1AC-B60E8C481474}" sibTransId="{1E0211F5-5EA0-4761-9F1A-24AFBD74357F}"/>
    <dgm:cxn modelId="{46116A2B-FA48-4EE1-83BD-101B91E5F9FA}" type="presOf" srcId="{F10BC23F-A4D8-4C97-AFF5-75E20AFFBB6E}" destId="{246B0693-B89D-4D23-88AF-942DA68A0616}" srcOrd="0" destOrd="0" presId="urn:microsoft.com/office/officeart/2005/8/layout/hierarchy1"/>
    <dgm:cxn modelId="{9CFA002E-299B-428B-802F-3D051E85989E}" srcId="{712F47B5-BE93-4907-A429-C66A06951102}" destId="{FEDB4E64-5F2C-462A-B9A9-5C8271ACB295}" srcOrd="2" destOrd="0" parTransId="{DB1AD7C7-1A2A-4934-804D-4D7013254900}" sibTransId="{0E87BAE2-B43D-4B9B-BE84-BB69A49B7668}"/>
    <dgm:cxn modelId="{D856F02E-0364-4957-B1A8-1051E894E8C1}" type="presOf" srcId="{493A8E2A-CFEF-44E7-AB69-D5CB80467D1E}" destId="{2E71253B-7344-489A-BC99-2FC17041BC4A}" srcOrd="0" destOrd="0" presId="urn:microsoft.com/office/officeart/2005/8/layout/hierarchy1"/>
    <dgm:cxn modelId="{7A56A530-8570-4956-AE6E-7FD193F8B40B}" type="presOf" srcId="{712F47B5-BE93-4907-A429-C66A06951102}" destId="{82F51091-20AE-4EC3-B4C1-0F4E11736A9E}" srcOrd="0" destOrd="0" presId="urn:microsoft.com/office/officeart/2005/8/layout/hierarchy1"/>
    <dgm:cxn modelId="{8F3E6E5C-D67A-48F9-8C08-FADEB51197B6}" srcId="{F10BC23F-A4D8-4C97-AFF5-75E20AFFBB6E}" destId="{670C641F-50FD-4F39-9340-56B8571F51AF}" srcOrd="0" destOrd="0" parTransId="{1EB0A9E1-B104-4584-9939-A38075377F14}" sibTransId="{D39F44B0-4E61-4C12-B98A-5D76CA212E9A}"/>
    <dgm:cxn modelId="{3970E15C-13A5-48BA-84E5-396DE8A92A55}" srcId="{15B09DB5-99AB-4BF7-B241-3C64B28AA0C8}" destId="{10A4601C-B407-4BFB-8C1D-E1ABC254B0F0}" srcOrd="2" destOrd="0" parTransId="{E442DE4F-B8B2-4355-9DB8-284CD2C13A17}" sibTransId="{D332CDE8-C3AA-4F9A-A87D-D39BD2714C6B}"/>
    <dgm:cxn modelId="{E420B042-7E13-4E7B-8AD9-10F47EB7A186}" type="presOf" srcId="{670C641F-50FD-4F39-9340-56B8571F51AF}" destId="{98AA11D2-C4AE-45C2-97B5-7CD0B7DEE22D}" srcOrd="0" destOrd="0" presId="urn:microsoft.com/office/officeart/2005/8/layout/hierarchy1"/>
    <dgm:cxn modelId="{7BBA3D63-3325-4A27-B2A3-5BA23805EE2C}" type="presOf" srcId="{DB1AD7C7-1A2A-4934-804D-4D7013254900}" destId="{D64E5817-808F-44E8-BB7D-47D1398D3599}" srcOrd="0" destOrd="0" presId="urn:microsoft.com/office/officeart/2005/8/layout/hierarchy1"/>
    <dgm:cxn modelId="{27680364-ABB1-485A-8314-2F6A4F00EADA}" type="presOf" srcId="{FEDB4E64-5F2C-462A-B9A9-5C8271ACB295}" destId="{503639B4-7D7A-459E-8BEE-2ED9DFE47443}" srcOrd="0" destOrd="0" presId="urn:microsoft.com/office/officeart/2005/8/layout/hierarchy1"/>
    <dgm:cxn modelId="{DE741C4B-5938-449A-9BB2-B775051797AF}" type="presOf" srcId="{511CEEDD-8A03-41FF-985A-58F97D783AA7}" destId="{153009DF-4DB5-4E44-A88B-7D5FB59A5969}" srcOrd="0" destOrd="0" presId="urn:microsoft.com/office/officeart/2005/8/layout/hierarchy1"/>
    <dgm:cxn modelId="{E4F5434E-50E6-42FA-B351-62768AD71F92}" type="presOf" srcId="{F97E2D66-D1C2-4857-80F8-69F450054555}" destId="{A820B42F-893C-4F20-934D-8A2E0B0EAC70}" srcOrd="0" destOrd="0" presId="urn:microsoft.com/office/officeart/2005/8/layout/hierarchy1"/>
    <dgm:cxn modelId="{E236E271-7473-4C04-A048-08A34F5F93C5}" type="presOf" srcId="{678D488B-0350-40D8-9A00-4A574E84D710}" destId="{5CBD2128-5154-4B64-80F7-8BC205F43CBF}" srcOrd="0" destOrd="0" presId="urn:microsoft.com/office/officeart/2005/8/layout/hierarchy1"/>
    <dgm:cxn modelId="{8F44B257-3ABA-472B-ACA7-27B41FB51A8F}" type="presOf" srcId="{8E7B59E0-A21A-4A26-84FF-4F57A489E2BA}" destId="{66B659EE-A721-48F7-9F68-4606F9D5A5BA}" srcOrd="0" destOrd="0" presId="urn:microsoft.com/office/officeart/2005/8/layout/hierarchy1"/>
    <dgm:cxn modelId="{07363F79-742F-49C8-B0EE-DC4C7FF703DB}" type="presOf" srcId="{EC084C5B-C32C-415C-97E4-A06940AC7893}" destId="{5790F34D-90F4-413E-92C1-008C4AFB1C8E}" srcOrd="0" destOrd="0" presId="urn:microsoft.com/office/officeart/2005/8/layout/hierarchy1"/>
    <dgm:cxn modelId="{E5635285-08C7-43C8-9EC0-36BF566554A3}" type="presOf" srcId="{858291E7-A264-458D-902E-CA860909CC58}" destId="{AAFA42C3-AC22-434E-A009-B4D5E2AC6A32}" srcOrd="0" destOrd="0" presId="urn:microsoft.com/office/officeart/2005/8/layout/hierarchy1"/>
    <dgm:cxn modelId="{C059F986-BB68-423F-8C1D-6837CA302A0E}" type="presOf" srcId="{BB23910A-79B3-49EB-B3D0-5D169641EB09}" destId="{A489317E-9379-4814-B69E-145773BA47CF}" srcOrd="0" destOrd="0" presId="urn:microsoft.com/office/officeart/2005/8/layout/hierarchy1"/>
    <dgm:cxn modelId="{E6E31AA3-3A6B-4797-8BDC-5B8DDE80CE09}" type="presOf" srcId="{452935F1-9D69-4E90-A5D4-8956E2FC7796}" destId="{2B5C1F27-235F-4D3D-8CC7-9DCFA7E0DFBE}" srcOrd="0" destOrd="0" presId="urn:microsoft.com/office/officeart/2005/8/layout/hierarchy1"/>
    <dgm:cxn modelId="{997C80AF-5E49-4B48-B431-8DF8101CCF86}" type="presOf" srcId="{E83F6F70-825E-4EEF-88D0-7104648B8F19}" destId="{4ECA65F2-A0FF-484A-830F-ECACDEBB9A78}" srcOrd="0" destOrd="0" presId="urn:microsoft.com/office/officeart/2005/8/layout/hierarchy1"/>
    <dgm:cxn modelId="{60ADCBBB-BA95-4C9E-B385-038AFB5D9F9E}" type="presOf" srcId="{15B09DB5-99AB-4BF7-B241-3C64B28AA0C8}" destId="{1C574C71-37B7-4BB8-94FD-22D9121FB9EB}" srcOrd="0" destOrd="0" presId="urn:microsoft.com/office/officeart/2005/8/layout/hierarchy1"/>
    <dgm:cxn modelId="{8A1DC6BD-1294-4A8B-9E11-3D974C3A747F}" srcId="{15B09DB5-99AB-4BF7-B241-3C64B28AA0C8}" destId="{678D488B-0350-40D8-9A00-4A574E84D710}" srcOrd="1" destOrd="0" parTransId="{8E7B59E0-A21A-4A26-84FF-4F57A489E2BA}" sibTransId="{ABD81837-5754-405A-87F5-0467EE293DAF}"/>
    <dgm:cxn modelId="{82EA9AC4-11DF-4885-AE78-FB0208E1F7CE}" srcId="{712F47B5-BE93-4907-A429-C66A06951102}" destId="{BB23910A-79B3-49EB-B3D0-5D169641EB09}" srcOrd="1" destOrd="0" parTransId="{858291E7-A264-458D-902E-CA860909CC58}" sibTransId="{6ACFCB9E-45A1-49B4-9B6C-F9605E340414}"/>
    <dgm:cxn modelId="{8BA635C5-5F2E-4291-B089-65A95C47847C}" type="presOf" srcId="{E442DE4F-B8B2-4355-9DB8-284CD2C13A17}" destId="{59B5B3CD-7C1D-427A-8606-474C3B286977}" srcOrd="0" destOrd="0" presId="urn:microsoft.com/office/officeart/2005/8/layout/hierarchy1"/>
    <dgm:cxn modelId="{B319BAC5-1B2E-43AE-B2E7-7EE0B3A1D54B}" srcId="{670C641F-50FD-4F39-9340-56B8571F51AF}" destId="{E286932E-00E7-4029-9D3F-0B7DDF34D483}" srcOrd="0" destOrd="0" parTransId="{493A8E2A-CFEF-44E7-AB69-D5CB80467D1E}" sibTransId="{5BB69597-E790-4DB5-9A25-C079D539B603}"/>
    <dgm:cxn modelId="{FA97BFE6-827F-4C44-A525-2A2AB989464A}" srcId="{15B09DB5-99AB-4BF7-B241-3C64B28AA0C8}" destId="{452935F1-9D69-4E90-A5D4-8956E2FC7796}" srcOrd="0" destOrd="0" parTransId="{F1561609-ED82-472F-B2B7-6F09D0871B86}" sibTransId="{33195F6F-6921-43FE-AA4B-6A43929E2389}"/>
    <dgm:cxn modelId="{54CBBAE8-E73A-4A15-9B49-1D9860380B31}" type="presOf" srcId="{10A4601C-B407-4BFB-8C1D-E1ABC254B0F0}" destId="{297BFF4A-C4B3-4F22-8037-58344BB37DEB}" srcOrd="0" destOrd="0" presId="urn:microsoft.com/office/officeart/2005/8/layout/hierarchy1"/>
    <dgm:cxn modelId="{E6EC5CEA-2659-44E4-8C19-1F85545462E0}" type="presOf" srcId="{1EB0A9E1-B104-4584-9939-A38075377F14}" destId="{54552971-00F0-4747-B90E-B34F07A6B514}" srcOrd="0" destOrd="0" presId="urn:microsoft.com/office/officeart/2005/8/layout/hierarchy1"/>
    <dgm:cxn modelId="{7B73F9EA-B73D-401E-87A2-2445B08951EC}" srcId="{F10BC23F-A4D8-4C97-AFF5-75E20AFFBB6E}" destId="{15B09DB5-99AB-4BF7-B241-3C64B28AA0C8}" srcOrd="1" destOrd="0" parTransId="{511CEEDD-8A03-41FF-985A-58F97D783AA7}" sibTransId="{82AD9F80-078E-48A5-A632-34B1A22755E0}"/>
    <dgm:cxn modelId="{F7389BF4-FF8E-4934-90FF-3A81498FD982}" type="presOf" srcId="{E91B6F1B-A101-4E52-B28C-C80566E75880}" destId="{5346C151-852D-41CA-81BB-B069201A4A7E}" srcOrd="0" destOrd="0" presId="urn:microsoft.com/office/officeart/2005/8/layout/hierarchy1"/>
    <dgm:cxn modelId="{4632CD70-8A28-428B-9342-DA685CCD6313}" type="presParOf" srcId="{4ECA65F2-A0FF-484A-830F-ECACDEBB9A78}" destId="{C0D1D638-E841-482C-BFAC-20C3785583FA}" srcOrd="0" destOrd="0" presId="urn:microsoft.com/office/officeart/2005/8/layout/hierarchy1"/>
    <dgm:cxn modelId="{EC13A025-6D92-460E-BA5F-10482AD041C6}" type="presParOf" srcId="{C0D1D638-E841-482C-BFAC-20C3785583FA}" destId="{7F6FDDB5-C192-4BD8-945D-8007900D0568}" srcOrd="0" destOrd="0" presId="urn:microsoft.com/office/officeart/2005/8/layout/hierarchy1"/>
    <dgm:cxn modelId="{1CBA5511-EE0A-4A97-8AD2-BD7549056D34}" type="presParOf" srcId="{7F6FDDB5-C192-4BD8-945D-8007900D0568}" destId="{367A69E7-EFE0-4506-9F66-571760393C04}" srcOrd="0" destOrd="0" presId="urn:microsoft.com/office/officeart/2005/8/layout/hierarchy1"/>
    <dgm:cxn modelId="{F60A01EC-E649-47E3-AE25-57E5D3D638E5}" type="presParOf" srcId="{7F6FDDB5-C192-4BD8-945D-8007900D0568}" destId="{246B0693-B89D-4D23-88AF-942DA68A0616}" srcOrd="1" destOrd="0" presId="urn:microsoft.com/office/officeart/2005/8/layout/hierarchy1"/>
    <dgm:cxn modelId="{BE6EB610-537B-4A92-8969-92850924CB7E}" type="presParOf" srcId="{C0D1D638-E841-482C-BFAC-20C3785583FA}" destId="{22BC967F-3AB5-494E-BBDA-01E9B2CCEBBE}" srcOrd="1" destOrd="0" presId="urn:microsoft.com/office/officeart/2005/8/layout/hierarchy1"/>
    <dgm:cxn modelId="{7C68F2E4-BAFD-4796-8224-3343D823FAF5}" type="presParOf" srcId="{22BC967F-3AB5-494E-BBDA-01E9B2CCEBBE}" destId="{54552971-00F0-4747-B90E-B34F07A6B514}" srcOrd="0" destOrd="0" presId="urn:microsoft.com/office/officeart/2005/8/layout/hierarchy1"/>
    <dgm:cxn modelId="{FF103329-08A9-47A2-BB39-AAFF23A2F976}" type="presParOf" srcId="{22BC967F-3AB5-494E-BBDA-01E9B2CCEBBE}" destId="{F4F6DC00-0967-47AF-8BEF-C381C8CC0240}" srcOrd="1" destOrd="0" presId="urn:microsoft.com/office/officeart/2005/8/layout/hierarchy1"/>
    <dgm:cxn modelId="{F8FBB3A7-76A7-4160-B2C6-E8216D8B0064}" type="presParOf" srcId="{F4F6DC00-0967-47AF-8BEF-C381C8CC0240}" destId="{D6DB521F-1D69-418F-8297-49E967EECBE4}" srcOrd="0" destOrd="0" presId="urn:microsoft.com/office/officeart/2005/8/layout/hierarchy1"/>
    <dgm:cxn modelId="{BF95E01B-8C30-46B1-A237-1710F9A37986}" type="presParOf" srcId="{D6DB521F-1D69-418F-8297-49E967EECBE4}" destId="{372F9824-F7CA-4C73-93A3-1CDE09E23BDA}" srcOrd="0" destOrd="0" presId="urn:microsoft.com/office/officeart/2005/8/layout/hierarchy1"/>
    <dgm:cxn modelId="{C919DA51-4012-4BF7-B616-269BCFC89944}" type="presParOf" srcId="{D6DB521F-1D69-418F-8297-49E967EECBE4}" destId="{98AA11D2-C4AE-45C2-97B5-7CD0B7DEE22D}" srcOrd="1" destOrd="0" presId="urn:microsoft.com/office/officeart/2005/8/layout/hierarchy1"/>
    <dgm:cxn modelId="{AB020CB7-8AD6-41BC-8F34-CD597B4246D4}" type="presParOf" srcId="{F4F6DC00-0967-47AF-8BEF-C381C8CC0240}" destId="{6E447739-62F8-40FD-805C-0566653A303E}" srcOrd="1" destOrd="0" presId="urn:microsoft.com/office/officeart/2005/8/layout/hierarchy1"/>
    <dgm:cxn modelId="{2F05CA75-D599-45F3-9FF3-0E7FAC77F055}" type="presParOf" srcId="{6E447739-62F8-40FD-805C-0566653A303E}" destId="{2E71253B-7344-489A-BC99-2FC17041BC4A}" srcOrd="0" destOrd="0" presId="urn:microsoft.com/office/officeart/2005/8/layout/hierarchy1"/>
    <dgm:cxn modelId="{129B6BB3-1CA8-4F8A-BB5C-0D408CA7BFF7}" type="presParOf" srcId="{6E447739-62F8-40FD-805C-0566653A303E}" destId="{D1B015DC-F068-4C32-BDBB-77E84F6684E5}" srcOrd="1" destOrd="0" presId="urn:microsoft.com/office/officeart/2005/8/layout/hierarchy1"/>
    <dgm:cxn modelId="{3DDA705C-398E-42B4-A52B-87803CEC7584}" type="presParOf" srcId="{D1B015DC-F068-4C32-BDBB-77E84F6684E5}" destId="{D8995DCE-95F4-4D18-8A25-D4561B97DCC6}" srcOrd="0" destOrd="0" presId="urn:microsoft.com/office/officeart/2005/8/layout/hierarchy1"/>
    <dgm:cxn modelId="{F0CD88C9-93E8-4C2E-BAF8-2D755A1482E9}" type="presParOf" srcId="{D8995DCE-95F4-4D18-8A25-D4561B97DCC6}" destId="{A574415C-3B5E-4244-884C-76C589795628}" srcOrd="0" destOrd="0" presId="urn:microsoft.com/office/officeart/2005/8/layout/hierarchy1"/>
    <dgm:cxn modelId="{BB098742-2BC9-4AB7-98B8-C2CA6904A5A3}" type="presParOf" srcId="{D8995DCE-95F4-4D18-8A25-D4561B97DCC6}" destId="{977DA6CA-A357-4E01-94BB-0C01DECA9AC3}" srcOrd="1" destOrd="0" presId="urn:microsoft.com/office/officeart/2005/8/layout/hierarchy1"/>
    <dgm:cxn modelId="{CB233A8D-D975-422F-B2F5-0505B774674B}" type="presParOf" srcId="{D1B015DC-F068-4C32-BDBB-77E84F6684E5}" destId="{3E16C55E-3E53-4BB1-A01C-2680F3D568C3}" srcOrd="1" destOrd="0" presId="urn:microsoft.com/office/officeart/2005/8/layout/hierarchy1"/>
    <dgm:cxn modelId="{45BD5E21-30FA-4A78-B80C-57DD0453875D}" type="presParOf" srcId="{22BC967F-3AB5-494E-BBDA-01E9B2CCEBBE}" destId="{153009DF-4DB5-4E44-A88B-7D5FB59A5969}" srcOrd="2" destOrd="0" presId="urn:microsoft.com/office/officeart/2005/8/layout/hierarchy1"/>
    <dgm:cxn modelId="{0259D145-F9DF-4AE1-91A6-6E6A3776CC57}" type="presParOf" srcId="{22BC967F-3AB5-494E-BBDA-01E9B2CCEBBE}" destId="{6A2C8C8F-FA10-430B-AD80-75505F3B5F5E}" srcOrd="3" destOrd="0" presId="urn:microsoft.com/office/officeart/2005/8/layout/hierarchy1"/>
    <dgm:cxn modelId="{95F3A50E-CBCA-4579-9DD1-F3E85185AAB9}" type="presParOf" srcId="{6A2C8C8F-FA10-430B-AD80-75505F3B5F5E}" destId="{6DF3BD66-1D85-4E00-B96A-9C3ECD5EF682}" srcOrd="0" destOrd="0" presId="urn:microsoft.com/office/officeart/2005/8/layout/hierarchy1"/>
    <dgm:cxn modelId="{5C38AAF4-55DF-41BF-9A46-625A6B542D25}" type="presParOf" srcId="{6DF3BD66-1D85-4E00-B96A-9C3ECD5EF682}" destId="{A636F543-02BC-4D79-BEE4-174F87AD8872}" srcOrd="0" destOrd="0" presId="urn:microsoft.com/office/officeart/2005/8/layout/hierarchy1"/>
    <dgm:cxn modelId="{99BB8C67-C33E-4170-98C4-90CAF7F00045}" type="presParOf" srcId="{6DF3BD66-1D85-4E00-B96A-9C3ECD5EF682}" destId="{1C574C71-37B7-4BB8-94FD-22D9121FB9EB}" srcOrd="1" destOrd="0" presId="urn:microsoft.com/office/officeart/2005/8/layout/hierarchy1"/>
    <dgm:cxn modelId="{68DF7C4F-B436-4DFD-932B-DE0DA5378BDC}" type="presParOf" srcId="{6A2C8C8F-FA10-430B-AD80-75505F3B5F5E}" destId="{99518A87-2FF4-407C-83F1-C03E3DC7F711}" srcOrd="1" destOrd="0" presId="urn:microsoft.com/office/officeart/2005/8/layout/hierarchy1"/>
    <dgm:cxn modelId="{F6267150-AEAF-477E-95BE-F7CD9F7F608E}" type="presParOf" srcId="{99518A87-2FF4-407C-83F1-C03E3DC7F711}" destId="{1306AB55-9E86-4B5D-BEB1-EA224AB2857F}" srcOrd="0" destOrd="0" presId="urn:microsoft.com/office/officeart/2005/8/layout/hierarchy1"/>
    <dgm:cxn modelId="{C079D9AB-57FF-47FB-AE98-A201C71D3BBC}" type="presParOf" srcId="{99518A87-2FF4-407C-83F1-C03E3DC7F711}" destId="{1200E106-3DC0-4755-A6E4-3C0121127F17}" srcOrd="1" destOrd="0" presId="urn:microsoft.com/office/officeart/2005/8/layout/hierarchy1"/>
    <dgm:cxn modelId="{6E7233AE-8C38-47DB-8583-543CF7DB1437}" type="presParOf" srcId="{1200E106-3DC0-4755-A6E4-3C0121127F17}" destId="{BD525909-368B-4ED4-9024-6052B644D48F}" srcOrd="0" destOrd="0" presId="urn:microsoft.com/office/officeart/2005/8/layout/hierarchy1"/>
    <dgm:cxn modelId="{D148DE9A-E194-46BD-BE8D-1DC7CD8E5E5D}" type="presParOf" srcId="{BD525909-368B-4ED4-9024-6052B644D48F}" destId="{5F4A9457-C680-48DB-80A0-61A608F5AD82}" srcOrd="0" destOrd="0" presId="urn:microsoft.com/office/officeart/2005/8/layout/hierarchy1"/>
    <dgm:cxn modelId="{AA264DDD-D19E-4097-94AF-7DE8F97C711B}" type="presParOf" srcId="{BD525909-368B-4ED4-9024-6052B644D48F}" destId="{2B5C1F27-235F-4D3D-8CC7-9DCFA7E0DFBE}" srcOrd="1" destOrd="0" presId="urn:microsoft.com/office/officeart/2005/8/layout/hierarchy1"/>
    <dgm:cxn modelId="{C46EEEFE-E705-412B-8AE5-5821F3DD841C}" type="presParOf" srcId="{1200E106-3DC0-4755-A6E4-3C0121127F17}" destId="{186C3711-D79B-4580-A592-EC65781472AB}" srcOrd="1" destOrd="0" presId="urn:microsoft.com/office/officeart/2005/8/layout/hierarchy1"/>
    <dgm:cxn modelId="{8CA4F25E-5ABB-460F-BB99-96C4296D8624}" type="presParOf" srcId="{99518A87-2FF4-407C-83F1-C03E3DC7F711}" destId="{66B659EE-A721-48F7-9F68-4606F9D5A5BA}" srcOrd="2" destOrd="0" presId="urn:microsoft.com/office/officeart/2005/8/layout/hierarchy1"/>
    <dgm:cxn modelId="{0BF8A9F2-73E6-4C80-B23B-D1A68312D034}" type="presParOf" srcId="{99518A87-2FF4-407C-83F1-C03E3DC7F711}" destId="{26A786CC-A86D-4AB4-97D7-E0D0106A2492}" srcOrd="3" destOrd="0" presId="urn:microsoft.com/office/officeart/2005/8/layout/hierarchy1"/>
    <dgm:cxn modelId="{A81E5AA8-7E49-4D31-8121-5F70F838F156}" type="presParOf" srcId="{26A786CC-A86D-4AB4-97D7-E0D0106A2492}" destId="{84AFBBD2-3502-4FB6-A616-1FC841B0EE7E}" srcOrd="0" destOrd="0" presId="urn:microsoft.com/office/officeart/2005/8/layout/hierarchy1"/>
    <dgm:cxn modelId="{0D525C9E-1BDE-478D-89F1-6FD99C480627}" type="presParOf" srcId="{84AFBBD2-3502-4FB6-A616-1FC841B0EE7E}" destId="{FF5173DD-C5A5-4C9A-8BA8-F614FD2A4CBC}" srcOrd="0" destOrd="0" presId="urn:microsoft.com/office/officeart/2005/8/layout/hierarchy1"/>
    <dgm:cxn modelId="{4DC92909-D3F1-406E-9F51-45DB85052B45}" type="presParOf" srcId="{84AFBBD2-3502-4FB6-A616-1FC841B0EE7E}" destId="{5CBD2128-5154-4B64-80F7-8BC205F43CBF}" srcOrd="1" destOrd="0" presId="urn:microsoft.com/office/officeart/2005/8/layout/hierarchy1"/>
    <dgm:cxn modelId="{76916880-3AC8-44DF-85F7-D6D3EB895E6F}" type="presParOf" srcId="{26A786CC-A86D-4AB4-97D7-E0D0106A2492}" destId="{9C8A3CF7-5255-499D-8773-8A9C98B86C27}" srcOrd="1" destOrd="0" presId="urn:microsoft.com/office/officeart/2005/8/layout/hierarchy1"/>
    <dgm:cxn modelId="{33DB741A-8318-4A8C-99C4-582605A4360C}" type="presParOf" srcId="{99518A87-2FF4-407C-83F1-C03E3DC7F711}" destId="{59B5B3CD-7C1D-427A-8606-474C3B286977}" srcOrd="4" destOrd="0" presId="urn:microsoft.com/office/officeart/2005/8/layout/hierarchy1"/>
    <dgm:cxn modelId="{980D1D89-C7A6-48C5-8CF7-AFF106B37584}" type="presParOf" srcId="{99518A87-2FF4-407C-83F1-C03E3DC7F711}" destId="{C0D914C5-A9A9-4C19-BDCE-121623498D39}" srcOrd="5" destOrd="0" presId="urn:microsoft.com/office/officeart/2005/8/layout/hierarchy1"/>
    <dgm:cxn modelId="{28AC15D0-6A26-441B-8489-9DCFD28802B4}" type="presParOf" srcId="{C0D914C5-A9A9-4C19-BDCE-121623498D39}" destId="{970CED2A-50BB-46E5-A2E6-B7AA1FB6A352}" srcOrd="0" destOrd="0" presId="urn:microsoft.com/office/officeart/2005/8/layout/hierarchy1"/>
    <dgm:cxn modelId="{C376A3AA-258A-48F0-B973-D392242DD640}" type="presParOf" srcId="{970CED2A-50BB-46E5-A2E6-B7AA1FB6A352}" destId="{24714D24-9526-4E10-9BF5-398B99854F0E}" srcOrd="0" destOrd="0" presId="urn:microsoft.com/office/officeart/2005/8/layout/hierarchy1"/>
    <dgm:cxn modelId="{4780D50E-735A-4E3D-9BBB-5444FDBE7FF3}" type="presParOf" srcId="{970CED2A-50BB-46E5-A2E6-B7AA1FB6A352}" destId="{297BFF4A-C4B3-4F22-8037-58344BB37DEB}" srcOrd="1" destOrd="0" presId="urn:microsoft.com/office/officeart/2005/8/layout/hierarchy1"/>
    <dgm:cxn modelId="{E912BCF9-A6C2-4075-A8F8-D0B4F7B79B0E}" type="presParOf" srcId="{C0D914C5-A9A9-4C19-BDCE-121623498D39}" destId="{0CDC9D62-3511-40BC-B48C-C35F45791C6E}" srcOrd="1" destOrd="0" presId="urn:microsoft.com/office/officeart/2005/8/layout/hierarchy1"/>
    <dgm:cxn modelId="{D37D6336-4CD7-43FE-A8A3-918F8D7534AB}" type="presParOf" srcId="{22BC967F-3AB5-494E-BBDA-01E9B2CCEBBE}" destId="{5790F34D-90F4-413E-92C1-008C4AFB1C8E}" srcOrd="4" destOrd="0" presId="urn:microsoft.com/office/officeart/2005/8/layout/hierarchy1"/>
    <dgm:cxn modelId="{6387D908-6930-4E0D-AA95-748AB685495E}" type="presParOf" srcId="{22BC967F-3AB5-494E-BBDA-01E9B2CCEBBE}" destId="{C36823AC-B62D-4511-A837-53EF6EFE94D2}" srcOrd="5" destOrd="0" presId="urn:microsoft.com/office/officeart/2005/8/layout/hierarchy1"/>
    <dgm:cxn modelId="{FBAA11CE-CBDB-4FEF-9B8B-5C64435435B1}" type="presParOf" srcId="{C36823AC-B62D-4511-A837-53EF6EFE94D2}" destId="{E40FAC3B-7D2C-4B48-915D-77C0D2A94FE6}" srcOrd="0" destOrd="0" presId="urn:microsoft.com/office/officeart/2005/8/layout/hierarchy1"/>
    <dgm:cxn modelId="{934A1DC3-938A-4FEB-9E63-F3BF77D4F7B7}" type="presParOf" srcId="{E40FAC3B-7D2C-4B48-915D-77C0D2A94FE6}" destId="{7075A6CD-F5D1-4367-8D63-D018EE5A871B}" srcOrd="0" destOrd="0" presId="urn:microsoft.com/office/officeart/2005/8/layout/hierarchy1"/>
    <dgm:cxn modelId="{EF81D90E-395C-4BBF-BA2A-B6A2CCD8404A}" type="presParOf" srcId="{E40FAC3B-7D2C-4B48-915D-77C0D2A94FE6}" destId="{82F51091-20AE-4EC3-B4C1-0F4E11736A9E}" srcOrd="1" destOrd="0" presId="urn:microsoft.com/office/officeart/2005/8/layout/hierarchy1"/>
    <dgm:cxn modelId="{3C258ACD-4AA6-4967-B642-E36B911D4A32}" type="presParOf" srcId="{C36823AC-B62D-4511-A837-53EF6EFE94D2}" destId="{A06A5CAC-2158-40B4-9A1D-0E12781E857B}" srcOrd="1" destOrd="0" presId="urn:microsoft.com/office/officeart/2005/8/layout/hierarchy1"/>
    <dgm:cxn modelId="{0C92CDB9-801D-4997-8936-E04EE8DAEE51}" type="presParOf" srcId="{A06A5CAC-2158-40B4-9A1D-0E12781E857B}" destId="{A820B42F-893C-4F20-934D-8A2E0B0EAC70}" srcOrd="0" destOrd="0" presId="urn:microsoft.com/office/officeart/2005/8/layout/hierarchy1"/>
    <dgm:cxn modelId="{DE74374B-4D28-4447-9576-E4E5A34877E7}" type="presParOf" srcId="{A06A5CAC-2158-40B4-9A1D-0E12781E857B}" destId="{7ED8DF73-AB29-43BA-8328-8E4A31FDCBC1}" srcOrd="1" destOrd="0" presId="urn:microsoft.com/office/officeart/2005/8/layout/hierarchy1"/>
    <dgm:cxn modelId="{AE7739D0-09B0-4B42-BF79-806DCCEB3D53}" type="presParOf" srcId="{7ED8DF73-AB29-43BA-8328-8E4A31FDCBC1}" destId="{25828F65-8281-4CD0-A697-E27A97719A50}" srcOrd="0" destOrd="0" presId="urn:microsoft.com/office/officeart/2005/8/layout/hierarchy1"/>
    <dgm:cxn modelId="{F49A947B-B1D4-4CBC-B5D6-B9DDF02EB67C}" type="presParOf" srcId="{25828F65-8281-4CD0-A697-E27A97719A50}" destId="{BC80B754-947C-4DEF-8FC9-D4339418869D}" srcOrd="0" destOrd="0" presId="urn:microsoft.com/office/officeart/2005/8/layout/hierarchy1"/>
    <dgm:cxn modelId="{468AEADE-ADAF-4DD2-97EB-09B6F0DC6A8E}" type="presParOf" srcId="{25828F65-8281-4CD0-A697-E27A97719A50}" destId="{5346C151-852D-41CA-81BB-B069201A4A7E}" srcOrd="1" destOrd="0" presId="urn:microsoft.com/office/officeart/2005/8/layout/hierarchy1"/>
    <dgm:cxn modelId="{3699025F-A7D3-4474-9C08-CCF1F0485033}" type="presParOf" srcId="{7ED8DF73-AB29-43BA-8328-8E4A31FDCBC1}" destId="{103F6FB5-36E3-4DBD-8F83-E669010A29CC}" srcOrd="1" destOrd="0" presId="urn:microsoft.com/office/officeart/2005/8/layout/hierarchy1"/>
    <dgm:cxn modelId="{BA0E9D2D-9F4B-4315-995F-49EB0E52E56B}" type="presParOf" srcId="{A06A5CAC-2158-40B4-9A1D-0E12781E857B}" destId="{AAFA42C3-AC22-434E-A009-B4D5E2AC6A32}" srcOrd="2" destOrd="0" presId="urn:microsoft.com/office/officeart/2005/8/layout/hierarchy1"/>
    <dgm:cxn modelId="{888546BA-61F4-48AA-8C4B-84ACFCE56294}" type="presParOf" srcId="{A06A5CAC-2158-40B4-9A1D-0E12781E857B}" destId="{EAF66C20-CA94-48BC-8F7D-8DD6E939EA5C}" srcOrd="3" destOrd="0" presId="urn:microsoft.com/office/officeart/2005/8/layout/hierarchy1"/>
    <dgm:cxn modelId="{94A9586A-619E-43B9-B46A-35A070404C73}" type="presParOf" srcId="{EAF66C20-CA94-48BC-8F7D-8DD6E939EA5C}" destId="{31A25277-2B28-4B7F-804A-8A84A7E9D168}" srcOrd="0" destOrd="0" presId="urn:microsoft.com/office/officeart/2005/8/layout/hierarchy1"/>
    <dgm:cxn modelId="{75F71809-FEC5-4865-B5EE-CCD1310ECF53}" type="presParOf" srcId="{31A25277-2B28-4B7F-804A-8A84A7E9D168}" destId="{A0905EF1-F2EC-442A-8464-31601F8A525A}" srcOrd="0" destOrd="0" presId="urn:microsoft.com/office/officeart/2005/8/layout/hierarchy1"/>
    <dgm:cxn modelId="{B2E505D6-A85E-4236-9C47-F5D395E91F70}" type="presParOf" srcId="{31A25277-2B28-4B7F-804A-8A84A7E9D168}" destId="{A489317E-9379-4814-B69E-145773BA47CF}" srcOrd="1" destOrd="0" presId="urn:microsoft.com/office/officeart/2005/8/layout/hierarchy1"/>
    <dgm:cxn modelId="{E00A16E9-00DE-40FE-B9F0-2077161ED2A8}" type="presParOf" srcId="{EAF66C20-CA94-48BC-8F7D-8DD6E939EA5C}" destId="{9B6F50A2-F960-4CA8-82E7-D65DEA931A13}" srcOrd="1" destOrd="0" presId="urn:microsoft.com/office/officeart/2005/8/layout/hierarchy1"/>
    <dgm:cxn modelId="{8AF83185-0762-428A-8893-DFCB4FE50DFB}" type="presParOf" srcId="{A06A5CAC-2158-40B4-9A1D-0E12781E857B}" destId="{D64E5817-808F-44E8-BB7D-47D1398D3599}" srcOrd="4" destOrd="0" presId="urn:microsoft.com/office/officeart/2005/8/layout/hierarchy1"/>
    <dgm:cxn modelId="{3B993C23-4E13-4CED-91DF-0E0283F18390}" type="presParOf" srcId="{A06A5CAC-2158-40B4-9A1D-0E12781E857B}" destId="{7505BFC1-BEE3-41A6-9221-10DFC9861B7A}" srcOrd="5" destOrd="0" presId="urn:microsoft.com/office/officeart/2005/8/layout/hierarchy1"/>
    <dgm:cxn modelId="{0B218AC6-B428-44CB-8BBA-CD946F29F2A7}" type="presParOf" srcId="{7505BFC1-BEE3-41A6-9221-10DFC9861B7A}" destId="{08A55EC8-A4D2-4DBE-A0A9-EF11CCAF6389}" srcOrd="0" destOrd="0" presId="urn:microsoft.com/office/officeart/2005/8/layout/hierarchy1"/>
    <dgm:cxn modelId="{2AB23FD3-B302-4C6D-84F0-4BBD75738441}" type="presParOf" srcId="{08A55EC8-A4D2-4DBE-A0A9-EF11CCAF6389}" destId="{CDC6DD8D-06A4-4D8A-A557-6813D73B1700}" srcOrd="0" destOrd="0" presId="urn:microsoft.com/office/officeart/2005/8/layout/hierarchy1"/>
    <dgm:cxn modelId="{98C0249B-4061-4A2E-A52B-08CFD5F0D6E3}" type="presParOf" srcId="{08A55EC8-A4D2-4DBE-A0A9-EF11CCAF6389}" destId="{503639B4-7D7A-459E-8BEE-2ED9DFE47443}" srcOrd="1" destOrd="0" presId="urn:microsoft.com/office/officeart/2005/8/layout/hierarchy1"/>
    <dgm:cxn modelId="{A8F8F251-608B-47ED-B0B3-797EEFC30263}" type="presParOf" srcId="{7505BFC1-BEE3-41A6-9221-10DFC9861B7A}" destId="{02D0A4FA-14F8-42B8-8A47-7D2DA7BE0F4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E83F6F70-825E-4EEF-88D0-7104648B8F19}" type="doc">
      <dgm:prSet loTypeId="urn:microsoft.com/office/officeart/2005/8/layout/hierarchy1" loCatId="hierarchy" qsTypeId="urn:microsoft.com/office/officeart/2005/8/quickstyle/3d4" qsCatId="3D" csTypeId="urn:microsoft.com/office/officeart/2005/8/colors/accent2_1" csCatId="accent2" phldr="1"/>
      <dgm:spPr/>
      <dgm:t>
        <a:bodyPr/>
        <a:lstStyle/>
        <a:p>
          <a:endParaRPr lang="en-US"/>
        </a:p>
      </dgm:t>
    </dgm:pt>
    <dgm:pt modelId="{F10BC23F-A4D8-4C97-AFF5-75E20AFFBB6E}">
      <dgm:prSet phldrT="[Text]" custT="1"/>
      <dgm:spPr>
        <a:solidFill>
          <a:srgbClr val="FFC000">
            <a:alpha val="90000"/>
          </a:srgbClr>
        </a:solidFill>
      </dgm:spPr>
      <dgm:t>
        <a:bodyPr/>
        <a:lstStyle/>
        <a:p>
          <a:r>
            <a:rPr lang="en-US" sz="1600" dirty="0"/>
            <a:t>Thing</a:t>
          </a:r>
          <a:endParaRPr lang="en-US" sz="1300" dirty="0"/>
        </a:p>
      </dgm:t>
    </dgm:pt>
    <dgm:pt modelId="{6D9B8CFD-73A2-4E20-B1AC-B60E8C481474}" type="parTrans" cxnId="{38BAF21C-0F83-485A-AACE-D3097AD7D9E7}">
      <dgm:prSet/>
      <dgm:spPr/>
      <dgm:t>
        <a:bodyPr/>
        <a:lstStyle/>
        <a:p>
          <a:endParaRPr lang="en-US"/>
        </a:p>
      </dgm:t>
    </dgm:pt>
    <dgm:pt modelId="{1E0211F5-5EA0-4761-9F1A-24AFBD74357F}" type="sibTrans" cxnId="{38BAF21C-0F83-485A-AACE-D3097AD7D9E7}">
      <dgm:prSet/>
      <dgm:spPr/>
      <dgm:t>
        <a:bodyPr/>
        <a:lstStyle/>
        <a:p>
          <a:endParaRPr lang="en-US"/>
        </a:p>
      </dgm:t>
    </dgm:pt>
    <dgm:pt modelId="{670C641F-50FD-4F39-9340-56B8571F51AF}">
      <dgm:prSet phldrT="[Text]"/>
      <dgm:spPr>
        <a:solidFill>
          <a:srgbClr val="FFC000">
            <a:alpha val="90000"/>
          </a:srgbClr>
        </a:solidFill>
      </dgm:spPr>
      <dgm:t>
        <a:bodyPr/>
        <a:lstStyle/>
        <a:p>
          <a:r>
            <a:rPr lang="en-US" dirty="0"/>
            <a:t>Identifiable Thing</a:t>
          </a:r>
        </a:p>
      </dgm:t>
    </dgm:pt>
    <dgm:pt modelId="{1EB0A9E1-B104-4584-9939-A38075377F14}" type="parTrans" cxnId="{8F3E6E5C-D67A-48F9-8C08-FADEB51197B6}">
      <dgm:prSet/>
      <dgm:spPr/>
      <dgm:t>
        <a:bodyPr/>
        <a:lstStyle/>
        <a:p>
          <a:endParaRPr lang="en-US"/>
        </a:p>
      </dgm:t>
    </dgm:pt>
    <dgm:pt modelId="{D39F44B0-4E61-4C12-B98A-5D76CA212E9A}" type="sibTrans" cxnId="{8F3E6E5C-D67A-48F9-8C08-FADEB51197B6}">
      <dgm:prSet/>
      <dgm:spPr/>
      <dgm:t>
        <a:bodyPr/>
        <a:lstStyle/>
        <a:p>
          <a:endParaRPr lang="en-US"/>
        </a:p>
      </dgm:t>
    </dgm:pt>
    <dgm:pt modelId="{15B09DB5-99AB-4BF7-B241-3C64B28AA0C8}">
      <dgm:prSet phldrT="[Text]"/>
      <dgm:spPr>
        <a:solidFill>
          <a:srgbClr val="FFC000">
            <a:alpha val="90000"/>
          </a:srgbClr>
        </a:solidFill>
      </dgm:spPr>
      <dgm:t>
        <a:bodyPr/>
        <a:lstStyle/>
        <a:p>
          <a:r>
            <a:rPr lang="en-US" dirty="0"/>
            <a:t>Relative Thing</a:t>
          </a:r>
        </a:p>
      </dgm:t>
    </dgm:pt>
    <dgm:pt modelId="{511CEEDD-8A03-41FF-985A-58F97D783AA7}" type="parTrans" cxnId="{7B73F9EA-B73D-401E-87A2-2445B08951EC}">
      <dgm:prSet/>
      <dgm:spPr/>
      <dgm:t>
        <a:bodyPr/>
        <a:lstStyle/>
        <a:p>
          <a:endParaRPr lang="en-US"/>
        </a:p>
      </dgm:t>
    </dgm:pt>
    <dgm:pt modelId="{82AD9F80-078E-48A5-A632-34B1A22755E0}" type="sibTrans" cxnId="{7B73F9EA-B73D-401E-87A2-2445B08951EC}">
      <dgm:prSet/>
      <dgm:spPr/>
      <dgm:t>
        <a:bodyPr/>
        <a:lstStyle/>
        <a:p>
          <a:endParaRPr lang="en-US"/>
        </a:p>
      </dgm:t>
    </dgm:pt>
    <dgm:pt modelId="{712F47B5-BE93-4907-A429-C66A06951102}">
      <dgm:prSet phldrT="[Text]"/>
      <dgm:spPr>
        <a:solidFill>
          <a:srgbClr val="FFC000">
            <a:alpha val="90000"/>
          </a:srgbClr>
        </a:solidFill>
      </dgm:spPr>
      <dgm:t>
        <a:bodyPr/>
        <a:lstStyle/>
        <a:p>
          <a:r>
            <a:rPr lang="en-US" dirty="0"/>
            <a:t>Mediating Thing (context)</a:t>
          </a:r>
        </a:p>
      </dgm:t>
    </dgm:pt>
    <dgm:pt modelId="{EC084C5B-C32C-415C-97E4-A06940AC7893}" type="parTrans" cxnId="{2C899214-8D9A-4A4E-B445-7E592D5A761D}">
      <dgm:prSet/>
      <dgm:spPr/>
      <dgm:t>
        <a:bodyPr/>
        <a:lstStyle/>
        <a:p>
          <a:endParaRPr lang="en-US"/>
        </a:p>
      </dgm:t>
    </dgm:pt>
    <dgm:pt modelId="{439D0B6C-E0DB-4C88-8711-3F48E7CB06A9}" type="sibTrans" cxnId="{2C899214-8D9A-4A4E-B445-7E592D5A761D}">
      <dgm:prSet/>
      <dgm:spPr/>
      <dgm:t>
        <a:bodyPr/>
        <a:lstStyle/>
        <a:p>
          <a:endParaRPr lang="en-US"/>
        </a:p>
      </dgm:t>
    </dgm:pt>
    <dgm:pt modelId="{E286932E-00E7-4029-9D3F-0B7DDF34D483}">
      <dgm:prSet phldrT="[Text]"/>
      <dgm:spPr>
        <a:solidFill>
          <a:srgbClr val="FFC000">
            <a:alpha val="90000"/>
          </a:srgbClr>
        </a:solidFill>
      </dgm:spPr>
      <dgm:t>
        <a:bodyPr/>
        <a:lstStyle/>
        <a:p>
          <a:r>
            <a:rPr lang="en-US" dirty="0"/>
            <a:t>Person</a:t>
          </a:r>
        </a:p>
      </dgm:t>
    </dgm:pt>
    <dgm:pt modelId="{493A8E2A-CFEF-44E7-AB69-D5CB80467D1E}" type="parTrans" cxnId="{B319BAC5-1B2E-43AE-B2E7-7EE0B3A1D54B}">
      <dgm:prSet/>
      <dgm:spPr/>
      <dgm:t>
        <a:bodyPr/>
        <a:lstStyle/>
        <a:p>
          <a:endParaRPr lang="en-US"/>
        </a:p>
      </dgm:t>
    </dgm:pt>
    <dgm:pt modelId="{5BB69597-E790-4DB5-9A25-C079D539B603}" type="sibTrans" cxnId="{B319BAC5-1B2E-43AE-B2E7-7EE0B3A1D54B}">
      <dgm:prSet/>
      <dgm:spPr/>
      <dgm:t>
        <a:bodyPr/>
        <a:lstStyle/>
        <a:p>
          <a:endParaRPr lang="en-US"/>
        </a:p>
      </dgm:t>
    </dgm:pt>
    <dgm:pt modelId="{452935F1-9D69-4E90-A5D4-8956E2FC7796}">
      <dgm:prSet phldrT="[Text]"/>
      <dgm:spPr>
        <a:solidFill>
          <a:srgbClr val="FFC000">
            <a:alpha val="90000"/>
          </a:srgbClr>
        </a:solidFill>
      </dgm:spPr>
      <dgm:t>
        <a:bodyPr/>
        <a:lstStyle/>
        <a:p>
          <a:r>
            <a:rPr lang="en-US" dirty="0"/>
            <a:t>Employee</a:t>
          </a:r>
        </a:p>
      </dgm:t>
    </dgm:pt>
    <dgm:pt modelId="{F1561609-ED82-472F-B2B7-6F09D0871B86}" type="parTrans" cxnId="{FA97BFE6-827F-4C44-A525-2A2AB989464A}">
      <dgm:prSet/>
      <dgm:spPr/>
      <dgm:t>
        <a:bodyPr/>
        <a:lstStyle/>
        <a:p>
          <a:endParaRPr lang="en-US"/>
        </a:p>
      </dgm:t>
    </dgm:pt>
    <dgm:pt modelId="{33195F6F-6921-43FE-AA4B-6A43929E2389}" type="sibTrans" cxnId="{FA97BFE6-827F-4C44-A525-2A2AB989464A}">
      <dgm:prSet/>
      <dgm:spPr/>
      <dgm:t>
        <a:bodyPr/>
        <a:lstStyle/>
        <a:p>
          <a:endParaRPr lang="en-US"/>
        </a:p>
      </dgm:t>
    </dgm:pt>
    <dgm:pt modelId="{678D488B-0350-40D8-9A00-4A574E84D710}">
      <dgm:prSet phldrT="[Text]"/>
      <dgm:spPr>
        <a:solidFill>
          <a:srgbClr val="FFC000">
            <a:alpha val="90000"/>
          </a:srgbClr>
        </a:solidFill>
      </dgm:spPr>
      <dgm:t>
        <a:bodyPr/>
        <a:lstStyle/>
        <a:p>
          <a:r>
            <a:rPr lang="en-US" dirty="0"/>
            <a:t>Customer</a:t>
          </a:r>
        </a:p>
      </dgm:t>
    </dgm:pt>
    <dgm:pt modelId="{8E7B59E0-A21A-4A26-84FF-4F57A489E2BA}" type="parTrans" cxnId="{8A1DC6BD-1294-4A8B-9E11-3D974C3A747F}">
      <dgm:prSet/>
      <dgm:spPr/>
      <dgm:t>
        <a:bodyPr/>
        <a:lstStyle/>
        <a:p>
          <a:endParaRPr lang="en-US"/>
        </a:p>
      </dgm:t>
    </dgm:pt>
    <dgm:pt modelId="{ABD81837-5754-405A-87F5-0467EE293DAF}" type="sibTrans" cxnId="{8A1DC6BD-1294-4A8B-9E11-3D974C3A747F}">
      <dgm:prSet/>
      <dgm:spPr/>
      <dgm:t>
        <a:bodyPr/>
        <a:lstStyle/>
        <a:p>
          <a:endParaRPr lang="en-US"/>
        </a:p>
      </dgm:t>
    </dgm:pt>
    <dgm:pt modelId="{10A4601C-B407-4BFB-8C1D-E1ABC254B0F0}">
      <dgm:prSet phldrT="[Text]"/>
      <dgm:spPr>
        <a:solidFill>
          <a:srgbClr val="FFC000">
            <a:alpha val="90000"/>
          </a:srgbClr>
        </a:solidFill>
      </dgm:spPr>
      <dgm:t>
        <a:bodyPr/>
        <a:lstStyle/>
        <a:p>
          <a:r>
            <a:rPr lang="en-US" dirty="0"/>
            <a:t>Pilot</a:t>
          </a:r>
        </a:p>
      </dgm:t>
    </dgm:pt>
    <dgm:pt modelId="{E442DE4F-B8B2-4355-9DB8-284CD2C13A17}" type="parTrans" cxnId="{3970E15C-13A5-48BA-84E5-396DE8A92A55}">
      <dgm:prSet/>
      <dgm:spPr/>
      <dgm:t>
        <a:bodyPr/>
        <a:lstStyle/>
        <a:p>
          <a:endParaRPr lang="en-US"/>
        </a:p>
      </dgm:t>
    </dgm:pt>
    <dgm:pt modelId="{D332CDE8-C3AA-4F9A-A87D-D39BD2714C6B}" type="sibTrans" cxnId="{3970E15C-13A5-48BA-84E5-396DE8A92A55}">
      <dgm:prSet/>
      <dgm:spPr/>
      <dgm:t>
        <a:bodyPr/>
        <a:lstStyle/>
        <a:p>
          <a:endParaRPr lang="en-US"/>
        </a:p>
      </dgm:t>
    </dgm:pt>
    <dgm:pt modelId="{E91B6F1B-A101-4E52-B28C-C80566E75880}">
      <dgm:prSet phldrT="[Text]"/>
      <dgm:spPr>
        <a:solidFill>
          <a:srgbClr val="FFC000">
            <a:alpha val="90000"/>
          </a:srgbClr>
        </a:solidFill>
      </dgm:spPr>
      <dgm:t>
        <a:bodyPr/>
        <a:lstStyle/>
        <a:p>
          <a:r>
            <a:rPr lang="en-US" dirty="0"/>
            <a:t>Employment</a:t>
          </a:r>
        </a:p>
      </dgm:t>
    </dgm:pt>
    <dgm:pt modelId="{F97E2D66-D1C2-4857-80F8-69F450054555}" type="parTrans" cxnId="{02C3320B-B7AF-46FD-AF9B-2627BDE6DBA5}">
      <dgm:prSet/>
      <dgm:spPr/>
      <dgm:t>
        <a:bodyPr/>
        <a:lstStyle/>
        <a:p>
          <a:endParaRPr lang="en-US"/>
        </a:p>
      </dgm:t>
    </dgm:pt>
    <dgm:pt modelId="{E79711EC-B59D-4D7C-A970-1F365BA318DF}" type="sibTrans" cxnId="{02C3320B-B7AF-46FD-AF9B-2627BDE6DBA5}">
      <dgm:prSet/>
      <dgm:spPr/>
      <dgm:t>
        <a:bodyPr/>
        <a:lstStyle/>
        <a:p>
          <a:endParaRPr lang="en-US"/>
        </a:p>
      </dgm:t>
    </dgm:pt>
    <dgm:pt modelId="{BB23910A-79B3-49EB-B3D0-5D169641EB09}">
      <dgm:prSet phldrT="[Text]"/>
      <dgm:spPr>
        <a:solidFill>
          <a:srgbClr val="FFC000">
            <a:alpha val="90000"/>
          </a:srgbClr>
        </a:solidFill>
      </dgm:spPr>
      <dgm:t>
        <a:bodyPr/>
        <a:lstStyle/>
        <a:p>
          <a:r>
            <a:rPr lang="en-US" dirty="0"/>
            <a:t>Sales</a:t>
          </a:r>
        </a:p>
      </dgm:t>
    </dgm:pt>
    <dgm:pt modelId="{858291E7-A264-458D-902E-CA860909CC58}" type="parTrans" cxnId="{82EA9AC4-11DF-4885-AE78-FB0208E1F7CE}">
      <dgm:prSet/>
      <dgm:spPr/>
      <dgm:t>
        <a:bodyPr/>
        <a:lstStyle/>
        <a:p>
          <a:endParaRPr lang="en-US"/>
        </a:p>
      </dgm:t>
    </dgm:pt>
    <dgm:pt modelId="{6ACFCB9E-45A1-49B4-9B6C-F9605E340414}" type="sibTrans" cxnId="{82EA9AC4-11DF-4885-AE78-FB0208E1F7CE}">
      <dgm:prSet/>
      <dgm:spPr/>
      <dgm:t>
        <a:bodyPr/>
        <a:lstStyle/>
        <a:p>
          <a:endParaRPr lang="en-US"/>
        </a:p>
      </dgm:t>
    </dgm:pt>
    <dgm:pt modelId="{FEDB4E64-5F2C-462A-B9A9-5C8271ACB295}">
      <dgm:prSet phldrT="[Text]"/>
      <dgm:spPr>
        <a:solidFill>
          <a:srgbClr val="FFC000">
            <a:alpha val="90000"/>
          </a:srgbClr>
        </a:solidFill>
      </dgm:spPr>
      <dgm:t>
        <a:bodyPr/>
        <a:lstStyle/>
        <a:p>
          <a:r>
            <a:rPr lang="en-US" dirty="0"/>
            <a:t>Aviation</a:t>
          </a:r>
        </a:p>
      </dgm:t>
    </dgm:pt>
    <dgm:pt modelId="{DB1AD7C7-1A2A-4934-804D-4D7013254900}" type="parTrans" cxnId="{9CFA002E-299B-428B-802F-3D051E85989E}">
      <dgm:prSet/>
      <dgm:spPr/>
      <dgm:t>
        <a:bodyPr/>
        <a:lstStyle/>
        <a:p>
          <a:endParaRPr lang="en-US"/>
        </a:p>
      </dgm:t>
    </dgm:pt>
    <dgm:pt modelId="{0E87BAE2-B43D-4B9B-BE84-BB69A49B7668}" type="sibTrans" cxnId="{9CFA002E-299B-428B-802F-3D051E85989E}">
      <dgm:prSet/>
      <dgm:spPr/>
      <dgm:t>
        <a:bodyPr/>
        <a:lstStyle/>
        <a:p>
          <a:endParaRPr lang="en-US"/>
        </a:p>
      </dgm:t>
    </dgm:pt>
    <dgm:pt modelId="{4ECA65F2-A0FF-484A-830F-ECACDEBB9A78}" type="pres">
      <dgm:prSet presAssocID="{E83F6F70-825E-4EEF-88D0-7104648B8F19}" presName="hierChild1" presStyleCnt="0">
        <dgm:presLayoutVars>
          <dgm:chPref val="1"/>
          <dgm:dir/>
          <dgm:animOne val="branch"/>
          <dgm:animLvl val="lvl"/>
          <dgm:resizeHandles/>
        </dgm:presLayoutVars>
      </dgm:prSet>
      <dgm:spPr/>
    </dgm:pt>
    <dgm:pt modelId="{C0D1D638-E841-482C-BFAC-20C3785583FA}" type="pres">
      <dgm:prSet presAssocID="{F10BC23F-A4D8-4C97-AFF5-75E20AFFBB6E}" presName="hierRoot1" presStyleCnt="0"/>
      <dgm:spPr/>
    </dgm:pt>
    <dgm:pt modelId="{7F6FDDB5-C192-4BD8-945D-8007900D0568}" type="pres">
      <dgm:prSet presAssocID="{F10BC23F-A4D8-4C97-AFF5-75E20AFFBB6E}" presName="composite" presStyleCnt="0"/>
      <dgm:spPr/>
    </dgm:pt>
    <dgm:pt modelId="{367A69E7-EFE0-4506-9F66-571760393C04}" type="pres">
      <dgm:prSet presAssocID="{F10BC23F-A4D8-4C97-AFF5-75E20AFFBB6E}" presName="background" presStyleLbl="node0" presStyleIdx="0" presStyleCnt="1"/>
      <dgm:spPr/>
    </dgm:pt>
    <dgm:pt modelId="{246B0693-B89D-4D23-88AF-942DA68A0616}" type="pres">
      <dgm:prSet presAssocID="{F10BC23F-A4D8-4C97-AFF5-75E20AFFBB6E}" presName="text" presStyleLbl="fgAcc0" presStyleIdx="0" presStyleCnt="1" custScaleX="231526" custLinFactNeighborX="-8626" custLinFactNeighborY="-48893">
        <dgm:presLayoutVars>
          <dgm:chPref val="3"/>
        </dgm:presLayoutVars>
      </dgm:prSet>
      <dgm:spPr/>
    </dgm:pt>
    <dgm:pt modelId="{22BC967F-3AB5-494E-BBDA-01E9B2CCEBBE}" type="pres">
      <dgm:prSet presAssocID="{F10BC23F-A4D8-4C97-AFF5-75E20AFFBB6E}" presName="hierChild2" presStyleCnt="0"/>
      <dgm:spPr/>
    </dgm:pt>
    <dgm:pt modelId="{54552971-00F0-4747-B90E-B34F07A6B514}" type="pres">
      <dgm:prSet presAssocID="{1EB0A9E1-B104-4584-9939-A38075377F14}" presName="Name10" presStyleLbl="parChTrans1D2" presStyleIdx="0" presStyleCnt="3"/>
      <dgm:spPr/>
    </dgm:pt>
    <dgm:pt modelId="{F4F6DC00-0967-47AF-8BEF-C381C8CC0240}" type="pres">
      <dgm:prSet presAssocID="{670C641F-50FD-4F39-9340-56B8571F51AF}" presName="hierRoot2" presStyleCnt="0"/>
      <dgm:spPr/>
    </dgm:pt>
    <dgm:pt modelId="{D6DB521F-1D69-418F-8297-49E967EECBE4}" type="pres">
      <dgm:prSet presAssocID="{670C641F-50FD-4F39-9340-56B8571F51AF}" presName="composite2" presStyleCnt="0"/>
      <dgm:spPr/>
    </dgm:pt>
    <dgm:pt modelId="{372F9824-F7CA-4C73-93A3-1CDE09E23BDA}" type="pres">
      <dgm:prSet presAssocID="{670C641F-50FD-4F39-9340-56B8571F51AF}" presName="background2" presStyleLbl="node2" presStyleIdx="0" presStyleCnt="3"/>
      <dgm:spPr/>
    </dgm:pt>
    <dgm:pt modelId="{98AA11D2-C4AE-45C2-97B5-7CD0B7DEE22D}" type="pres">
      <dgm:prSet presAssocID="{670C641F-50FD-4F39-9340-56B8571F51AF}" presName="text2" presStyleLbl="fgAcc2" presStyleIdx="0" presStyleCnt="3" custLinFactNeighborX="8778">
        <dgm:presLayoutVars>
          <dgm:chPref val="3"/>
        </dgm:presLayoutVars>
      </dgm:prSet>
      <dgm:spPr/>
    </dgm:pt>
    <dgm:pt modelId="{6E447739-62F8-40FD-805C-0566653A303E}" type="pres">
      <dgm:prSet presAssocID="{670C641F-50FD-4F39-9340-56B8571F51AF}" presName="hierChild3" presStyleCnt="0"/>
      <dgm:spPr/>
    </dgm:pt>
    <dgm:pt modelId="{2E71253B-7344-489A-BC99-2FC17041BC4A}" type="pres">
      <dgm:prSet presAssocID="{493A8E2A-CFEF-44E7-AB69-D5CB80467D1E}" presName="Name17" presStyleLbl="parChTrans1D3" presStyleIdx="0" presStyleCnt="7"/>
      <dgm:spPr/>
    </dgm:pt>
    <dgm:pt modelId="{D1B015DC-F068-4C32-BDBB-77E84F6684E5}" type="pres">
      <dgm:prSet presAssocID="{E286932E-00E7-4029-9D3F-0B7DDF34D483}" presName="hierRoot3" presStyleCnt="0"/>
      <dgm:spPr/>
    </dgm:pt>
    <dgm:pt modelId="{D8995DCE-95F4-4D18-8A25-D4561B97DCC6}" type="pres">
      <dgm:prSet presAssocID="{E286932E-00E7-4029-9D3F-0B7DDF34D483}" presName="composite3" presStyleCnt="0"/>
      <dgm:spPr/>
    </dgm:pt>
    <dgm:pt modelId="{A574415C-3B5E-4244-884C-76C589795628}" type="pres">
      <dgm:prSet presAssocID="{E286932E-00E7-4029-9D3F-0B7DDF34D483}" presName="background3" presStyleLbl="node3" presStyleIdx="0" presStyleCnt="7"/>
      <dgm:spPr/>
    </dgm:pt>
    <dgm:pt modelId="{977DA6CA-A357-4E01-94BB-0C01DECA9AC3}" type="pres">
      <dgm:prSet presAssocID="{E286932E-00E7-4029-9D3F-0B7DDF34D483}" presName="text3" presStyleLbl="fgAcc3" presStyleIdx="0" presStyleCnt="7">
        <dgm:presLayoutVars>
          <dgm:chPref val="3"/>
        </dgm:presLayoutVars>
      </dgm:prSet>
      <dgm:spPr/>
    </dgm:pt>
    <dgm:pt modelId="{3E16C55E-3E53-4BB1-A01C-2680F3D568C3}" type="pres">
      <dgm:prSet presAssocID="{E286932E-00E7-4029-9D3F-0B7DDF34D483}" presName="hierChild4" presStyleCnt="0"/>
      <dgm:spPr/>
    </dgm:pt>
    <dgm:pt modelId="{153009DF-4DB5-4E44-A88B-7D5FB59A5969}" type="pres">
      <dgm:prSet presAssocID="{511CEEDD-8A03-41FF-985A-58F97D783AA7}" presName="Name10" presStyleLbl="parChTrans1D2" presStyleIdx="1" presStyleCnt="3"/>
      <dgm:spPr/>
    </dgm:pt>
    <dgm:pt modelId="{6A2C8C8F-FA10-430B-AD80-75505F3B5F5E}" type="pres">
      <dgm:prSet presAssocID="{15B09DB5-99AB-4BF7-B241-3C64B28AA0C8}" presName="hierRoot2" presStyleCnt="0"/>
      <dgm:spPr/>
    </dgm:pt>
    <dgm:pt modelId="{6DF3BD66-1D85-4E00-B96A-9C3ECD5EF682}" type="pres">
      <dgm:prSet presAssocID="{15B09DB5-99AB-4BF7-B241-3C64B28AA0C8}" presName="composite2" presStyleCnt="0"/>
      <dgm:spPr/>
    </dgm:pt>
    <dgm:pt modelId="{A636F543-02BC-4D79-BEE4-174F87AD8872}" type="pres">
      <dgm:prSet presAssocID="{15B09DB5-99AB-4BF7-B241-3C64B28AA0C8}" presName="background2" presStyleLbl="node2" presStyleIdx="1" presStyleCnt="3"/>
      <dgm:spPr/>
    </dgm:pt>
    <dgm:pt modelId="{1C574C71-37B7-4BB8-94FD-22D9121FB9EB}" type="pres">
      <dgm:prSet presAssocID="{15B09DB5-99AB-4BF7-B241-3C64B28AA0C8}" presName="text2" presStyleLbl="fgAcc2" presStyleIdx="1" presStyleCnt="3" custLinFactNeighborX="-7407">
        <dgm:presLayoutVars>
          <dgm:chPref val="3"/>
        </dgm:presLayoutVars>
      </dgm:prSet>
      <dgm:spPr/>
    </dgm:pt>
    <dgm:pt modelId="{99518A87-2FF4-407C-83F1-C03E3DC7F711}" type="pres">
      <dgm:prSet presAssocID="{15B09DB5-99AB-4BF7-B241-3C64B28AA0C8}" presName="hierChild3" presStyleCnt="0"/>
      <dgm:spPr/>
    </dgm:pt>
    <dgm:pt modelId="{1306AB55-9E86-4B5D-BEB1-EA224AB2857F}" type="pres">
      <dgm:prSet presAssocID="{F1561609-ED82-472F-B2B7-6F09D0871B86}" presName="Name17" presStyleLbl="parChTrans1D3" presStyleIdx="1" presStyleCnt="7"/>
      <dgm:spPr/>
    </dgm:pt>
    <dgm:pt modelId="{1200E106-3DC0-4755-A6E4-3C0121127F17}" type="pres">
      <dgm:prSet presAssocID="{452935F1-9D69-4E90-A5D4-8956E2FC7796}" presName="hierRoot3" presStyleCnt="0"/>
      <dgm:spPr/>
    </dgm:pt>
    <dgm:pt modelId="{BD525909-368B-4ED4-9024-6052B644D48F}" type="pres">
      <dgm:prSet presAssocID="{452935F1-9D69-4E90-A5D4-8956E2FC7796}" presName="composite3" presStyleCnt="0"/>
      <dgm:spPr/>
    </dgm:pt>
    <dgm:pt modelId="{5F4A9457-C680-48DB-80A0-61A608F5AD82}" type="pres">
      <dgm:prSet presAssocID="{452935F1-9D69-4E90-A5D4-8956E2FC7796}" presName="background3" presStyleLbl="node3" presStyleIdx="1" presStyleCnt="7"/>
      <dgm:spPr/>
    </dgm:pt>
    <dgm:pt modelId="{2B5C1F27-235F-4D3D-8CC7-9DCFA7E0DFBE}" type="pres">
      <dgm:prSet presAssocID="{452935F1-9D69-4E90-A5D4-8956E2FC7796}" presName="text3" presStyleLbl="fgAcc3" presStyleIdx="1" presStyleCnt="7">
        <dgm:presLayoutVars>
          <dgm:chPref val="3"/>
        </dgm:presLayoutVars>
      </dgm:prSet>
      <dgm:spPr/>
    </dgm:pt>
    <dgm:pt modelId="{186C3711-D79B-4580-A592-EC65781472AB}" type="pres">
      <dgm:prSet presAssocID="{452935F1-9D69-4E90-A5D4-8956E2FC7796}" presName="hierChild4" presStyleCnt="0"/>
      <dgm:spPr/>
    </dgm:pt>
    <dgm:pt modelId="{66B659EE-A721-48F7-9F68-4606F9D5A5BA}" type="pres">
      <dgm:prSet presAssocID="{8E7B59E0-A21A-4A26-84FF-4F57A489E2BA}" presName="Name17" presStyleLbl="parChTrans1D3" presStyleIdx="2" presStyleCnt="7"/>
      <dgm:spPr/>
    </dgm:pt>
    <dgm:pt modelId="{26A786CC-A86D-4AB4-97D7-E0D0106A2492}" type="pres">
      <dgm:prSet presAssocID="{678D488B-0350-40D8-9A00-4A574E84D710}" presName="hierRoot3" presStyleCnt="0"/>
      <dgm:spPr/>
    </dgm:pt>
    <dgm:pt modelId="{84AFBBD2-3502-4FB6-A616-1FC841B0EE7E}" type="pres">
      <dgm:prSet presAssocID="{678D488B-0350-40D8-9A00-4A574E84D710}" presName="composite3" presStyleCnt="0"/>
      <dgm:spPr/>
    </dgm:pt>
    <dgm:pt modelId="{FF5173DD-C5A5-4C9A-8BA8-F614FD2A4CBC}" type="pres">
      <dgm:prSet presAssocID="{678D488B-0350-40D8-9A00-4A574E84D710}" presName="background3" presStyleLbl="node3" presStyleIdx="2" presStyleCnt="7"/>
      <dgm:spPr/>
    </dgm:pt>
    <dgm:pt modelId="{5CBD2128-5154-4B64-80F7-8BC205F43CBF}" type="pres">
      <dgm:prSet presAssocID="{678D488B-0350-40D8-9A00-4A574E84D710}" presName="text3" presStyleLbl="fgAcc3" presStyleIdx="2" presStyleCnt="7">
        <dgm:presLayoutVars>
          <dgm:chPref val="3"/>
        </dgm:presLayoutVars>
      </dgm:prSet>
      <dgm:spPr/>
    </dgm:pt>
    <dgm:pt modelId="{9C8A3CF7-5255-499D-8773-8A9C98B86C27}" type="pres">
      <dgm:prSet presAssocID="{678D488B-0350-40D8-9A00-4A574E84D710}" presName="hierChild4" presStyleCnt="0"/>
      <dgm:spPr/>
    </dgm:pt>
    <dgm:pt modelId="{59B5B3CD-7C1D-427A-8606-474C3B286977}" type="pres">
      <dgm:prSet presAssocID="{E442DE4F-B8B2-4355-9DB8-284CD2C13A17}" presName="Name17" presStyleLbl="parChTrans1D3" presStyleIdx="3" presStyleCnt="7"/>
      <dgm:spPr/>
    </dgm:pt>
    <dgm:pt modelId="{C0D914C5-A9A9-4C19-BDCE-121623498D39}" type="pres">
      <dgm:prSet presAssocID="{10A4601C-B407-4BFB-8C1D-E1ABC254B0F0}" presName="hierRoot3" presStyleCnt="0"/>
      <dgm:spPr/>
    </dgm:pt>
    <dgm:pt modelId="{970CED2A-50BB-46E5-A2E6-B7AA1FB6A352}" type="pres">
      <dgm:prSet presAssocID="{10A4601C-B407-4BFB-8C1D-E1ABC254B0F0}" presName="composite3" presStyleCnt="0"/>
      <dgm:spPr/>
    </dgm:pt>
    <dgm:pt modelId="{24714D24-9526-4E10-9BF5-398B99854F0E}" type="pres">
      <dgm:prSet presAssocID="{10A4601C-B407-4BFB-8C1D-E1ABC254B0F0}" presName="background3" presStyleLbl="node3" presStyleIdx="3" presStyleCnt="7"/>
      <dgm:spPr/>
    </dgm:pt>
    <dgm:pt modelId="{297BFF4A-C4B3-4F22-8037-58344BB37DEB}" type="pres">
      <dgm:prSet presAssocID="{10A4601C-B407-4BFB-8C1D-E1ABC254B0F0}" presName="text3" presStyleLbl="fgAcc3" presStyleIdx="3" presStyleCnt="7">
        <dgm:presLayoutVars>
          <dgm:chPref val="3"/>
        </dgm:presLayoutVars>
      </dgm:prSet>
      <dgm:spPr/>
    </dgm:pt>
    <dgm:pt modelId="{0CDC9D62-3511-40BC-B48C-C35F45791C6E}" type="pres">
      <dgm:prSet presAssocID="{10A4601C-B407-4BFB-8C1D-E1ABC254B0F0}" presName="hierChild4" presStyleCnt="0"/>
      <dgm:spPr/>
    </dgm:pt>
    <dgm:pt modelId="{5790F34D-90F4-413E-92C1-008C4AFB1C8E}" type="pres">
      <dgm:prSet presAssocID="{EC084C5B-C32C-415C-97E4-A06940AC7893}" presName="Name10" presStyleLbl="parChTrans1D2" presStyleIdx="2" presStyleCnt="3"/>
      <dgm:spPr/>
    </dgm:pt>
    <dgm:pt modelId="{C36823AC-B62D-4511-A837-53EF6EFE94D2}" type="pres">
      <dgm:prSet presAssocID="{712F47B5-BE93-4907-A429-C66A06951102}" presName="hierRoot2" presStyleCnt="0"/>
      <dgm:spPr/>
    </dgm:pt>
    <dgm:pt modelId="{E40FAC3B-7D2C-4B48-915D-77C0D2A94FE6}" type="pres">
      <dgm:prSet presAssocID="{712F47B5-BE93-4907-A429-C66A06951102}" presName="composite2" presStyleCnt="0"/>
      <dgm:spPr/>
    </dgm:pt>
    <dgm:pt modelId="{7075A6CD-F5D1-4367-8D63-D018EE5A871B}" type="pres">
      <dgm:prSet presAssocID="{712F47B5-BE93-4907-A429-C66A06951102}" presName="background2" presStyleLbl="node2" presStyleIdx="2" presStyleCnt="3"/>
      <dgm:spPr/>
    </dgm:pt>
    <dgm:pt modelId="{82F51091-20AE-4EC3-B4C1-0F4E11736A9E}" type="pres">
      <dgm:prSet presAssocID="{712F47B5-BE93-4907-A429-C66A06951102}" presName="text2" presStyleLbl="fgAcc2" presStyleIdx="2" presStyleCnt="3" custLinFactNeighborX="11447">
        <dgm:presLayoutVars>
          <dgm:chPref val="3"/>
        </dgm:presLayoutVars>
      </dgm:prSet>
      <dgm:spPr/>
    </dgm:pt>
    <dgm:pt modelId="{A06A5CAC-2158-40B4-9A1D-0E12781E857B}" type="pres">
      <dgm:prSet presAssocID="{712F47B5-BE93-4907-A429-C66A06951102}" presName="hierChild3" presStyleCnt="0"/>
      <dgm:spPr/>
    </dgm:pt>
    <dgm:pt modelId="{A820B42F-893C-4F20-934D-8A2E0B0EAC70}" type="pres">
      <dgm:prSet presAssocID="{F97E2D66-D1C2-4857-80F8-69F450054555}" presName="Name17" presStyleLbl="parChTrans1D3" presStyleIdx="4" presStyleCnt="7"/>
      <dgm:spPr/>
    </dgm:pt>
    <dgm:pt modelId="{7ED8DF73-AB29-43BA-8328-8E4A31FDCBC1}" type="pres">
      <dgm:prSet presAssocID="{E91B6F1B-A101-4E52-B28C-C80566E75880}" presName="hierRoot3" presStyleCnt="0"/>
      <dgm:spPr/>
    </dgm:pt>
    <dgm:pt modelId="{25828F65-8281-4CD0-A697-E27A97719A50}" type="pres">
      <dgm:prSet presAssocID="{E91B6F1B-A101-4E52-B28C-C80566E75880}" presName="composite3" presStyleCnt="0"/>
      <dgm:spPr/>
    </dgm:pt>
    <dgm:pt modelId="{BC80B754-947C-4DEF-8FC9-D4339418869D}" type="pres">
      <dgm:prSet presAssocID="{E91B6F1B-A101-4E52-B28C-C80566E75880}" presName="background3" presStyleLbl="node3" presStyleIdx="4" presStyleCnt="7"/>
      <dgm:spPr/>
    </dgm:pt>
    <dgm:pt modelId="{5346C151-852D-41CA-81BB-B069201A4A7E}" type="pres">
      <dgm:prSet presAssocID="{E91B6F1B-A101-4E52-B28C-C80566E75880}" presName="text3" presStyleLbl="fgAcc3" presStyleIdx="4" presStyleCnt="7">
        <dgm:presLayoutVars>
          <dgm:chPref val="3"/>
        </dgm:presLayoutVars>
      </dgm:prSet>
      <dgm:spPr/>
    </dgm:pt>
    <dgm:pt modelId="{103F6FB5-36E3-4DBD-8F83-E669010A29CC}" type="pres">
      <dgm:prSet presAssocID="{E91B6F1B-A101-4E52-B28C-C80566E75880}" presName="hierChild4" presStyleCnt="0"/>
      <dgm:spPr/>
    </dgm:pt>
    <dgm:pt modelId="{AAFA42C3-AC22-434E-A009-B4D5E2AC6A32}" type="pres">
      <dgm:prSet presAssocID="{858291E7-A264-458D-902E-CA860909CC58}" presName="Name17" presStyleLbl="parChTrans1D3" presStyleIdx="5" presStyleCnt="7"/>
      <dgm:spPr/>
    </dgm:pt>
    <dgm:pt modelId="{EAF66C20-CA94-48BC-8F7D-8DD6E939EA5C}" type="pres">
      <dgm:prSet presAssocID="{BB23910A-79B3-49EB-B3D0-5D169641EB09}" presName="hierRoot3" presStyleCnt="0"/>
      <dgm:spPr/>
    </dgm:pt>
    <dgm:pt modelId="{31A25277-2B28-4B7F-804A-8A84A7E9D168}" type="pres">
      <dgm:prSet presAssocID="{BB23910A-79B3-49EB-B3D0-5D169641EB09}" presName="composite3" presStyleCnt="0"/>
      <dgm:spPr/>
    </dgm:pt>
    <dgm:pt modelId="{A0905EF1-F2EC-442A-8464-31601F8A525A}" type="pres">
      <dgm:prSet presAssocID="{BB23910A-79B3-49EB-B3D0-5D169641EB09}" presName="background3" presStyleLbl="node3" presStyleIdx="5" presStyleCnt="7"/>
      <dgm:spPr/>
    </dgm:pt>
    <dgm:pt modelId="{A489317E-9379-4814-B69E-145773BA47CF}" type="pres">
      <dgm:prSet presAssocID="{BB23910A-79B3-49EB-B3D0-5D169641EB09}" presName="text3" presStyleLbl="fgAcc3" presStyleIdx="5" presStyleCnt="7">
        <dgm:presLayoutVars>
          <dgm:chPref val="3"/>
        </dgm:presLayoutVars>
      </dgm:prSet>
      <dgm:spPr/>
    </dgm:pt>
    <dgm:pt modelId="{9B6F50A2-F960-4CA8-82E7-D65DEA931A13}" type="pres">
      <dgm:prSet presAssocID="{BB23910A-79B3-49EB-B3D0-5D169641EB09}" presName="hierChild4" presStyleCnt="0"/>
      <dgm:spPr/>
    </dgm:pt>
    <dgm:pt modelId="{D64E5817-808F-44E8-BB7D-47D1398D3599}" type="pres">
      <dgm:prSet presAssocID="{DB1AD7C7-1A2A-4934-804D-4D7013254900}" presName="Name17" presStyleLbl="parChTrans1D3" presStyleIdx="6" presStyleCnt="7"/>
      <dgm:spPr/>
    </dgm:pt>
    <dgm:pt modelId="{7505BFC1-BEE3-41A6-9221-10DFC9861B7A}" type="pres">
      <dgm:prSet presAssocID="{FEDB4E64-5F2C-462A-B9A9-5C8271ACB295}" presName="hierRoot3" presStyleCnt="0"/>
      <dgm:spPr/>
    </dgm:pt>
    <dgm:pt modelId="{08A55EC8-A4D2-4DBE-A0A9-EF11CCAF6389}" type="pres">
      <dgm:prSet presAssocID="{FEDB4E64-5F2C-462A-B9A9-5C8271ACB295}" presName="composite3" presStyleCnt="0"/>
      <dgm:spPr/>
    </dgm:pt>
    <dgm:pt modelId="{CDC6DD8D-06A4-4D8A-A557-6813D73B1700}" type="pres">
      <dgm:prSet presAssocID="{FEDB4E64-5F2C-462A-B9A9-5C8271ACB295}" presName="background3" presStyleLbl="node3" presStyleIdx="6" presStyleCnt="7"/>
      <dgm:spPr/>
    </dgm:pt>
    <dgm:pt modelId="{503639B4-7D7A-459E-8BEE-2ED9DFE47443}" type="pres">
      <dgm:prSet presAssocID="{FEDB4E64-5F2C-462A-B9A9-5C8271ACB295}" presName="text3" presStyleLbl="fgAcc3" presStyleIdx="6" presStyleCnt="7">
        <dgm:presLayoutVars>
          <dgm:chPref val="3"/>
        </dgm:presLayoutVars>
      </dgm:prSet>
      <dgm:spPr/>
    </dgm:pt>
    <dgm:pt modelId="{02D0A4FA-14F8-42B8-8A47-7D2DA7BE0F49}" type="pres">
      <dgm:prSet presAssocID="{FEDB4E64-5F2C-462A-B9A9-5C8271ACB295}" presName="hierChild4" presStyleCnt="0"/>
      <dgm:spPr/>
    </dgm:pt>
  </dgm:ptLst>
  <dgm:cxnLst>
    <dgm:cxn modelId="{02C3320B-B7AF-46FD-AF9B-2627BDE6DBA5}" srcId="{712F47B5-BE93-4907-A429-C66A06951102}" destId="{E91B6F1B-A101-4E52-B28C-C80566E75880}" srcOrd="0" destOrd="0" parTransId="{F97E2D66-D1C2-4857-80F8-69F450054555}" sibTransId="{E79711EC-B59D-4D7C-A970-1F365BA318DF}"/>
    <dgm:cxn modelId="{219F3A0C-119E-4ECA-8EC1-AAC2D4517462}" type="presOf" srcId="{670C641F-50FD-4F39-9340-56B8571F51AF}" destId="{98AA11D2-C4AE-45C2-97B5-7CD0B7DEE22D}" srcOrd="0" destOrd="0" presId="urn:microsoft.com/office/officeart/2005/8/layout/hierarchy1"/>
    <dgm:cxn modelId="{B0037514-1A49-4A1F-B45B-1BDE4BF75B42}" type="presOf" srcId="{BB23910A-79B3-49EB-B3D0-5D169641EB09}" destId="{A489317E-9379-4814-B69E-145773BA47CF}" srcOrd="0" destOrd="0" presId="urn:microsoft.com/office/officeart/2005/8/layout/hierarchy1"/>
    <dgm:cxn modelId="{2C899214-8D9A-4A4E-B445-7E592D5A761D}" srcId="{F10BC23F-A4D8-4C97-AFF5-75E20AFFBB6E}" destId="{712F47B5-BE93-4907-A429-C66A06951102}" srcOrd="2" destOrd="0" parTransId="{EC084C5B-C32C-415C-97E4-A06940AC7893}" sibTransId="{439D0B6C-E0DB-4C88-8711-3F48E7CB06A9}"/>
    <dgm:cxn modelId="{0ACEC018-FD18-4E5B-B713-47BBD990B699}" type="presOf" srcId="{E83F6F70-825E-4EEF-88D0-7104648B8F19}" destId="{4ECA65F2-A0FF-484A-830F-ECACDEBB9A78}" srcOrd="0" destOrd="0" presId="urn:microsoft.com/office/officeart/2005/8/layout/hierarchy1"/>
    <dgm:cxn modelId="{4011291C-30F9-4435-BCA3-85C549EAA084}" type="presOf" srcId="{10A4601C-B407-4BFB-8C1D-E1ABC254B0F0}" destId="{297BFF4A-C4B3-4F22-8037-58344BB37DEB}" srcOrd="0" destOrd="0" presId="urn:microsoft.com/office/officeart/2005/8/layout/hierarchy1"/>
    <dgm:cxn modelId="{38BAF21C-0F83-485A-AACE-D3097AD7D9E7}" srcId="{E83F6F70-825E-4EEF-88D0-7104648B8F19}" destId="{F10BC23F-A4D8-4C97-AFF5-75E20AFFBB6E}" srcOrd="0" destOrd="0" parTransId="{6D9B8CFD-73A2-4E20-B1AC-B60E8C481474}" sibTransId="{1E0211F5-5EA0-4761-9F1A-24AFBD74357F}"/>
    <dgm:cxn modelId="{0A2A3B2D-3405-4F5E-AE5D-886C482B2547}" type="presOf" srcId="{15B09DB5-99AB-4BF7-B241-3C64B28AA0C8}" destId="{1C574C71-37B7-4BB8-94FD-22D9121FB9EB}" srcOrd="0" destOrd="0" presId="urn:microsoft.com/office/officeart/2005/8/layout/hierarchy1"/>
    <dgm:cxn modelId="{9CFA002E-299B-428B-802F-3D051E85989E}" srcId="{712F47B5-BE93-4907-A429-C66A06951102}" destId="{FEDB4E64-5F2C-462A-B9A9-5C8271ACB295}" srcOrd="2" destOrd="0" parTransId="{DB1AD7C7-1A2A-4934-804D-4D7013254900}" sibTransId="{0E87BAE2-B43D-4B9B-BE84-BB69A49B7668}"/>
    <dgm:cxn modelId="{403C923E-6B58-425E-B55F-3DE638A92E2F}" type="presOf" srcId="{F97E2D66-D1C2-4857-80F8-69F450054555}" destId="{A820B42F-893C-4F20-934D-8A2E0B0EAC70}" srcOrd="0" destOrd="0" presId="urn:microsoft.com/office/officeart/2005/8/layout/hierarchy1"/>
    <dgm:cxn modelId="{78B0D85B-3E5C-4847-80AA-2CB8A8EC2D88}" type="presOf" srcId="{1EB0A9E1-B104-4584-9939-A38075377F14}" destId="{54552971-00F0-4747-B90E-B34F07A6B514}" srcOrd="0" destOrd="0" presId="urn:microsoft.com/office/officeart/2005/8/layout/hierarchy1"/>
    <dgm:cxn modelId="{8F3E6E5C-D67A-48F9-8C08-FADEB51197B6}" srcId="{F10BC23F-A4D8-4C97-AFF5-75E20AFFBB6E}" destId="{670C641F-50FD-4F39-9340-56B8571F51AF}" srcOrd="0" destOrd="0" parTransId="{1EB0A9E1-B104-4584-9939-A38075377F14}" sibTransId="{D39F44B0-4E61-4C12-B98A-5D76CA212E9A}"/>
    <dgm:cxn modelId="{3970E15C-13A5-48BA-84E5-396DE8A92A55}" srcId="{15B09DB5-99AB-4BF7-B241-3C64B28AA0C8}" destId="{10A4601C-B407-4BFB-8C1D-E1ABC254B0F0}" srcOrd="2" destOrd="0" parTransId="{E442DE4F-B8B2-4355-9DB8-284CD2C13A17}" sibTransId="{D332CDE8-C3AA-4F9A-A87D-D39BD2714C6B}"/>
    <dgm:cxn modelId="{ADDED26F-9941-4765-80B0-0729E4019A68}" type="presOf" srcId="{511CEEDD-8A03-41FF-985A-58F97D783AA7}" destId="{153009DF-4DB5-4E44-A88B-7D5FB59A5969}" srcOrd="0" destOrd="0" presId="urn:microsoft.com/office/officeart/2005/8/layout/hierarchy1"/>
    <dgm:cxn modelId="{30B81C50-070F-4BBA-9ED5-BBC63B48258D}" type="presOf" srcId="{F1561609-ED82-472F-B2B7-6F09D0871B86}" destId="{1306AB55-9E86-4B5D-BEB1-EA224AB2857F}" srcOrd="0" destOrd="0" presId="urn:microsoft.com/office/officeart/2005/8/layout/hierarchy1"/>
    <dgm:cxn modelId="{A729AC74-DAC0-427E-B836-C665D0270DB8}" type="presOf" srcId="{493A8E2A-CFEF-44E7-AB69-D5CB80467D1E}" destId="{2E71253B-7344-489A-BC99-2FC17041BC4A}" srcOrd="0" destOrd="0" presId="urn:microsoft.com/office/officeart/2005/8/layout/hierarchy1"/>
    <dgm:cxn modelId="{B09A8A56-AEC9-4263-8146-322CA4CA0FC2}" type="presOf" srcId="{E286932E-00E7-4029-9D3F-0B7DDF34D483}" destId="{977DA6CA-A357-4E01-94BB-0C01DECA9AC3}" srcOrd="0" destOrd="0" presId="urn:microsoft.com/office/officeart/2005/8/layout/hierarchy1"/>
    <dgm:cxn modelId="{C1ED6D78-374D-436E-9A12-4F17AFB2D4E7}" type="presOf" srcId="{E91B6F1B-A101-4E52-B28C-C80566E75880}" destId="{5346C151-852D-41CA-81BB-B069201A4A7E}" srcOrd="0" destOrd="0" presId="urn:microsoft.com/office/officeart/2005/8/layout/hierarchy1"/>
    <dgm:cxn modelId="{CFAF6E82-292E-40DF-A9A0-DC001FB61BCA}" type="presOf" srcId="{712F47B5-BE93-4907-A429-C66A06951102}" destId="{82F51091-20AE-4EC3-B4C1-0F4E11736A9E}" srcOrd="0" destOrd="0" presId="urn:microsoft.com/office/officeart/2005/8/layout/hierarchy1"/>
    <dgm:cxn modelId="{E55D0784-C1FA-4B2C-8873-F663D31080A2}" type="presOf" srcId="{F10BC23F-A4D8-4C97-AFF5-75E20AFFBB6E}" destId="{246B0693-B89D-4D23-88AF-942DA68A0616}" srcOrd="0" destOrd="0" presId="urn:microsoft.com/office/officeart/2005/8/layout/hierarchy1"/>
    <dgm:cxn modelId="{3D36FD8A-0700-4D22-BD7B-1FD406B22CFB}" type="presOf" srcId="{E442DE4F-B8B2-4355-9DB8-284CD2C13A17}" destId="{59B5B3CD-7C1D-427A-8606-474C3B286977}" srcOrd="0" destOrd="0" presId="urn:microsoft.com/office/officeart/2005/8/layout/hierarchy1"/>
    <dgm:cxn modelId="{7A43E0B2-99C9-48FF-80A2-41C41AA160A0}" type="presOf" srcId="{8E7B59E0-A21A-4A26-84FF-4F57A489E2BA}" destId="{66B659EE-A721-48F7-9F68-4606F9D5A5BA}" srcOrd="0" destOrd="0" presId="urn:microsoft.com/office/officeart/2005/8/layout/hierarchy1"/>
    <dgm:cxn modelId="{010797B8-E9F4-4479-BB86-32209EA0FE17}" type="presOf" srcId="{DB1AD7C7-1A2A-4934-804D-4D7013254900}" destId="{D64E5817-808F-44E8-BB7D-47D1398D3599}" srcOrd="0" destOrd="0" presId="urn:microsoft.com/office/officeart/2005/8/layout/hierarchy1"/>
    <dgm:cxn modelId="{8A1DC6BD-1294-4A8B-9E11-3D974C3A747F}" srcId="{15B09DB5-99AB-4BF7-B241-3C64B28AA0C8}" destId="{678D488B-0350-40D8-9A00-4A574E84D710}" srcOrd="1" destOrd="0" parTransId="{8E7B59E0-A21A-4A26-84FF-4F57A489E2BA}" sibTransId="{ABD81837-5754-405A-87F5-0467EE293DAF}"/>
    <dgm:cxn modelId="{82EA9AC4-11DF-4885-AE78-FB0208E1F7CE}" srcId="{712F47B5-BE93-4907-A429-C66A06951102}" destId="{BB23910A-79B3-49EB-B3D0-5D169641EB09}" srcOrd="1" destOrd="0" parTransId="{858291E7-A264-458D-902E-CA860909CC58}" sibTransId="{6ACFCB9E-45A1-49B4-9B6C-F9605E340414}"/>
    <dgm:cxn modelId="{B319BAC5-1B2E-43AE-B2E7-7EE0B3A1D54B}" srcId="{670C641F-50FD-4F39-9340-56B8571F51AF}" destId="{E286932E-00E7-4029-9D3F-0B7DDF34D483}" srcOrd="0" destOrd="0" parTransId="{493A8E2A-CFEF-44E7-AB69-D5CB80467D1E}" sibTransId="{5BB69597-E790-4DB5-9A25-C079D539B603}"/>
    <dgm:cxn modelId="{FA97BFE6-827F-4C44-A525-2A2AB989464A}" srcId="{15B09DB5-99AB-4BF7-B241-3C64B28AA0C8}" destId="{452935F1-9D69-4E90-A5D4-8956E2FC7796}" srcOrd="0" destOrd="0" parTransId="{F1561609-ED82-472F-B2B7-6F09D0871B86}" sibTransId="{33195F6F-6921-43FE-AA4B-6A43929E2389}"/>
    <dgm:cxn modelId="{DE8E51EA-BB84-4568-AA08-F8E4A41802B6}" type="presOf" srcId="{EC084C5B-C32C-415C-97E4-A06940AC7893}" destId="{5790F34D-90F4-413E-92C1-008C4AFB1C8E}" srcOrd="0" destOrd="0" presId="urn:microsoft.com/office/officeart/2005/8/layout/hierarchy1"/>
    <dgm:cxn modelId="{7B73F9EA-B73D-401E-87A2-2445B08951EC}" srcId="{F10BC23F-A4D8-4C97-AFF5-75E20AFFBB6E}" destId="{15B09DB5-99AB-4BF7-B241-3C64B28AA0C8}" srcOrd="1" destOrd="0" parTransId="{511CEEDD-8A03-41FF-985A-58F97D783AA7}" sibTransId="{82AD9F80-078E-48A5-A632-34B1A22755E0}"/>
    <dgm:cxn modelId="{D1CE8BF4-DE09-4B94-A22E-658452D12C75}" type="presOf" srcId="{FEDB4E64-5F2C-462A-B9A9-5C8271ACB295}" destId="{503639B4-7D7A-459E-8BEE-2ED9DFE47443}" srcOrd="0" destOrd="0" presId="urn:microsoft.com/office/officeart/2005/8/layout/hierarchy1"/>
    <dgm:cxn modelId="{65BE4BF9-4A7B-4F40-BBCC-538026CD3252}" type="presOf" srcId="{452935F1-9D69-4E90-A5D4-8956E2FC7796}" destId="{2B5C1F27-235F-4D3D-8CC7-9DCFA7E0DFBE}" srcOrd="0" destOrd="0" presId="urn:microsoft.com/office/officeart/2005/8/layout/hierarchy1"/>
    <dgm:cxn modelId="{BC34A3FD-9F1E-492F-9E27-E3615B5879D1}" type="presOf" srcId="{678D488B-0350-40D8-9A00-4A574E84D710}" destId="{5CBD2128-5154-4B64-80F7-8BC205F43CBF}" srcOrd="0" destOrd="0" presId="urn:microsoft.com/office/officeart/2005/8/layout/hierarchy1"/>
    <dgm:cxn modelId="{2F9599FF-B938-48BF-ACF5-25515BDDEA16}" type="presOf" srcId="{858291E7-A264-458D-902E-CA860909CC58}" destId="{AAFA42C3-AC22-434E-A009-B4D5E2AC6A32}" srcOrd="0" destOrd="0" presId="urn:microsoft.com/office/officeart/2005/8/layout/hierarchy1"/>
    <dgm:cxn modelId="{4A91218F-A39A-4C22-817F-D4CF4A53D9F1}" type="presParOf" srcId="{4ECA65F2-A0FF-484A-830F-ECACDEBB9A78}" destId="{C0D1D638-E841-482C-BFAC-20C3785583FA}" srcOrd="0" destOrd="0" presId="urn:microsoft.com/office/officeart/2005/8/layout/hierarchy1"/>
    <dgm:cxn modelId="{4DFF627A-0546-44E4-8E93-DA973B511A85}" type="presParOf" srcId="{C0D1D638-E841-482C-BFAC-20C3785583FA}" destId="{7F6FDDB5-C192-4BD8-945D-8007900D0568}" srcOrd="0" destOrd="0" presId="urn:microsoft.com/office/officeart/2005/8/layout/hierarchy1"/>
    <dgm:cxn modelId="{EB981874-FE1B-4547-9BF5-6C37C66D6ECE}" type="presParOf" srcId="{7F6FDDB5-C192-4BD8-945D-8007900D0568}" destId="{367A69E7-EFE0-4506-9F66-571760393C04}" srcOrd="0" destOrd="0" presId="urn:microsoft.com/office/officeart/2005/8/layout/hierarchy1"/>
    <dgm:cxn modelId="{9ADEBE32-C6BB-4DB8-B4C6-D1323CE4875E}" type="presParOf" srcId="{7F6FDDB5-C192-4BD8-945D-8007900D0568}" destId="{246B0693-B89D-4D23-88AF-942DA68A0616}" srcOrd="1" destOrd="0" presId="urn:microsoft.com/office/officeart/2005/8/layout/hierarchy1"/>
    <dgm:cxn modelId="{E4C3156D-FCE9-43F3-B066-0BC1BE88AB31}" type="presParOf" srcId="{C0D1D638-E841-482C-BFAC-20C3785583FA}" destId="{22BC967F-3AB5-494E-BBDA-01E9B2CCEBBE}" srcOrd="1" destOrd="0" presId="urn:microsoft.com/office/officeart/2005/8/layout/hierarchy1"/>
    <dgm:cxn modelId="{7E29DD01-D268-4F4A-B378-9FCADA0B58FA}" type="presParOf" srcId="{22BC967F-3AB5-494E-BBDA-01E9B2CCEBBE}" destId="{54552971-00F0-4747-B90E-B34F07A6B514}" srcOrd="0" destOrd="0" presId="urn:microsoft.com/office/officeart/2005/8/layout/hierarchy1"/>
    <dgm:cxn modelId="{BA10F65D-3133-430B-A62F-8C5FE1A342D5}" type="presParOf" srcId="{22BC967F-3AB5-494E-BBDA-01E9B2CCEBBE}" destId="{F4F6DC00-0967-47AF-8BEF-C381C8CC0240}" srcOrd="1" destOrd="0" presId="urn:microsoft.com/office/officeart/2005/8/layout/hierarchy1"/>
    <dgm:cxn modelId="{FDDD5E78-2F36-4EE0-A678-DCDED2919ADE}" type="presParOf" srcId="{F4F6DC00-0967-47AF-8BEF-C381C8CC0240}" destId="{D6DB521F-1D69-418F-8297-49E967EECBE4}" srcOrd="0" destOrd="0" presId="urn:microsoft.com/office/officeart/2005/8/layout/hierarchy1"/>
    <dgm:cxn modelId="{D184D9DE-DF40-44DB-9C48-6B95CEB0C905}" type="presParOf" srcId="{D6DB521F-1D69-418F-8297-49E967EECBE4}" destId="{372F9824-F7CA-4C73-93A3-1CDE09E23BDA}" srcOrd="0" destOrd="0" presId="urn:microsoft.com/office/officeart/2005/8/layout/hierarchy1"/>
    <dgm:cxn modelId="{43E62F66-5C97-4502-A829-01A47A6584CB}" type="presParOf" srcId="{D6DB521F-1D69-418F-8297-49E967EECBE4}" destId="{98AA11D2-C4AE-45C2-97B5-7CD0B7DEE22D}" srcOrd="1" destOrd="0" presId="urn:microsoft.com/office/officeart/2005/8/layout/hierarchy1"/>
    <dgm:cxn modelId="{CA0F0341-BAB7-4088-B317-19A505A5554C}" type="presParOf" srcId="{F4F6DC00-0967-47AF-8BEF-C381C8CC0240}" destId="{6E447739-62F8-40FD-805C-0566653A303E}" srcOrd="1" destOrd="0" presId="urn:microsoft.com/office/officeart/2005/8/layout/hierarchy1"/>
    <dgm:cxn modelId="{EBD873B9-677F-4A26-8C48-B1AE6CA0E034}" type="presParOf" srcId="{6E447739-62F8-40FD-805C-0566653A303E}" destId="{2E71253B-7344-489A-BC99-2FC17041BC4A}" srcOrd="0" destOrd="0" presId="urn:microsoft.com/office/officeart/2005/8/layout/hierarchy1"/>
    <dgm:cxn modelId="{E14B56EE-E5B5-42C5-A432-4360E21FED69}" type="presParOf" srcId="{6E447739-62F8-40FD-805C-0566653A303E}" destId="{D1B015DC-F068-4C32-BDBB-77E84F6684E5}" srcOrd="1" destOrd="0" presId="urn:microsoft.com/office/officeart/2005/8/layout/hierarchy1"/>
    <dgm:cxn modelId="{F71BADEB-9EA2-455A-AC60-5D065ED53C12}" type="presParOf" srcId="{D1B015DC-F068-4C32-BDBB-77E84F6684E5}" destId="{D8995DCE-95F4-4D18-8A25-D4561B97DCC6}" srcOrd="0" destOrd="0" presId="urn:microsoft.com/office/officeart/2005/8/layout/hierarchy1"/>
    <dgm:cxn modelId="{84CCAF64-40E6-49FA-B171-D76ACD73E0F5}" type="presParOf" srcId="{D8995DCE-95F4-4D18-8A25-D4561B97DCC6}" destId="{A574415C-3B5E-4244-884C-76C589795628}" srcOrd="0" destOrd="0" presId="urn:microsoft.com/office/officeart/2005/8/layout/hierarchy1"/>
    <dgm:cxn modelId="{DD5A7570-1ABA-4467-B3BF-EE7CC00B7CCE}" type="presParOf" srcId="{D8995DCE-95F4-4D18-8A25-D4561B97DCC6}" destId="{977DA6CA-A357-4E01-94BB-0C01DECA9AC3}" srcOrd="1" destOrd="0" presId="urn:microsoft.com/office/officeart/2005/8/layout/hierarchy1"/>
    <dgm:cxn modelId="{71701CE6-4154-4DD7-B682-163D1A1ED136}" type="presParOf" srcId="{D1B015DC-F068-4C32-BDBB-77E84F6684E5}" destId="{3E16C55E-3E53-4BB1-A01C-2680F3D568C3}" srcOrd="1" destOrd="0" presId="urn:microsoft.com/office/officeart/2005/8/layout/hierarchy1"/>
    <dgm:cxn modelId="{80A0FDA4-8EF7-4191-9904-BAC1F6A7DA37}" type="presParOf" srcId="{22BC967F-3AB5-494E-BBDA-01E9B2CCEBBE}" destId="{153009DF-4DB5-4E44-A88B-7D5FB59A5969}" srcOrd="2" destOrd="0" presId="urn:microsoft.com/office/officeart/2005/8/layout/hierarchy1"/>
    <dgm:cxn modelId="{304C9718-63B3-45AE-88BC-76EBEE884FF3}" type="presParOf" srcId="{22BC967F-3AB5-494E-BBDA-01E9B2CCEBBE}" destId="{6A2C8C8F-FA10-430B-AD80-75505F3B5F5E}" srcOrd="3" destOrd="0" presId="urn:microsoft.com/office/officeart/2005/8/layout/hierarchy1"/>
    <dgm:cxn modelId="{FBB37498-8F29-478D-AACB-F99F4754BC11}" type="presParOf" srcId="{6A2C8C8F-FA10-430B-AD80-75505F3B5F5E}" destId="{6DF3BD66-1D85-4E00-B96A-9C3ECD5EF682}" srcOrd="0" destOrd="0" presId="urn:microsoft.com/office/officeart/2005/8/layout/hierarchy1"/>
    <dgm:cxn modelId="{E2D180DD-8F63-452B-ABEE-4BDAC583197B}" type="presParOf" srcId="{6DF3BD66-1D85-4E00-B96A-9C3ECD5EF682}" destId="{A636F543-02BC-4D79-BEE4-174F87AD8872}" srcOrd="0" destOrd="0" presId="urn:microsoft.com/office/officeart/2005/8/layout/hierarchy1"/>
    <dgm:cxn modelId="{83233E25-B503-4966-BB37-7F1060C01AFF}" type="presParOf" srcId="{6DF3BD66-1D85-4E00-B96A-9C3ECD5EF682}" destId="{1C574C71-37B7-4BB8-94FD-22D9121FB9EB}" srcOrd="1" destOrd="0" presId="urn:microsoft.com/office/officeart/2005/8/layout/hierarchy1"/>
    <dgm:cxn modelId="{54EDCA7B-3158-4463-9A9D-7372E1A6835F}" type="presParOf" srcId="{6A2C8C8F-FA10-430B-AD80-75505F3B5F5E}" destId="{99518A87-2FF4-407C-83F1-C03E3DC7F711}" srcOrd="1" destOrd="0" presId="urn:microsoft.com/office/officeart/2005/8/layout/hierarchy1"/>
    <dgm:cxn modelId="{B98E6DD1-63F8-46BE-94F7-6EA3AE1A4842}" type="presParOf" srcId="{99518A87-2FF4-407C-83F1-C03E3DC7F711}" destId="{1306AB55-9E86-4B5D-BEB1-EA224AB2857F}" srcOrd="0" destOrd="0" presId="urn:microsoft.com/office/officeart/2005/8/layout/hierarchy1"/>
    <dgm:cxn modelId="{CB095DCF-C988-4961-AD8E-38EB64D2363F}" type="presParOf" srcId="{99518A87-2FF4-407C-83F1-C03E3DC7F711}" destId="{1200E106-3DC0-4755-A6E4-3C0121127F17}" srcOrd="1" destOrd="0" presId="urn:microsoft.com/office/officeart/2005/8/layout/hierarchy1"/>
    <dgm:cxn modelId="{6E6CAF0F-9A87-45D6-BA9A-7515F4CF2E5A}" type="presParOf" srcId="{1200E106-3DC0-4755-A6E4-3C0121127F17}" destId="{BD525909-368B-4ED4-9024-6052B644D48F}" srcOrd="0" destOrd="0" presId="urn:microsoft.com/office/officeart/2005/8/layout/hierarchy1"/>
    <dgm:cxn modelId="{C478FDE7-1A80-4257-9286-C7B1A425A9AB}" type="presParOf" srcId="{BD525909-368B-4ED4-9024-6052B644D48F}" destId="{5F4A9457-C680-48DB-80A0-61A608F5AD82}" srcOrd="0" destOrd="0" presId="urn:microsoft.com/office/officeart/2005/8/layout/hierarchy1"/>
    <dgm:cxn modelId="{43DF9E44-509F-4A8A-A04B-D4439895773D}" type="presParOf" srcId="{BD525909-368B-4ED4-9024-6052B644D48F}" destId="{2B5C1F27-235F-4D3D-8CC7-9DCFA7E0DFBE}" srcOrd="1" destOrd="0" presId="urn:microsoft.com/office/officeart/2005/8/layout/hierarchy1"/>
    <dgm:cxn modelId="{C8C18B54-A346-4A14-8703-460612A1DD94}" type="presParOf" srcId="{1200E106-3DC0-4755-A6E4-3C0121127F17}" destId="{186C3711-D79B-4580-A592-EC65781472AB}" srcOrd="1" destOrd="0" presId="urn:microsoft.com/office/officeart/2005/8/layout/hierarchy1"/>
    <dgm:cxn modelId="{39894BDB-5760-4C0E-AF11-82E17E2D993D}" type="presParOf" srcId="{99518A87-2FF4-407C-83F1-C03E3DC7F711}" destId="{66B659EE-A721-48F7-9F68-4606F9D5A5BA}" srcOrd="2" destOrd="0" presId="urn:microsoft.com/office/officeart/2005/8/layout/hierarchy1"/>
    <dgm:cxn modelId="{EE34F2F7-DFDA-4EDD-BA02-3BAF3326C41E}" type="presParOf" srcId="{99518A87-2FF4-407C-83F1-C03E3DC7F711}" destId="{26A786CC-A86D-4AB4-97D7-E0D0106A2492}" srcOrd="3" destOrd="0" presId="urn:microsoft.com/office/officeart/2005/8/layout/hierarchy1"/>
    <dgm:cxn modelId="{89F87E9E-E570-4121-B6B7-9AC9B4F99F53}" type="presParOf" srcId="{26A786CC-A86D-4AB4-97D7-E0D0106A2492}" destId="{84AFBBD2-3502-4FB6-A616-1FC841B0EE7E}" srcOrd="0" destOrd="0" presId="urn:microsoft.com/office/officeart/2005/8/layout/hierarchy1"/>
    <dgm:cxn modelId="{4545D568-43D7-4C70-AA75-3462F543EC39}" type="presParOf" srcId="{84AFBBD2-3502-4FB6-A616-1FC841B0EE7E}" destId="{FF5173DD-C5A5-4C9A-8BA8-F614FD2A4CBC}" srcOrd="0" destOrd="0" presId="urn:microsoft.com/office/officeart/2005/8/layout/hierarchy1"/>
    <dgm:cxn modelId="{E6B5722F-56D9-4598-8DAA-2E7F07FDC02D}" type="presParOf" srcId="{84AFBBD2-3502-4FB6-A616-1FC841B0EE7E}" destId="{5CBD2128-5154-4B64-80F7-8BC205F43CBF}" srcOrd="1" destOrd="0" presId="urn:microsoft.com/office/officeart/2005/8/layout/hierarchy1"/>
    <dgm:cxn modelId="{D812C175-F9DA-4683-BDD4-B329DADC0D0F}" type="presParOf" srcId="{26A786CC-A86D-4AB4-97D7-E0D0106A2492}" destId="{9C8A3CF7-5255-499D-8773-8A9C98B86C27}" srcOrd="1" destOrd="0" presId="urn:microsoft.com/office/officeart/2005/8/layout/hierarchy1"/>
    <dgm:cxn modelId="{E7A011E8-62A5-4BC9-9999-77CBB10769E8}" type="presParOf" srcId="{99518A87-2FF4-407C-83F1-C03E3DC7F711}" destId="{59B5B3CD-7C1D-427A-8606-474C3B286977}" srcOrd="4" destOrd="0" presId="urn:microsoft.com/office/officeart/2005/8/layout/hierarchy1"/>
    <dgm:cxn modelId="{25793056-B602-4574-ACB8-6CA2CCFECFFB}" type="presParOf" srcId="{99518A87-2FF4-407C-83F1-C03E3DC7F711}" destId="{C0D914C5-A9A9-4C19-BDCE-121623498D39}" srcOrd="5" destOrd="0" presId="urn:microsoft.com/office/officeart/2005/8/layout/hierarchy1"/>
    <dgm:cxn modelId="{7A00A19B-2D2E-4B57-B8C4-176E146F9514}" type="presParOf" srcId="{C0D914C5-A9A9-4C19-BDCE-121623498D39}" destId="{970CED2A-50BB-46E5-A2E6-B7AA1FB6A352}" srcOrd="0" destOrd="0" presId="urn:microsoft.com/office/officeart/2005/8/layout/hierarchy1"/>
    <dgm:cxn modelId="{ED719E78-108C-4BB5-8B7F-0409A5344895}" type="presParOf" srcId="{970CED2A-50BB-46E5-A2E6-B7AA1FB6A352}" destId="{24714D24-9526-4E10-9BF5-398B99854F0E}" srcOrd="0" destOrd="0" presId="urn:microsoft.com/office/officeart/2005/8/layout/hierarchy1"/>
    <dgm:cxn modelId="{B2F92FBA-075D-4A88-A540-669224570AAE}" type="presParOf" srcId="{970CED2A-50BB-46E5-A2E6-B7AA1FB6A352}" destId="{297BFF4A-C4B3-4F22-8037-58344BB37DEB}" srcOrd="1" destOrd="0" presId="urn:microsoft.com/office/officeart/2005/8/layout/hierarchy1"/>
    <dgm:cxn modelId="{F58CF566-4AEF-4B64-B70A-E370E90FAD23}" type="presParOf" srcId="{C0D914C5-A9A9-4C19-BDCE-121623498D39}" destId="{0CDC9D62-3511-40BC-B48C-C35F45791C6E}" srcOrd="1" destOrd="0" presId="urn:microsoft.com/office/officeart/2005/8/layout/hierarchy1"/>
    <dgm:cxn modelId="{1745FC64-1853-46A3-AC7B-4466FB089B6A}" type="presParOf" srcId="{22BC967F-3AB5-494E-BBDA-01E9B2CCEBBE}" destId="{5790F34D-90F4-413E-92C1-008C4AFB1C8E}" srcOrd="4" destOrd="0" presId="urn:microsoft.com/office/officeart/2005/8/layout/hierarchy1"/>
    <dgm:cxn modelId="{98B2E2DA-D1B6-42DA-BC71-28BA719D977D}" type="presParOf" srcId="{22BC967F-3AB5-494E-BBDA-01E9B2CCEBBE}" destId="{C36823AC-B62D-4511-A837-53EF6EFE94D2}" srcOrd="5" destOrd="0" presId="urn:microsoft.com/office/officeart/2005/8/layout/hierarchy1"/>
    <dgm:cxn modelId="{E295BB2C-F7A7-4991-B40F-99F90340DADF}" type="presParOf" srcId="{C36823AC-B62D-4511-A837-53EF6EFE94D2}" destId="{E40FAC3B-7D2C-4B48-915D-77C0D2A94FE6}" srcOrd="0" destOrd="0" presId="urn:microsoft.com/office/officeart/2005/8/layout/hierarchy1"/>
    <dgm:cxn modelId="{83079AB3-369B-4E35-BE8C-85D635E367AD}" type="presParOf" srcId="{E40FAC3B-7D2C-4B48-915D-77C0D2A94FE6}" destId="{7075A6CD-F5D1-4367-8D63-D018EE5A871B}" srcOrd="0" destOrd="0" presId="urn:microsoft.com/office/officeart/2005/8/layout/hierarchy1"/>
    <dgm:cxn modelId="{A1D41681-9550-435C-948A-F4168F350912}" type="presParOf" srcId="{E40FAC3B-7D2C-4B48-915D-77C0D2A94FE6}" destId="{82F51091-20AE-4EC3-B4C1-0F4E11736A9E}" srcOrd="1" destOrd="0" presId="urn:microsoft.com/office/officeart/2005/8/layout/hierarchy1"/>
    <dgm:cxn modelId="{61945A7B-D1FE-4EBD-8B38-77CDFEF92A94}" type="presParOf" srcId="{C36823AC-B62D-4511-A837-53EF6EFE94D2}" destId="{A06A5CAC-2158-40B4-9A1D-0E12781E857B}" srcOrd="1" destOrd="0" presId="urn:microsoft.com/office/officeart/2005/8/layout/hierarchy1"/>
    <dgm:cxn modelId="{53B4B20E-FD9C-42E9-93C2-DA0337567E21}" type="presParOf" srcId="{A06A5CAC-2158-40B4-9A1D-0E12781E857B}" destId="{A820B42F-893C-4F20-934D-8A2E0B0EAC70}" srcOrd="0" destOrd="0" presId="urn:microsoft.com/office/officeart/2005/8/layout/hierarchy1"/>
    <dgm:cxn modelId="{FC2BAE1E-F5F5-47EA-81B6-5EE21600569E}" type="presParOf" srcId="{A06A5CAC-2158-40B4-9A1D-0E12781E857B}" destId="{7ED8DF73-AB29-43BA-8328-8E4A31FDCBC1}" srcOrd="1" destOrd="0" presId="urn:microsoft.com/office/officeart/2005/8/layout/hierarchy1"/>
    <dgm:cxn modelId="{66D5AE63-7330-437C-8959-790A69F77DE2}" type="presParOf" srcId="{7ED8DF73-AB29-43BA-8328-8E4A31FDCBC1}" destId="{25828F65-8281-4CD0-A697-E27A97719A50}" srcOrd="0" destOrd="0" presId="urn:microsoft.com/office/officeart/2005/8/layout/hierarchy1"/>
    <dgm:cxn modelId="{938B0A36-6C31-4E63-B48C-E3CD64FBFDE4}" type="presParOf" srcId="{25828F65-8281-4CD0-A697-E27A97719A50}" destId="{BC80B754-947C-4DEF-8FC9-D4339418869D}" srcOrd="0" destOrd="0" presId="urn:microsoft.com/office/officeart/2005/8/layout/hierarchy1"/>
    <dgm:cxn modelId="{0B6EE4CA-2D94-453E-A856-CD6E78749B8A}" type="presParOf" srcId="{25828F65-8281-4CD0-A697-E27A97719A50}" destId="{5346C151-852D-41CA-81BB-B069201A4A7E}" srcOrd="1" destOrd="0" presId="urn:microsoft.com/office/officeart/2005/8/layout/hierarchy1"/>
    <dgm:cxn modelId="{81D4F10A-4F99-4E02-B817-4B624D0B2B53}" type="presParOf" srcId="{7ED8DF73-AB29-43BA-8328-8E4A31FDCBC1}" destId="{103F6FB5-36E3-4DBD-8F83-E669010A29CC}" srcOrd="1" destOrd="0" presId="urn:microsoft.com/office/officeart/2005/8/layout/hierarchy1"/>
    <dgm:cxn modelId="{8C45EAEF-959E-4534-8C9C-EDBE660F1012}" type="presParOf" srcId="{A06A5CAC-2158-40B4-9A1D-0E12781E857B}" destId="{AAFA42C3-AC22-434E-A009-B4D5E2AC6A32}" srcOrd="2" destOrd="0" presId="urn:microsoft.com/office/officeart/2005/8/layout/hierarchy1"/>
    <dgm:cxn modelId="{EF562800-1718-4BC5-90B9-C2B3A3171BDF}" type="presParOf" srcId="{A06A5CAC-2158-40B4-9A1D-0E12781E857B}" destId="{EAF66C20-CA94-48BC-8F7D-8DD6E939EA5C}" srcOrd="3" destOrd="0" presId="urn:microsoft.com/office/officeart/2005/8/layout/hierarchy1"/>
    <dgm:cxn modelId="{16CEDEFB-19D9-47C0-9231-6AE192B05B89}" type="presParOf" srcId="{EAF66C20-CA94-48BC-8F7D-8DD6E939EA5C}" destId="{31A25277-2B28-4B7F-804A-8A84A7E9D168}" srcOrd="0" destOrd="0" presId="urn:microsoft.com/office/officeart/2005/8/layout/hierarchy1"/>
    <dgm:cxn modelId="{0C0066C3-F1BB-49B3-93C4-550D9F8EA409}" type="presParOf" srcId="{31A25277-2B28-4B7F-804A-8A84A7E9D168}" destId="{A0905EF1-F2EC-442A-8464-31601F8A525A}" srcOrd="0" destOrd="0" presId="urn:microsoft.com/office/officeart/2005/8/layout/hierarchy1"/>
    <dgm:cxn modelId="{56C4ADB6-3579-4D50-9E85-59307A56CAAC}" type="presParOf" srcId="{31A25277-2B28-4B7F-804A-8A84A7E9D168}" destId="{A489317E-9379-4814-B69E-145773BA47CF}" srcOrd="1" destOrd="0" presId="urn:microsoft.com/office/officeart/2005/8/layout/hierarchy1"/>
    <dgm:cxn modelId="{91F9DD53-6DFC-41BA-A566-AFD40CA8D902}" type="presParOf" srcId="{EAF66C20-CA94-48BC-8F7D-8DD6E939EA5C}" destId="{9B6F50A2-F960-4CA8-82E7-D65DEA931A13}" srcOrd="1" destOrd="0" presId="urn:microsoft.com/office/officeart/2005/8/layout/hierarchy1"/>
    <dgm:cxn modelId="{27B9C022-3306-40FF-94BA-4A1133BEFCCE}" type="presParOf" srcId="{A06A5CAC-2158-40B4-9A1D-0E12781E857B}" destId="{D64E5817-808F-44E8-BB7D-47D1398D3599}" srcOrd="4" destOrd="0" presId="urn:microsoft.com/office/officeart/2005/8/layout/hierarchy1"/>
    <dgm:cxn modelId="{D916ED07-F038-4B8C-9E4C-3D0DB2CAB0D3}" type="presParOf" srcId="{A06A5CAC-2158-40B4-9A1D-0E12781E857B}" destId="{7505BFC1-BEE3-41A6-9221-10DFC9861B7A}" srcOrd="5" destOrd="0" presId="urn:microsoft.com/office/officeart/2005/8/layout/hierarchy1"/>
    <dgm:cxn modelId="{72823050-0656-40B1-A524-93A07BA807B5}" type="presParOf" srcId="{7505BFC1-BEE3-41A6-9221-10DFC9861B7A}" destId="{08A55EC8-A4D2-4DBE-A0A9-EF11CCAF6389}" srcOrd="0" destOrd="0" presId="urn:microsoft.com/office/officeart/2005/8/layout/hierarchy1"/>
    <dgm:cxn modelId="{4FFFF194-2D73-46E3-9D30-AC8581AAE125}" type="presParOf" srcId="{08A55EC8-A4D2-4DBE-A0A9-EF11CCAF6389}" destId="{CDC6DD8D-06A4-4D8A-A557-6813D73B1700}" srcOrd="0" destOrd="0" presId="urn:microsoft.com/office/officeart/2005/8/layout/hierarchy1"/>
    <dgm:cxn modelId="{96AF0983-34DF-42EA-8647-6B3D85E6201F}" type="presParOf" srcId="{08A55EC8-A4D2-4DBE-A0A9-EF11CCAF6389}" destId="{503639B4-7D7A-459E-8BEE-2ED9DFE47443}" srcOrd="1" destOrd="0" presId="urn:microsoft.com/office/officeart/2005/8/layout/hierarchy1"/>
    <dgm:cxn modelId="{9CE34CC9-F4F2-4673-B7EE-C89B314F0A56}" type="presParOf" srcId="{7505BFC1-BEE3-41A6-9221-10DFC9861B7A}" destId="{02D0A4FA-14F8-42B8-8A47-7D2DA7BE0F4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E83F6F70-825E-4EEF-88D0-7104648B8F19}" type="doc">
      <dgm:prSet loTypeId="urn:microsoft.com/office/officeart/2005/8/layout/hierarchy1" loCatId="hierarchy" qsTypeId="urn:microsoft.com/office/officeart/2005/8/quickstyle/3d4" qsCatId="3D" csTypeId="urn:microsoft.com/office/officeart/2005/8/colors/accent2_1" csCatId="accent2" phldr="1"/>
      <dgm:spPr/>
      <dgm:t>
        <a:bodyPr/>
        <a:lstStyle/>
        <a:p>
          <a:endParaRPr lang="en-US"/>
        </a:p>
      </dgm:t>
    </dgm:pt>
    <dgm:pt modelId="{F10BC23F-A4D8-4C97-AFF5-75E20AFFBB6E}">
      <dgm:prSet phldrT="[Text]" custT="1"/>
      <dgm:spPr>
        <a:solidFill>
          <a:srgbClr val="FFC000">
            <a:alpha val="90000"/>
          </a:srgbClr>
        </a:solidFill>
      </dgm:spPr>
      <dgm:t>
        <a:bodyPr/>
        <a:lstStyle/>
        <a:p>
          <a:r>
            <a:rPr lang="en-US" sz="1600" dirty="0"/>
            <a:t>Thing</a:t>
          </a:r>
          <a:endParaRPr lang="en-US" sz="1300" dirty="0"/>
        </a:p>
      </dgm:t>
    </dgm:pt>
    <dgm:pt modelId="{6D9B8CFD-73A2-4E20-B1AC-B60E8C481474}" type="parTrans" cxnId="{38BAF21C-0F83-485A-AACE-D3097AD7D9E7}">
      <dgm:prSet/>
      <dgm:spPr/>
      <dgm:t>
        <a:bodyPr/>
        <a:lstStyle/>
        <a:p>
          <a:endParaRPr lang="en-US"/>
        </a:p>
      </dgm:t>
    </dgm:pt>
    <dgm:pt modelId="{1E0211F5-5EA0-4761-9F1A-24AFBD74357F}" type="sibTrans" cxnId="{38BAF21C-0F83-485A-AACE-D3097AD7D9E7}">
      <dgm:prSet/>
      <dgm:spPr/>
      <dgm:t>
        <a:bodyPr/>
        <a:lstStyle/>
        <a:p>
          <a:endParaRPr lang="en-US"/>
        </a:p>
      </dgm:t>
    </dgm:pt>
    <dgm:pt modelId="{670C641F-50FD-4F39-9340-56B8571F51AF}">
      <dgm:prSet phldrT="[Text]"/>
      <dgm:spPr>
        <a:solidFill>
          <a:srgbClr val="FFC000">
            <a:alpha val="90000"/>
          </a:srgbClr>
        </a:solidFill>
      </dgm:spPr>
      <dgm:t>
        <a:bodyPr/>
        <a:lstStyle/>
        <a:p>
          <a:r>
            <a:rPr lang="en-US" dirty="0"/>
            <a:t>Identifiable Thing</a:t>
          </a:r>
        </a:p>
      </dgm:t>
    </dgm:pt>
    <dgm:pt modelId="{1EB0A9E1-B104-4584-9939-A38075377F14}" type="parTrans" cxnId="{8F3E6E5C-D67A-48F9-8C08-FADEB51197B6}">
      <dgm:prSet/>
      <dgm:spPr/>
      <dgm:t>
        <a:bodyPr/>
        <a:lstStyle/>
        <a:p>
          <a:endParaRPr lang="en-US"/>
        </a:p>
      </dgm:t>
    </dgm:pt>
    <dgm:pt modelId="{D39F44B0-4E61-4C12-B98A-5D76CA212E9A}" type="sibTrans" cxnId="{8F3E6E5C-D67A-48F9-8C08-FADEB51197B6}">
      <dgm:prSet/>
      <dgm:spPr/>
      <dgm:t>
        <a:bodyPr/>
        <a:lstStyle/>
        <a:p>
          <a:endParaRPr lang="en-US"/>
        </a:p>
      </dgm:t>
    </dgm:pt>
    <dgm:pt modelId="{15B09DB5-99AB-4BF7-B241-3C64B28AA0C8}">
      <dgm:prSet phldrT="[Text]"/>
      <dgm:spPr>
        <a:solidFill>
          <a:srgbClr val="FFC000">
            <a:alpha val="90000"/>
          </a:srgbClr>
        </a:solidFill>
      </dgm:spPr>
      <dgm:t>
        <a:bodyPr/>
        <a:lstStyle/>
        <a:p>
          <a:r>
            <a:rPr lang="en-US" dirty="0"/>
            <a:t>Relative Thing</a:t>
          </a:r>
        </a:p>
      </dgm:t>
    </dgm:pt>
    <dgm:pt modelId="{511CEEDD-8A03-41FF-985A-58F97D783AA7}" type="parTrans" cxnId="{7B73F9EA-B73D-401E-87A2-2445B08951EC}">
      <dgm:prSet/>
      <dgm:spPr/>
      <dgm:t>
        <a:bodyPr/>
        <a:lstStyle/>
        <a:p>
          <a:endParaRPr lang="en-US"/>
        </a:p>
      </dgm:t>
    </dgm:pt>
    <dgm:pt modelId="{82AD9F80-078E-48A5-A632-34B1A22755E0}" type="sibTrans" cxnId="{7B73F9EA-B73D-401E-87A2-2445B08951EC}">
      <dgm:prSet/>
      <dgm:spPr/>
      <dgm:t>
        <a:bodyPr/>
        <a:lstStyle/>
        <a:p>
          <a:endParaRPr lang="en-US"/>
        </a:p>
      </dgm:t>
    </dgm:pt>
    <dgm:pt modelId="{712F47B5-BE93-4907-A429-C66A06951102}">
      <dgm:prSet phldrT="[Text]"/>
      <dgm:spPr>
        <a:solidFill>
          <a:srgbClr val="FFC000">
            <a:alpha val="90000"/>
          </a:srgbClr>
        </a:solidFill>
      </dgm:spPr>
      <dgm:t>
        <a:bodyPr/>
        <a:lstStyle/>
        <a:p>
          <a:r>
            <a:rPr lang="en-US" dirty="0"/>
            <a:t>Mediating Thing (context)</a:t>
          </a:r>
        </a:p>
      </dgm:t>
    </dgm:pt>
    <dgm:pt modelId="{EC084C5B-C32C-415C-97E4-A06940AC7893}" type="parTrans" cxnId="{2C899214-8D9A-4A4E-B445-7E592D5A761D}">
      <dgm:prSet/>
      <dgm:spPr/>
      <dgm:t>
        <a:bodyPr/>
        <a:lstStyle/>
        <a:p>
          <a:endParaRPr lang="en-US"/>
        </a:p>
      </dgm:t>
    </dgm:pt>
    <dgm:pt modelId="{439D0B6C-E0DB-4C88-8711-3F48E7CB06A9}" type="sibTrans" cxnId="{2C899214-8D9A-4A4E-B445-7E592D5A761D}">
      <dgm:prSet/>
      <dgm:spPr/>
      <dgm:t>
        <a:bodyPr/>
        <a:lstStyle/>
        <a:p>
          <a:endParaRPr lang="en-US"/>
        </a:p>
      </dgm:t>
    </dgm:pt>
    <dgm:pt modelId="{E286932E-00E7-4029-9D3F-0B7DDF34D483}">
      <dgm:prSet phldrT="[Text]"/>
      <dgm:spPr>
        <a:solidFill>
          <a:srgbClr val="FFC000">
            <a:alpha val="90000"/>
          </a:srgbClr>
        </a:solidFill>
      </dgm:spPr>
      <dgm:t>
        <a:bodyPr/>
        <a:lstStyle/>
        <a:p>
          <a:r>
            <a:rPr lang="en-US" dirty="0"/>
            <a:t>Person</a:t>
          </a:r>
        </a:p>
      </dgm:t>
    </dgm:pt>
    <dgm:pt modelId="{493A8E2A-CFEF-44E7-AB69-D5CB80467D1E}" type="parTrans" cxnId="{B319BAC5-1B2E-43AE-B2E7-7EE0B3A1D54B}">
      <dgm:prSet/>
      <dgm:spPr/>
      <dgm:t>
        <a:bodyPr/>
        <a:lstStyle/>
        <a:p>
          <a:endParaRPr lang="en-US"/>
        </a:p>
      </dgm:t>
    </dgm:pt>
    <dgm:pt modelId="{5BB69597-E790-4DB5-9A25-C079D539B603}" type="sibTrans" cxnId="{B319BAC5-1B2E-43AE-B2E7-7EE0B3A1D54B}">
      <dgm:prSet/>
      <dgm:spPr/>
      <dgm:t>
        <a:bodyPr/>
        <a:lstStyle/>
        <a:p>
          <a:endParaRPr lang="en-US"/>
        </a:p>
      </dgm:t>
    </dgm:pt>
    <dgm:pt modelId="{452935F1-9D69-4E90-A5D4-8956E2FC7796}">
      <dgm:prSet phldrT="[Text]"/>
      <dgm:spPr>
        <a:solidFill>
          <a:srgbClr val="FFC000">
            <a:alpha val="90000"/>
          </a:srgbClr>
        </a:solidFill>
      </dgm:spPr>
      <dgm:t>
        <a:bodyPr/>
        <a:lstStyle/>
        <a:p>
          <a:r>
            <a:rPr lang="en-US" dirty="0"/>
            <a:t>Employee</a:t>
          </a:r>
        </a:p>
      </dgm:t>
    </dgm:pt>
    <dgm:pt modelId="{F1561609-ED82-472F-B2B7-6F09D0871B86}" type="parTrans" cxnId="{FA97BFE6-827F-4C44-A525-2A2AB989464A}">
      <dgm:prSet/>
      <dgm:spPr/>
      <dgm:t>
        <a:bodyPr/>
        <a:lstStyle/>
        <a:p>
          <a:endParaRPr lang="en-US"/>
        </a:p>
      </dgm:t>
    </dgm:pt>
    <dgm:pt modelId="{33195F6F-6921-43FE-AA4B-6A43929E2389}" type="sibTrans" cxnId="{FA97BFE6-827F-4C44-A525-2A2AB989464A}">
      <dgm:prSet/>
      <dgm:spPr/>
      <dgm:t>
        <a:bodyPr/>
        <a:lstStyle/>
        <a:p>
          <a:endParaRPr lang="en-US"/>
        </a:p>
      </dgm:t>
    </dgm:pt>
    <dgm:pt modelId="{678D488B-0350-40D8-9A00-4A574E84D710}">
      <dgm:prSet phldrT="[Text]"/>
      <dgm:spPr>
        <a:solidFill>
          <a:srgbClr val="FFC000">
            <a:alpha val="90000"/>
          </a:srgbClr>
        </a:solidFill>
      </dgm:spPr>
      <dgm:t>
        <a:bodyPr/>
        <a:lstStyle/>
        <a:p>
          <a:r>
            <a:rPr lang="en-US" dirty="0"/>
            <a:t>Customer</a:t>
          </a:r>
        </a:p>
      </dgm:t>
    </dgm:pt>
    <dgm:pt modelId="{8E7B59E0-A21A-4A26-84FF-4F57A489E2BA}" type="parTrans" cxnId="{8A1DC6BD-1294-4A8B-9E11-3D974C3A747F}">
      <dgm:prSet/>
      <dgm:spPr/>
      <dgm:t>
        <a:bodyPr/>
        <a:lstStyle/>
        <a:p>
          <a:endParaRPr lang="en-US"/>
        </a:p>
      </dgm:t>
    </dgm:pt>
    <dgm:pt modelId="{ABD81837-5754-405A-87F5-0467EE293DAF}" type="sibTrans" cxnId="{8A1DC6BD-1294-4A8B-9E11-3D974C3A747F}">
      <dgm:prSet/>
      <dgm:spPr/>
      <dgm:t>
        <a:bodyPr/>
        <a:lstStyle/>
        <a:p>
          <a:endParaRPr lang="en-US"/>
        </a:p>
      </dgm:t>
    </dgm:pt>
    <dgm:pt modelId="{10A4601C-B407-4BFB-8C1D-E1ABC254B0F0}">
      <dgm:prSet phldrT="[Text]"/>
      <dgm:spPr>
        <a:solidFill>
          <a:srgbClr val="FFC000">
            <a:alpha val="90000"/>
          </a:srgbClr>
        </a:solidFill>
      </dgm:spPr>
      <dgm:t>
        <a:bodyPr/>
        <a:lstStyle/>
        <a:p>
          <a:r>
            <a:rPr lang="en-US" dirty="0"/>
            <a:t>Pilot</a:t>
          </a:r>
        </a:p>
      </dgm:t>
    </dgm:pt>
    <dgm:pt modelId="{E442DE4F-B8B2-4355-9DB8-284CD2C13A17}" type="parTrans" cxnId="{3970E15C-13A5-48BA-84E5-396DE8A92A55}">
      <dgm:prSet/>
      <dgm:spPr/>
      <dgm:t>
        <a:bodyPr/>
        <a:lstStyle/>
        <a:p>
          <a:endParaRPr lang="en-US"/>
        </a:p>
      </dgm:t>
    </dgm:pt>
    <dgm:pt modelId="{D332CDE8-C3AA-4F9A-A87D-D39BD2714C6B}" type="sibTrans" cxnId="{3970E15C-13A5-48BA-84E5-396DE8A92A55}">
      <dgm:prSet/>
      <dgm:spPr/>
      <dgm:t>
        <a:bodyPr/>
        <a:lstStyle/>
        <a:p>
          <a:endParaRPr lang="en-US"/>
        </a:p>
      </dgm:t>
    </dgm:pt>
    <dgm:pt modelId="{E91B6F1B-A101-4E52-B28C-C80566E75880}">
      <dgm:prSet phldrT="[Text]"/>
      <dgm:spPr>
        <a:solidFill>
          <a:srgbClr val="FFC000">
            <a:alpha val="90000"/>
          </a:srgbClr>
        </a:solidFill>
      </dgm:spPr>
      <dgm:t>
        <a:bodyPr/>
        <a:lstStyle/>
        <a:p>
          <a:r>
            <a:rPr lang="en-US" dirty="0"/>
            <a:t>Employment</a:t>
          </a:r>
        </a:p>
      </dgm:t>
    </dgm:pt>
    <dgm:pt modelId="{F97E2D66-D1C2-4857-80F8-69F450054555}" type="parTrans" cxnId="{02C3320B-B7AF-46FD-AF9B-2627BDE6DBA5}">
      <dgm:prSet/>
      <dgm:spPr/>
      <dgm:t>
        <a:bodyPr/>
        <a:lstStyle/>
        <a:p>
          <a:endParaRPr lang="en-US"/>
        </a:p>
      </dgm:t>
    </dgm:pt>
    <dgm:pt modelId="{E79711EC-B59D-4D7C-A970-1F365BA318DF}" type="sibTrans" cxnId="{02C3320B-B7AF-46FD-AF9B-2627BDE6DBA5}">
      <dgm:prSet/>
      <dgm:spPr/>
      <dgm:t>
        <a:bodyPr/>
        <a:lstStyle/>
        <a:p>
          <a:endParaRPr lang="en-US"/>
        </a:p>
      </dgm:t>
    </dgm:pt>
    <dgm:pt modelId="{BB23910A-79B3-49EB-B3D0-5D169641EB09}">
      <dgm:prSet phldrT="[Text]"/>
      <dgm:spPr>
        <a:solidFill>
          <a:srgbClr val="FFC000">
            <a:alpha val="90000"/>
          </a:srgbClr>
        </a:solidFill>
      </dgm:spPr>
      <dgm:t>
        <a:bodyPr/>
        <a:lstStyle/>
        <a:p>
          <a:r>
            <a:rPr lang="en-US" dirty="0"/>
            <a:t>Sales</a:t>
          </a:r>
        </a:p>
      </dgm:t>
    </dgm:pt>
    <dgm:pt modelId="{858291E7-A264-458D-902E-CA860909CC58}" type="parTrans" cxnId="{82EA9AC4-11DF-4885-AE78-FB0208E1F7CE}">
      <dgm:prSet/>
      <dgm:spPr/>
      <dgm:t>
        <a:bodyPr/>
        <a:lstStyle/>
        <a:p>
          <a:endParaRPr lang="en-US"/>
        </a:p>
      </dgm:t>
    </dgm:pt>
    <dgm:pt modelId="{6ACFCB9E-45A1-49B4-9B6C-F9605E340414}" type="sibTrans" cxnId="{82EA9AC4-11DF-4885-AE78-FB0208E1F7CE}">
      <dgm:prSet/>
      <dgm:spPr/>
      <dgm:t>
        <a:bodyPr/>
        <a:lstStyle/>
        <a:p>
          <a:endParaRPr lang="en-US"/>
        </a:p>
      </dgm:t>
    </dgm:pt>
    <dgm:pt modelId="{FEDB4E64-5F2C-462A-B9A9-5C8271ACB295}">
      <dgm:prSet phldrT="[Text]"/>
      <dgm:spPr>
        <a:solidFill>
          <a:srgbClr val="FFC000">
            <a:alpha val="90000"/>
          </a:srgbClr>
        </a:solidFill>
      </dgm:spPr>
      <dgm:t>
        <a:bodyPr/>
        <a:lstStyle/>
        <a:p>
          <a:r>
            <a:rPr lang="en-US" dirty="0"/>
            <a:t>Aviation</a:t>
          </a:r>
        </a:p>
      </dgm:t>
    </dgm:pt>
    <dgm:pt modelId="{DB1AD7C7-1A2A-4934-804D-4D7013254900}" type="parTrans" cxnId="{9CFA002E-299B-428B-802F-3D051E85989E}">
      <dgm:prSet/>
      <dgm:spPr/>
      <dgm:t>
        <a:bodyPr/>
        <a:lstStyle/>
        <a:p>
          <a:endParaRPr lang="en-US"/>
        </a:p>
      </dgm:t>
    </dgm:pt>
    <dgm:pt modelId="{0E87BAE2-B43D-4B9B-BE84-BB69A49B7668}" type="sibTrans" cxnId="{9CFA002E-299B-428B-802F-3D051E85989E}">
      <dgm:prSet/>
      <dgm:spPr/>
      <dgm:t>
        <a:bodyPr/>
        <a:lstStyle/>
        <a:p>
          <a:endParaRPr lang="en-US"/>
        </a:p>
      </dgm:t>
    </dgm:pt>
    <dgm:pt modelId="{4ECA65F2-A0FF-484A-830F-ECACDEBB9A78}" type="pres">
      <dgm:prSet presAssocID="{E83F6F70-825E-4EEF-88D0-7104648B8F19}" presName="hierChild1" presStyleCnt="0">
        <dgm:presLayoutVars>
          <dgm:chPref val="1"/>
          <dgm:dir/>
          <dgm:animOne val="branch"/>
          <dgm:animLvl val="lvl"/>
          <dgm:resizeHandles/>
        </dgm:presLayoutVars>
      </dgm:prSet>
      <dgm:spPr/>
    </dgm:pt>
    <dgm:pt modelId="{C0D1D638-E841-482C-BFAC-20C3785583FA}" type="pres">
      <dgm:prSet presAssocID="{F10BC23F-A4D8-4C97-AFF5-75E20AFFBB6E}" presName="hierRoot1" presStyleCnt="0"/>
      <dgm:spPr/>
    </dgm:pt>
    <dgm:pt modelId="{7F6FDDB5-C192-4BD8-945D-8007900D0568}" type="pres">
      <dgm:prSet presAssocID="{F10BC23F-A4D8-4C97-AFF5-75E20AFFBB6E}" presName="composite" presStyleCnt="0"/>
      <dgm:spPr/>
    </dgm:pt>
    <dgm:pt modelId="{367A69E7-EFE0-4506-9F66-571760393C04}" type="pres">
      <dgm:prSet presAssocID="{F10BC23F-A4D8-4C97-AFF5-75E20AFFBB6E}" presName="background" presStyleLbl="node0" presStyleIdx="0" presStyleCnt="1"/>
      <dgm:spPr/>
    </dgm:pt>
    <dgm:pt modelId="{246B0693-B89D-4D23-88AF-942DA68A0616}" type="pres">
      <dgm:prSet presAssocID="{F10BC23F-A4D8-4C97-AFF5-75E20AFFBB6E}" presName="text" presStyleLbl="fgAcc0" presStyleIdx="0" presStyleCnt="1" custScaleX="231526" custLinFactNeighborX="-8626" custLinFactNeighborY="-48893">
        <dgm:presLayoutVars>
          <dgm:chPref val="3"/>
        </dgm:presLayoutVars>
      </dgm:prSet>
      <dgm:spPr/>
    </dgm:pt>
    <dgm:pt modelId="{22BC967F-3AB5-494E-BBDA-01E9B2CCEBBE}" type="pres">
      <dgm:prSet presAssocID="{F10BC23F-A4D8-4C97-AFF5-75E20AFFBB6E}" presName="hierChild2" presStyleCnt="0"/>
      <dgm:spPr/>
    </dgm:pt>
    <dgm:pt modelId="{54552971-00F0-4747-B90E-B34F07A6B514}" type="pres">
      <dgm:prSet presAssocID="{1EB0A9E1-B104-4584-9939-A38075377F14}" presName="Name10" presStyleLbl="parChTrans1D2" presStyleIdx="0" presStyleCnt="3"/>
      <dgm:spPr/>
    </dgm:pt>
    <dgm:pt modelId="{F4F6DC00-0967-47AF-8BEF-C381C8CC0240}" type="pres">
      <dgm:prSet presAssocID="{670C641F-50FD-4F39-9340-56B8571F51AF}" presName="hierRoot2" presStyleCnt="0"/>
      <dgm:spPr/>
    </dgm:pt>
    <dgm:pt modelId="{D6DB521F-1D69-418F-8297-49E967EECBE4}" type="pres">
      <dgm:prSet presAssocID="{670C641F-50FD-4F39-9340-56B8571F51AF}" presName="composite2" presStyleCnt="0"/>
      <dgm:spPr/>
    </dgm:pt>
    <dgm:pt modelId="{372F9824-F7CA-4C73-93A3-1CDE09E23BDA}" type="pres">
      <dgm:prSet presAssocID="{670C641F-50FD-4F39-9340-56B8571F51AF}" presName="background2" presStyleLbl="node2" presStyleIdx="0" presStyleCnt="3"/>
      <dgm:spPr/>
    </dgm:pt>
    <dgm:pt modelId="{98AA11D2-C4AE-45C2-97B5-7CD0B7DEE22D}" type="pres">
      <dgm:prSet presAssocID="{670C641F-50FD-4F39-9340-56B8571F51AF}" presName="text2" presStyleLbl="fgAcc2" presStyleIdx="0" presStyleCnt="3" custLinFactNeighborX="8778">
        <dgm:presLayoutVars>
          <dgm:chPref val="3"/>
        </dgm:presLayoutVars>
      </dgm:prSet>
      <dgm:spPr/>
    </dgm:pt>
    <dgm:pt modelId="{6E447739-62F8-40FD-805C-0566653A303E}" type="pres">
      <dgm:prSet presAssocID="{670C641F-50FD-4F39-9340-56B8571F51AF}" presName="hierChild3" presStyleCnt="0"/>
      <dgm:spPr/>
    </dgm:pt>
    <dgm:pt modelId="{2E71253B-7344-489A-BC99-2FC17041BC4A}" type="pres">
      <dgm:prSet presAssocID="{493A8E2A-CFEF-44E7-AB69-D5CB80467D1E}" presName="Name17" presStyleLbl="parChTrans1D3" presStyleIdx="0" presStyleCnt="7"/>
      <dgm:spPr/>
    </dgm:pt>
    <dgm:pt modelId="{D1B015DC-F068-4C32-BDBB-77E84F6684E5}" type="pres">
      <dgm:prSet presAssocID="{E286932E-00E7-4029-9D3F-0B7DDF34D483}" presName="hierRoot3" presStyleCnt="0"/>
      <dgm:spPr/>
    </dgm:pt>
    <dgm:pt modelId="{D8995DCE-95F4-4D18-8A25-D4561B97DCC6}" type="pres">
      <dgm:prSet presAssocID="{E286932E-00E7-4029-9D3F-0B7DDF34D483}" presName="composite3" presStyleCnt="0"/>
      <dgm:spPr/>
    </dgm:pt>
    <dgm:pt modelId="{A574415C-3B5E-4244-884C-76C589795628}" type="pres">
      <dgm:prSet presAssocID="{E286932E-00E7-4029-9D3F-0B7DDF34D483}" presName="background3" presStyleLbl="node3" presStyleIdx="0" presStyleCnt="7"/>
      <dgm:spPr/>
    </dgm:pt>
    <dgm:pt modelId="{977DA6CA-A357-4E01-94BB-0C01DECA9AC3}" type="pres">
      <dgm:prSet presAssocID="{E286932E-00E7-4029-9D3F-0B7DDF34D483}" presName="text3" presStyleLbl="fgAcc3" presStyleIdx="0" presStyleCnt="7">
        <dgm:presLayoutVars>
          <dgm:chPref val="3"/>
        </dgm:presLayoutVars>
      </dgm:prSet>
      <dgm:spPr/>
    </dgm:pt>
    <dgm:pt modelId="{3E16C55E-3E53-4BB1-A01C-2680F3D568C3}" type="pres">
      <dgm:prSet presAssocID="{E286932E-00E7-4029-9D3F-0B7DDF34D483}" presName="hierChild4" presStyleCnt="0"/>
      <dgm:spPr/>
    </dgm:pt>
    <dgm:pt modelId="{153009DF-4DB5-4E44-A88B-7D5FB59A5969}" type="pres">
      <dgm:prSet presAssocID="{511CEEDD-8A03-41FF-985A-58F97D783AA7}" presName="Name10" presStyleLbl="parChTrans1D2" presStyleIdx="1" presStyleCnt="3"/>
      <dgm:spPr/>
    </dgm:pt>
    <dgm:pt modelId="{6A2C8C8F-FA10-430B-AD80-75505F3B5F5E}" type="pres">
      <dgm:prSet presAssocID="{15B09DB5-99AB-4BF7-B241-3C64B28AA0C8}" presName="hierRoot2" presStyleCnt="0"/>
      <dgm:spPr/>
    </dgm:pt>
    <dgm:pt modelId="{6DF3BD66-1D85-4E00-B96A-9C3ECD5EF682}" type="pres">
      <dgm:prSet presAssocID="{15B09DB5-99AB-4BF7-B241-3C64B28AA0C8}" presName="composite2" presStyleCnt="0"/>
      <dgm:spPr/>
    </dgm:pt>
    <dgm:pt modelId="{A636F543-02BC-4D79-BEE4-174F87AD8872}" type="pres">
      <dgm:prSet presAssocID="{15B09DB5-99AB-4BF7-B241-3C64B28AA0C8}" presName="background2" presStyleLbl="node2" presStyleIdx="1" presStyleCnt="3"/>
      <dgm:spPr/>
    </dgm:pt>
    <dgm:pt modelId="{1C574C71-37B7-4BB8-94FD-22D9121FB9EB}" type="pres">
      <dgm:prSet presAssocID="{15B09DB5-99AB-4BF7-B241-3C64B28AA0C8}" presName="text2" presStyleLbl="fgAcc2" presStyleIdx="1" presStyleCnt="3" custLinFactNeighborX="-7407">
        <dgm:presLayoutVars>
          <dgm:chPref val="3"/>
        </dgm:presLayoutVars>
      </dgm:prSet>
      <dgm:spPr/>
    </dgm:pt>
    <dgm:pt modelId="{99518A87-2FF4-407C-83F1-C03E3DC7F711}" type="pres">
      <dgm:prSet presAssocID="{15B09DB5-99AB-4BF7-B241-3C64B28AA0C8}" presName="hierChild3" presStyleCnt="0"/>
      <dgm:spPr/>
    </dgm:pt>
    <dgm:pt modelId="{1306AB55-9E86-4B5D-BEB1-EA224AB2857F}" type="pres">
      <dgm:prSet presAssocID="{F1561609-ED82-472F-B2B7-6F09D0871B86}" presName="Name17" presStyleLbl="parChTrans1D3" presStyleIdx="1" presStyleCnt="7"/>
      <dgm:spPr/>
    </dgm:pt>
    <dgm:pt modelId="{1200E106-3DC0-4755-A6E4-3C0121127F17}" type="pres">
      <dgm:prSet presAssocID="{452935F1-9D69-4E90-A5D4-8956E2FC7796}" presName="hierRoot3" presStyleCnt="0"/>
      <dgm:spPr/>
    </dgm:pt>
    <dgm:pt modelId="{BD525909-368B-4ED4-9024-6052B644D48F}" type="pres">
      <dgm:prSet presAssocID="{452935F1-9D69-4E90-A5D4-8956E2FC7796}" presName="composite3" presStyleCnt="0"/>
      <dgm:spPr/>
    </dgm:pt>
    <dgm:pt modelId="{5F4A9457-C680-48DB-80A0-61A608F5AD82}" type="pres">
      <dgm:prSet presAssocID="{452935F1-9D69-4E90-A5D4-8956E2FC7796}" presName="background3" presStyleLbl="node3" presStyleIdx="1" presStyleCnt="7"/>
      <dgm:spPr/>
    </dgm:pt>
    <dgm:pt modelId="{2B5C1F27-235F-4D3D-8CC7-9DCFA7E0DFBE}" type="pres">
      <dgm:prSet presAssocID="{452935F1-9D69-4E90-A5D4-8956E2FC7796}" presName="text3" presStyleLbl="fgAcc3" presStyleIdx="1" presStyleCnt="7">
        <dgm:presLayoutVars>
          <dgm:chPref val="3"/>
        </dgm:presLayoutVars>
      </dgm:prSet>
      <dgm:spPr/>
    </dgm:pt>
    <dgm:pt modelId="{186C3711-D79B-4580-A592-EC65781472AB}" type="pres">
      <dgm:prSet presAssocID="{452935F1-9D69-4E90-A5D4-8956E2FC7796}" presName="hierChild4" presStyleCnt="0"/>
      <dgm:spPr/>
    </dgm:pt>
    <dgm:pt modelId="{66B659EE-A721-48F7-9F68-4606F9D5A5BA}" type="pres">
      <dgm:prSet presAssocID="{8E7B59E0-A21A-4A26-84FF-4F57A489E2BA}" presName="Name17" presStyleLbl="parChTrans1D3" presStyleIdx="2" presStyleCnt="7"/>
      <dgm:spPr/>
    </dgm:pt>
    <dgm:pt modelId="{26A786CC-A86D-4AB4-97D7-E0D0106A2492}" type="pres">
      <dgm:prSet presAssocID="{678D488B-0350-40D8-9A00-4A574E84D710}" presName="hierRoot3" presStyleCnt="0"/>
      <dgm:spPr/>
    </dgm:pt>
    <dgm:pt modelId="{84AFBBD2-3502-4FB6-A616-1FC841B0EE7E}" type="pres">
      <dgm:prSet presAssocID="{678D488B-0350-40D8-9A00-4A574E84D710}" presName="composite3" presStyleCnt="0"/>
      <dgm:spPr/>
    </dgm:pt>
    <dgm:pt modelId="{FF5173DD-C5A5-4C9A-8BA8-F614FD2A4CBC}" type="pres">
      <dgm:prSet presAssocID="{678D488B-0350-40D8-9A00-4A574E84D710}" presName="background3" presStyleLbl="node3" presStyleIdx="2" presStyleCnt="7"/>
      <dgm:spPr/>
    </dgm:pt>
    <dgm:pt modelId="{5CBD2128-5154-4B64-80F7-8BC205F43CBF}" type="pres">
      <dgm:prSet presAssocID="{678D488B-0350-40D8-9A00-4A574E84D710}" presName="text3" presStyleLbl="fgAcc3" presStyleIdx="2" presStyleCnt="7">
        <dgm:presLayoutVars>
          <dgm:chPref val="3"/>
        </dgm:presLayoutVars>
      </dgm:prSet>
      <dgm:spPr/>
    </dgm:pt>
    <dgm:pt modelId="{9C8A3CF7-5255-499D-8773-8A9C98B86C27}" type="pres">
      <dgm:prSet presAssocID="{678D488B-0350-40D8-9A00-4A574E84D710}" presName="hierChild4" presStyleCnt="0"/>
      <dgm:spPr/>
    </dgm:pt>
    <dgm:pt modelId="{59B5B3CD-7C1D-427A-8606-474C3B286977}" type="pres">
      <dgm:prSet presAssocID="{E442DE4F-B8B2-4355-9DB8-284CD2C13A17}" presName="Name17" presStyleLbl="parChTrans1D3" presStyleIdx="3" presStyleCnt="7"/>
      <dgm:spPr/>
    </dgm:pt>
    <dgm:pt modelId="{C0D914C5-A9A9-4C19-BDCE-121623498D39}" type="pres">
      <dgm:prSet presAssocID="{10A4601C-B407-4BFB-8C1D-E1ABC254B0F0}" presName="hierRoot3" presStyleCnt="0"/>
      <dgm:spPr/>
    </dgm:pt>
    <dgm:pt modelId="{970CED2A-50BB-46E5-A2E6-B7AA1FB6A352}" type="pres">
      <dgm:prSet presAssocID="{10A4601C-B407-4BFB-8C1D-E1ABC254B0F0}" presName="composite3" presStyleCnt="0"/>
      <dgm:spPr/>
    </dgm:pt>
    <dgm:pt modelId="{24714D24-9526-4E10-9BF5-398B99854F0E}" type="pres">
      <dgm:prSet presAssocID="{10A4601C-B407-4BFB-8C1D-E1ABC254B0F0}" presName="background3" presStyleLbl="node3" presStyleIdx="3" presStyleCnt="7"/>
      <dgm:spPr/>
    </dgm:pt>
    <dgm:pt modelId="{297BFF4A-C4B3-4F22-8037-58344BB37DEB}" type="pres">
      <dgm:prSet presAssocID="{10A4601C-B407-4BFB-8C1D-E1ABC254B0F0}" presName="text3" presStyleLbl="fgAcc3" presStyleIdx="3" presStyleCnt="7">
        <dgm:presLayoutVars>
          <dgm:chPref val="3"/>
        </dgm:presLayoutVars>
      </dgm:prSet>
      <dgm:spPr/>
    </dgm:pt>
    <dgm:pt modelId="{0CDC9D62-3511-40BC-B48C-C35F45791C6E}" type="pres">
      <dgm:prSet presAssocID="{10A4601C-B407-4BFB-8C1D-E1ABC254B0F0}" presName="hierChild4" presStyleCnt="0"/>
      <dgm:spPr/>
    </dgm:pt>
    <dgm:pt modelId="{5790F34D-90F4-413E-92C1-008C4AFB1C8E}" type="pres">
      <dgm:prSet presAssocID="{EC084C5B-C32C-415C-97E4-A06940AC7893}" presName="Name10" presStyleLbl="parChTrans1D2" presStyleIdx="2" presStyleCnt="3"/>
      <dgm:spPr/>
    </dgm:pt>
    <dgm:pt modelId="{C36823AC-B62D-4511-A837-53EF6EFE94D2}" type="pres">
      <dgm:prSet presAssocID="{712F47B5-BE93-4907-A429-C66A06951102}" presName="hierRoot2" presStyleCnt="0"/>
      <dgm:spPr/>
    </dgm:pt>
    <dgm:pt modelId="{E40FAC3B-7D2C-4B48-915D-77C0D2A94FE6}" type="pres">
      <dgm:prSet presAssocID="{712F47B5-BE93-4907-A429-C66A06951102}" presName="composite2" presStyleCnt="0"/>
      <dgm:spPr/>
    </dgm:pt>
    <dgm:pt modelId="{7075A6CD-F5D1-4367-8D63-D018EE5A871B}" type="pres">
      <dgm:prSet presAssocID="{712F47B5-BE93-4907-A429-C66A06951102}" presName="background2" presStyleLbl="node2" presStyleIdx="2" presStyleCnt="3"/>
      <dgm:spPr/>
    </dgm:pt>
    <dgm:pt modelId="{82F51091-20AE-4EC3-B4C1-0F4E11736A9E}" type="pres">
      <dgm:prSet presAssocID="{712F47B5-BE93-4907-A429-C66A06951102}" presName="text2" presStyleLbl="fgAcc2" presStyleIdx="2" presStyleCnt="3" custLinFactNeighborX="11447">
        <dgm:presLayoutVars>
          <dgm:chPref val="3"/>
        </dgm:presLayoutVars>
      </dgm:prSet>
      <dgm:spPr/>
    </dgm:pt>
    <dgm:pt modelId="{A06A5CAC-2158-40B4-9A1D-0E12781E857B}" type="pres">
      <dgm:prSet presAssocID="{712F47B5-BE93-4907-A429-C66A06951102}" presName="hierChild3" presStyleCnt="0"/>
      <dgm:spPr/>
    </dgm:pt>
    <dgm:pt modelId="{A820B42F-893C-4F20-934D-8A2E0B0EAC70}" type="pres">
      <dgm:prSet presAssocID="{F97E2D66-D1C2-4857-80F8-69F450054555}" presName="Name17" presStyleLbl="parChTrans1D3" presStyleIdx="4" presStyleCnt="7"/>
      <dgm:spPr/>
    </dgm:pt>
    <dgm:pt modelId="{7ED8DF73-AB29-43BA-8328-8E4A31FDCBC1}" type="pres">
      <dgm:prSet presAssocID="{E91B6F1B-A101-4E52-B28C-C80566E75880}" presName="hierRoot3" presStyleCnt="0"/>
      <dgm:spPr/>
    </dgm:pt>
    <dgm:pt modelId="{25828F65-8281-4CD0-A697-E27A97719A50}" type="pres">
      <dgm:prSet presAssocID="{E91B6F1B-A101-4E52-B28C-C80566E75880}" presName="composite3" presStyleCnt="0"/>
      <dgm:spPr/>
    </dgm:pt>
    <dgm:pt modelId="{BC80B754-947C-4DEF-8FC9-D4339418869D}" type="pres">
      <dgm:prSet presAssocID="{E91B6F1B-A101-4E52-B28C-C80566E75880}" presName="background3" presStyleLbl="node3" presStyleIdx="4" presStyleCnt="7"/>
      <dgm:spPr/>
    </dgm:pt>
    <dgm:pt modelId="{5346C151-852D-41CA-81BB-B069201A4A7E}" type="pres">
      <dgm:prSet presAssocID="{E91B6F1B-A101-4E52-B28C-C80566E75880}" presName="text3" presStyleLbl="fgAcc3" presStyleIdx="4" presStyleCnt="7">
        <dgm:presLayoutVars>
          <dgm:chPref val="3"/>
        </dgm:presLayoutVars>
      </dgm:prSet>
      <dgm:spPr/>
    </dgm:pt>
    <dgm:pt modelId="{103F6FB5-36E3-4DBD-8F83-E669010A29CC}" type="pres">
      <dgm:prSet presAssocID="{E91B6F1B-A101-4E52-B28C-C80566E75880}" presName="hierChild4" presStyleCnt="0"/>
      <dgm:spPr/>
    </dgm:pt>
    <dgm:pt modelId="{AAFA42C3-AC22-434E-A009-B4D5E2AC6A32}" type="pres">
      <dgm:prSet presAssocID="{858291E7-A264-458D-902E-CA860909CC58}" presName="Name17" presStyleLbl="parChTrans1D3" presStyleIdx="5" presStyleCnt="7"/>
      <dgm:spPr/>
    </dgm:pt>
    <dgm:pt modelId="{EAF66C20-CA94-48BC-8F7D-8DD6E939EA5C}" type="pres">
      <dgm:prSet presAssocID="{BB23910A-79B3-49EB-B3D0-5D169641EB09}" presName="hierRoot3" presStyleCnt="0"/>
      <dgm:spPr/>
    </dgm:pt>
    <dgm:pt modelId="{31A25277-2B28-4B7F-804A-8A84A7E9D168}" type="pres">
      <dgm:prSet presAssocID="{BB23910A-79B3-49EB-B3D0-5D169641EB09}" presName="composite3" presStyleCnt="0"/>
      <dgm:spPr/>
    </dgm:pt>
    <dgm:pt modelId="{A0905EF1-F2EC-442A-8464-31601F8A525A}" type="pres">
      <dgm:prSet presAssocID="{BB23910A-79B3-49EB-B3D0-5D169641EB09}" presName="background3" presStyleLbl="node3" presStyleIdx="5" presStyleCnt="7"/>
      <dgm:spPr/>
    </dgm:pt>
    <dgm:pt modelId="{A489317E-9379-4814-B69E-145773BA47CF}" type="pres">
      <dgm:prSet presAssocID="{BB23910A-79B3-49EB-B3D0-5D169641EB09}" presName="text3" presStyleLbl="fgAcc3" presStyleIdx="5" presStyleCnt="7">
        <dgm:presLayoutVars>
          <dgm:chPref val="3"/>
        </dgm:presLayoutVars>
      </dgm:prSet>
      <dgm:spPr/>
    </dgm:pt>
    <dgm:pt modelId="{9B6F50A2-F960-4CA8-82E7-D65DEA931A13}" type="pres">
      <dgm:prSet presAssocID="{BB23910A-79B3-49EB-B3D0-5D169641EB09}" presName="hierChild4" presStyleCnt="0"/>
      <dgm:spPr/>
    </dgm:pt>
    <dgm:pt modelId="{D64E5817-808F-44E8-BB7D-47D1398D3599}" type="pres">
      <dgm:prSet presAssocID="{DB1AD7C7-1A2A-4934-804D-4D7013254900}" presName="Name17" presStyleLbl="parChTrans1D3" presStyleIdx="6" presStyleCnt="7"/>
      <dgm:spPr/>
    </dgm:pt>
    <dgm:pt modelId="{7505BFC1-BEE3-41A6-9221-10DFC9861B7A}" type="pres">
      <dgm:prSet presAssocID="{FEDB4E64-5F2C-462A-B9A9-5C8271ACB295}" presName="hierRoot3" presStyleCnt="0"/>
      <dgm:spPr/>
    </dgm:pt>
    <dgm:pt modelId="{08A55EC8-A4D2-4DBE-A0A9-EF11CCAF6389}" type="pres">
      <dgm:prSet presAssocID="{FEDB4E64-5F2C-462A-B9A9-5C8271ACB295}" presName="composite3" presStyleCnt="0"/>
      <dgm:spPr/>
    </dgm:pt>
    <dgm:pt modelId="{CDC6DD8D-06A4-4D8A-A557-6813D73B1700}" type="pres">
      <dgm:prSet presAssocID="{FEDB4E64-5F2C-462A-B9A9-5C8271ACB295}" presName="background3" presStyleLbl="node3" presStyleIdx="6" presStyleCnt="7"/>
      <dgm:spPr/>
    </dgm:pt>
    <dgm:pt modelId="{503639B4-7D7A-459E-8BEE-2ED9DFE47443}" type="pres">
      <dgm:prSet presAssocID="{FEDB4E64-5F2C-462A-B9A9-5C8271ACB295}" presName="text3" presStyleLbl="fgAcc3" presStyleIdx="6" presStyleCnt="7">
        <dgm:presLayoutVars>
          <dgm:chPref val="3"/>
        </dgm:presLayoutVars>
      </dgm:prSet>
      <dgm:spPr/>
    </dgm:pt>
    <dgm:pt modelId="{02D0A4FA-14F8-42B8-8A47-7D2DA7BE0F49}" type="pres">
      <dgm:prSet presAssocID="{FEDB4E64-5F2C-462A-B9A9-5C8271ACB295}" presName="hierChild4" presStyleCnt="0"/>
      <dgm:spPr/>
    </dgm:pt>
  </dgm:ptLst>
  <dgm:cxnLst>
    <dgm:cxn modelId="{02C3320B-B7AF-46FD-AF9B-2627BDE6DBA5}" srcId="{712F47B5-BE93-4907-A429-C66A06951102}" destId="{E91B6F1B-A101-4E52-B28C-C80566E75880}" srcOrd="0" destOrd="0" parTransId="{F97E2D66-D1C2-4857-80F8-69F450054555}" sibTransId="{E79711EC-B59D-4D7C-A970-1F365BA318DF}"/>
    <dgm:cxn modelId="{2C899214-8D9A-4A4E-B445-7E592D5A761D}" srcId="{F10BC23F-A4D8-4C97-AFF5-75E20AFFBB6E}" destId="{712F47B5-BE93-4907-A429-C66A06951102}" srcOrd="2" destOrd="0" parTransId="{EC084C5B-C32C-415C-97E4-A06940AC7893}" sibTransId="{439D0B6C-E0DB-4C88-8711-3F48E7CB06A9}"/>
    <dgm:cxn modelId="{8DDD0715-3A29-4B5A-9BCC-5C721043C5DA}" type="presOf" srcId="{1EB0A9E1-B104-4584-9939-A38075377F14}" destId="{54552971-00F0-4747-B90E-B34F07A6B514}" srcOrd="0" destOrd="0" presId="urn:microsoft.com/office/officeart/2005/8/layout/hierarchy1"/>
    <dgm:cxn modelId="{38BAF21C-0F83-485A-AACE-D3097AD7D9E7}" srcId="{E83F6F70-825E-4EEF-88D0-7104648B8F19}" destId="{F10BC23F-A4D8-4C97-AFF5-75E20AFFBB6E}" srcOrd="0" destOrd="0" parTransId="{6D9B8CFD-73A2-4E20-B1AC-B60E8C481474}" sibTransId="{1E0211F5-5EA0-4761-9F1A-24AFBD74357F}"/>
    <dgm:cxn modelId="{A536E126-6BE0-4B15-9520-7B3F85BD4FA2}" type="presOf" srcId="{F97E2D66-D1C2-4857-80F8-69F450054555}" destId="{A820B42F-893C-4F20-934D-8A2E0B0EAC70}" srcOrd="0" destOrd="0" presId="urn:microsoft.com/office/officeart/2005/8/layout/hierarchy1"/>
    <dgm:cxn modelId="{9CFA002E-299B-428B-802F-3D051E85989E}" srcId="{712F47B5-BE93-4907-A429-C66A06951102}" destId="{FEDB4E64-5F2C-462A-B9A9-5C8271ACB295}" srcOrd="2" destOrd="0" parTransId="{DB1AD7C7-1A2A-4934-804D-4D7013254900}" sibTransId="{0E87BAE2-B43D-4B9B-BE84-BB69A49B7668}"/>
    <dgm:cxn modelId="{78E0AD36-2230-49FF-B2BE-5C24AA1513CB}" type="presOf" srcId="{493A8E2A-CFEF-44E7-AB69-D5CB80467D1E}" destId="{2E71253B-7344-489A-BC99-2FC17041BC4A}" srcOrd="0" destOrd="0" presId="urn:microsoft.com/office/officeart/2005/8/layout/hierarchy1"/>
    <dgm:cxn modelId="{E724FF3A-FB1C-4AE5-A314-E75CD924462B}" type="presOf" srcId="{678D488B-0350-40D8-9A00-4A574E84D710}" destId="{5CBD2128-5154-4B64-80F7-8BC205F43CBF}" srcOrd="0" destOrd="0" presId="urn:microsoft.com/office/officeart/2005/8/layout/hierarchy1"/>
    <dgm:cxn modelId="{8F3E6E5C-D67A-48F9-8C08-FADEB51197B6}" srcId="{F10BC23F-A4D8-4C97-AFF5-75E20AFFBB6E}" destId="{670C641F-50FD-4F39-9340-56B8571F51AF}" srcOrd="0" destOrd="0" parTransId="{1EB0A9E1-B104-4584-9939-A38075377F14}" sibTransId="{D39F44B0-4E61-4C12-B98A-5D76CA212E9A}"/>
    <dgm:cxn modelId="{3970E15C-13A5-48BA-84E5-396DE8A92A55}" srcId="{15B09DB5-99AB-4BF7-B241-3C64B28AA0C8}" destId="{10A4601C-B407-4BFB-8C1D-E1ABC254B0F0}" srcOrd="2" destOrd="0" parTransId="{E442DE4F-B8B2-4355-9DB8-284CD2C13A17}" sibTransId="{D332CDE8-C3AA-4F9A-A87D-D39BD2714C6B}"/>
    <dgm:cxn modelId="{E5FF8043-BE65-43DB-9B2B-F49039BC4D22}" type="presOf" srcId="{E442DE4F-B8B2-4355-9DB8-284CD2C13A17}" destId="{59B5B3CD-7C1D-427A-8606-474C3B286977}" srcOrd="0" destOrd="0" presId="urn:microsoft.com/office/officeart/2005/8/layout/hierarchy1"/>
    <dgm:cxn modelId="{DE5BAB44-162F-4B46-8FD1-AA8071E01877}" type="presOf" srcId="{BB23910A-79B3-49EB-B3D0-5D169641EB09}" destId="{A489317E-9379-4814-B69E-145773BA47CF}" srcOrd="0" destOrd="0" presId="urn:microsoft.com/office/officeart/2005/8/layout/hierarchy1"/>
    <dgm:cxn modelId="{2F158B6D-CC1F-43BF-9DBD-24346A77C2B1}" type="presOf" srcId="{10A4601C-B407-4BFB-8C1D-E1ABC254B0F0}" destId="{297BFF4A-C4B3-4F22-8037-58344BB37DEB}" srcOrd="0" destOrd="0" presId="urn:microsoft.com/office/officeart/2005/8/layout/hierarchy1"/>
    <dgm:cxn modelId="{E0764A75-EAF2-417B-B247-F7AEAA0301F2}" type="presOf" srcId="{E91B6F1B-A101-4E52-B28C-C80566E75880}" destId="{5346C151-852D-41CA-81BB-B069201A4A7E}" srcOrd="0" destOrd="0" presId="urn:microsoft.com/office/officeart/2005/8/layout/hierarchy1"/>
    <dgm:cxn modelId="{D984755A-D800-4BE8-8786-03BB402396E2}" type="presOf" srcId="{15B09DB5-99AB-4BF7-B241-3C64B28AA0C8}" destId="{1C574C71-37B7-4BB8-94FD-22D9121FB9EB}" srcOrd="0" destOrd="0" presId="urn:microsoft.com/office/officeart/2005/8/layout/hierarchy1"/>
    <dgm:cxn modelId="{D1085684-A317-4197-8D2D-DD9EAC7B213B}" type="presOf" srcId="{452935F1-9D69-4E90-A5D4-8956E2FC7796}" destId="{2B5C1F27-235F-4D3D-8CC7-9DCFA7E0DFBE}" srcOrd="0" destOrd="0" presId="urn:microsoft.com/office/officeart/2005/8/layout/hierarchy1"/>
    <dgm:cxn modelId="{07722D8A-2C85-4DAC-9AD9-1BBC0F47BCE5}" type="presOf" srcId="{511CEEDD-8A03-41FF-985A-58F97D783AA7}" destId="{153009DF-4DB5-4E44-A88B-7D5FB59A5969}" srcOrd="0" destOrd="0" presId="urn:microsoft.com/office/officeart/2005/8/layout/hierarchy1"/>
    <dgm:cxn modelId="{5B548E8B-3845-463F-AF31-2ADC91DB9207}" type="presOf" srcId="{FEDB4E64-5F2C-462A-B9A9-5C8271ACB295}" destId="{503639B4-7D7A-459E-8BEE-2ED9DFE47443}" srcOrd="0" destOrd="0" presId="urn:microsoft.com/office/officeart/2005/8/layout/hierarchy1"/>
    <dgm:cxn modelId="{3903C48E-2D87-444B-B6ED-52C4929A7263}" type="presOf" srcId="{8E7B59E0-A21A-4A26-84FF-4F57A489E2BA}" destId="{66B659EE-A721-48F7-9F68-4606F9D5A5BA}" srcOrd="0" destOrd="0" presId="urn:microsoft.com/office/officeart/2005/8/layout/hierarchy1"/>
    <dgm:cxn modelId="{3EB41797-0C8C-4528-B9DD-A0CEFD02AE5C}" type="presOf" srcId="{F1561609-ED82-472F-B2B7-6F09D0871B86}" destId="{1306AB55-9E86-4B5D-BEB1-EA224AB2857F}" srcOrd="0" destOrd="0" presId="urn:microsoft.com/office/officeart/2005/8/layout/hierarchy1"/>
    <dgm:cxn modelId="{1B5F6EA9-9923-4A4B-AB5C-C53D090DF80D}" type="presOf" srcId="{E286932E-00E7-4029-9D3F-0B7DDF34D483}" destId="{977DA6CA-A357-4E01-94BB-0C01DECA9AC3}" srcOrd="0" destOrd="0" presId="urn:microsoft.com/office/officeart/2005/8/layout/hierarchy1"/>
    <dgm:cxn modelId="{8BD137B5-EA41-459E-BF70-444494F78392}" type="presOf" srcId="{712F47B5-BE93-4907-A429-C66A06951102}" destId="{82F51091-20AE-4EC3-B4C1-0F4E11736A9E}" srcOrd="0" destOrd="0" presId="urn:microsoft.com/office/officeart/2005/8/layout/hierarchy1"/>
    <dgm:cxn modelId="{8A1DC6BD-1294-4A8B-9E11-3D974C3A747F}" srcId="{15B09DB5-99AB-4BF7-B241-3C64B28AA0C8}" destId="{678D488B-0350-40D8-9A00-4A574E84D710}" srcOrd="1" destOrd="0" parTransId="{8E7B59E0-A21A-4A26-84FF-4F57A489E2BA}" sibTransId="{ABD81837-5754-405A-87F5-0467EE293DAF}"/>
    <dgm:cxn modelId="{39AF79C3-8F26-4E65-A3C5-ADADEF0E25AD}" type="presOf" srcId="{EC084C5B-C32C-415C-97E4-A06940AC7893}" destId="{5790F34D-90F4-413E-92C1-008C4AFB1C8E}" srcOrd="0" destOrd="0" presId="urn:microsoft.com/office/officeart/2005/8/layout/hierarchy1"/>
    <dgm:cxn modelId="{82EA9AC4-11DF-4885-AE78-FB0208E1F7CE}" srcId="{712F47B5-BE93-4907-A429-C66A06951102}" destId="{BB23910A-79B3-49EB-B3D0-5D169641EB09}" srcOrd="1" destOrd="0" parTransId="{858291E7-A264-458D-902E-CA860909CC58}" sibTransId="{6ACFCB9E-45A1-49B4-9B6C-F9605E340414}"/>
    <dgm:cxn modelId="{B319BAC5-1B2E-43AE-B2E7-7EE0B3A1D54B}" srcId="{670C641F-50FD-4F39-9340-56B8571F51AF}" destId="{E286932E-00E7-4029-9D3F-0B7DDF34D483}" srcOrd="0" destOrd="0" parTransId="{493A8E2A-CFEF-44E7-AB69-D5CB80467D1E}" sibTransId="{5BB69597-E790-4DB5-9A25-C079D539B603}"/>
    <dgm:cxn modelId="{72DC74C6-76AD-4D84-BDAF-CD34B237C06A}" type="presOf" srcId="{E83F6F70-825E-4EEF-88D0-7104648B8F19}" destId="{4ECA65F2-A0FF-484A-830F-ECACDEBB9A78}" srcOrd="0" destOrd="0" presId="urn:microsoft.com/office/officeart/2005/8/layout/hierarchy1"/>
    <dgm:cxn modelId="{0BA4D0C9-5FBA-42F3-93E6-62507CAD5B44}" type="presOf" srcId="{F10BC23F-A4D8-4C97-AFF5-75E20AFFBB6E}" destId="{246B0693-B89D-4D23-88AF-942DA68A0616}" srcOrd="0" destOrd="0" presId="urn:microsoft.com/office/officeart/2005/8/layout/hierarchy1"/>
    <dgm:cxn modelId="{DA1CF8DB-DFDF-49EC-817A-8CDE682025D0}" type="presOf" srcId="{858291E7-A264-458D-902E-CA860909CC58}" destId="{AAFA42C3-AC22-434E-A009-B4D5E2AC6A32}" srcOrd="0" destOrd="0" presId="urn:microsoft.com/office/officeart/2005/8/layout/hierarchy1"/>
    <dgm:cxn modelId="{FA97BFE6-827F-4C44-A525-2A2AB989464A}" srcId="{15B09DB5-99AB-4BF7-B241-3C64B28AA0C8}" destId="{452935F1-9D69-4E90-A5D4-8956E2FC7796}" srcOrd="0" destOrd="0" parTransId="{F1561609-ED82-472F-B2B7-6F09D0871B86}" sibTransId="{33195F6F-6921-43FE-AA4B-6A43929E2389}"/>
    <dgm:cxn modelId="{7B73F9EA-B73D-401E-87A2-2445B08951EC}" srcId="{F10BC23F-A4D8-4C97-AFF5-75E20AFFBB6E}" destId="{15B09DB5-99AB-4BF7-B241-3C64B28AA0C8}" srcOrd="1" destOrd="0" parTransId="{511CEEDD-8A03-41FF-985A-58F97D783AA7}" sibTransId="{82AD9F80-078E-48A5-A632-34B1A22755E0}"/>
    <dgm:cxn modelId="{99EF41EB-78D7-4038-87C7-DD83C1E01896}" type="presOf" srcId="{670C641F-50FD-4F39-9340-56B8571F51AF}" destId="{98AA11D2-C4AE-45C2-97B5-7CD0B7DEE22D}" srcOrd="0" destOrd="0" presId="urn:microsoft.com/office/officeart/2005/8/layout/hierarchy1"/>
    <dgm:cxn modelId="{3A2305FB-F172-4C82-A799-749A4DEDDE2E}" type="presOf" srcId="{DB1AD7C7-1A2A-4934-804D-4D7013254900}" destId="{D64E5817-808F-44E8-BB7D-47D1398D3599}" srcOrd="0" destOrd="0" presId="urn:microsoft.com/office/officeart/2005/8/layout/hierarchy1"/>
    <dgm:cxn modelId="{E4E33CE3-4A1F-4E3A-B753-FC6F9BF6EB80}" type="presParOf" srcId="{4ECA65F2-A0FF-484A-830F-ECACDEBB9A78}" destId="{C0D1D638-E841-482C-BFAC-20C3785583FA}" srcOrd="0" destOrd="0" presId="urn:microsoft.com/office/officeart/2005/8/layout/hierarchy1"/>
    <dgm:cxn modelId="{A425F908-5CCE-4AD3-9C43-FB42D3A04C01}" type="presParOf" srcId="{C0D1D638-E841-482C-BFAC-20C3785583FA}" destId="{7F6FDDB5-C192-4BD8-945D-8007900D0568}" srcOrd="0" destOrd="0" presId="urn:microsoft.com/office/officeart/2005/8/layout/hierarchy1"/>
    <dgm:cxn modelId="{F3D92D6C-58AD-4ED5-AACB-E75C4C4958B8}" type="presParOf" srcId="{7F6FDDB5-C192-4BD8-945D-8007900D0568}" destId="{367A69E7-EFE0-4506-9F66-571760393C04}" srcOrd="0" destOrd="0" presId="urn:microsoft.com/office/officeart/2005/8/layout/hierarchy1"/>
    <dgm:cxn modelId="{4E0C1E48-2A19-4D99-97E3-0FC58D66EAC9}" type="presParOf" srcId="{7F6FDDB5-C192-4BD8-945D-8007900D0568}" destId="{246B0693-B89D-4D23-88AF-942DA68A0616}" srcOrd="1" destOrd="0" presId="urn:microsoft.com/office/officeart/2005/8/layout/hierarchy1"/>
    <dgm:cxn modelId="{DD6A3062-F146-408D-92C9-372CF2162D6E}" type="presParOf" srcId="{C0D1D638-E841-482C-BFAC-20C3785583FA}" destId="{22BC967F-3AB5-494E-BBDA-01E9B2CCEBBE}" srcOrd="1" destOrd="0" presId="urn:microsoft.com/office/officeart/2005/8/layout/hierarchy1"/>
    <dgm:cxn modelId="{90FCA60C-ED62-41DA-A6F4-CAEC5ECB9D79}" type="presParOf" srcId="{22BC967F-3AB5-494E-BBDA-01E9B2CCEBBE}" destId="{54552971-00F0-4747-B90E-B34F07A6B514}" srcOrd="0" destOrd="0" presId="urn:microsoft.com/office/officeart/2005/8/layout/hierarchy1"/>
    <dgm:cxn modelId="{2ED89EF7-D9E3-4700-8994-4AA63022F904}" type="presParOf" srcId="{22BC967F-3AB5-494E-BBDA-01E9B2CCEBBE}" destId="{F4F6DC00-0967-47AF-8BEF-C381C8CC0240}" srcOrd="1" destOrd="0" presId="urn:microsoft.com/office/officeart/2005/8/layout/hierarchy1"/>
    <dgm:cxn modelId="{460B0737-EECC-48C5-A899-D3D476529ADB}" type="presParOf" srcId="{F4F6DC00-0967-47AF-8BEF-C381C8CC0240}" destId="{D6DB521F-1D69-418F-8297-49E967EECBE4}" srcOrd="0" destOrd="0" presId="urn:microsoft.com/office/officeart/2005/8/layout/hierarchy1"/>
    <dgm:cxn modelId="{8B0AF6F7-5624-4650-AD23-67705B15E74B}" type="presParOf" srcId="{D6DB521F-1D69-418F-8297-49E967EECBE4}" destId="{372F9824-F7CA-4C73-93A3-1CDE09E23BDA}" srcOrd="0" destOrd="0" presId="urn:microsoft.com/office/officeart/2005/8/layout/hierarchy1"/>
    <dgm:cxn modelId="{562C83CC-7F23-480F-9943-79AC7764FF30}" type="presParOf" srcId="{D6DB521F-1D69-418F-8297-49E967EECBE4}" destId="{98AA11D2-C4AE-45C2-97B5-7CD0B7DEE22D}" srcOrd="1" destOrd="0" presId="urn:microsoft.com/office/officeart/2005/8/layout/hierarchy1"/>
    <dgm:cxn modelId="{7CFB3EA9-8AD3-47F3-A058-37A20A0F94B2}" type="presParOf" srcId="{F4F6DC00-0967-47AF-8BEF-C381C8CC0240}" destId="{6E447739-62F8-40FD-805C-0566653A303E}" srcOrd="1" destOrd="0" presId="urn:microsoft.com/office/officeart/2005/8/layout/hierarchy1"/>
    <dgm:cxn modelId="{43CA8734-CB7C-4B90-A943-7A8C700BEFB5}" type="presParOf" srcId="{6E447739-62F8-40FD-805C-0566653A303E}" destId="{2E71253B-7344-489A-BC99-2FC17041BC4A}" srcOrd="0" destOrd="0" presId="urn:microsoft.com/office/officeart/2005/8/layout/hierarchy1"/>
    <dgm:cxn modelId="{6B95C582-F37B-4BF9-8A90-C038E4D91053}" type="presParOf" srcId="{6E447739-62F8-40FD-805C-0566653A303E}" destId="{D1B015DC-F068-4C32-BDBB-77E84F6684E5}" srcOrd="1" destOrd="0" presId="urn:microsoft.com/office/officeart/2005/8/layout/hierarchy1"/>
    <dgm:cxn modelId="{3A9956D2-6471-4D21-9AC9-9E6DDD92B5E9}" type="presParOf" srcId="{D1B015DC-F068-4C32-BDBB-77E84F6684E5}" destId="{D8995DCE-95F4-4D18-8A25-D4561B97DCC6}" srcOrd="0" destOrd="0" presId="urn:microsoft.com/office/officeart/2005/8/layout/hierarchy1"/>
    <dgm:cxn modelId="{61B5D1F9-8E81-4A2E-8678-851F099EB8CA}" type="presParOf" srcId="{D8995DCE-95F4-4D18-8A25-D4561B97DCC6}" destId="{A574415C-3B5E-4244-884C-76C589795628}" srcOrd="0" destOrd="0" presId="urn:microsoft.com/office/officeart/2005/8/layout/hierarchy1"/>
    <dgm:cxn modelId="{916B363C-6879-49F0-85AE-ABBAA4AB319F}" type="presParOf" srcId="{D8995DCE-95F4-4D18-8A25-D4561B97DCC6}" destId="{977DA6CA-A357-4E01-94BB-0C01DECA9AC3}" srcOrd="1" destOrd="0" presId="urn:microsoft.com/office/officeart/2005/8/layout/hierarchy1"/>
    <dgm:cxn modelId="{6605C15C-A1FD-4F05-9DC1-61B8F8572D4D}" type="presParOf" srcId="{D1B015DC-F068-4C32-BDBB-77E84F6684E5}" destId="{3E16C55E-3E53-4BB1-A01C-2680F3D568C3}" srcOrd="1" destOrd="0" presId="urn:microsoft.com/office/officeart/2005/8/layout/hierarchy1"/>
    <dgm:cxn modelId="{5ECD553A-98B8-4FE0-A268-65C24DB67C9D}" type="presParOf" srcId="{22BC967F-3AB5-494E-BBDA-01E9B2CCEBBE}" destId="{153009DF-4DB5-4E44-A88B-7D5FB59A5969}" srcOrd="2" destOrd="0" presId="urn:microsoft.com/office/officeart/2005/8/layout/hierarchy1"/>
    <dgm:cxn modelId="{298C4EAA-792E-4EA0-9035-E3D7BA629002}" type="presParOf" srcId="{22BC967F-3AB5-494E-BBDA-01E9B2CCEBBE}" destId="{6A2C8C8F-FA10-430B-AD80-75505F3B5F5E}" srcOrd="3" destOrd="0" presId="urn:microsoft.com/office/officeart/2005/8/layout/hierarchy1"/>
    <dgm:cxn modelId="{1395D089-CEB3-4952-817D-5D9DB0D400D5}" type="presParOf" srcId="{6A2C8C8F-FA10-430B-AD80-75505F3B5F5E}" destId="{6DF3BD66-1D85-4E00-B96A-9C3ECD5EF682}" srcOrd="0" destOrd="0" presId="urn:microsoft.com/office/officeart/2005/8/layout/hierarchy1"/>
    <dgm:cxn modelId="{B3976B27-2C91-4B3C-8226-05EC73DE3CE4}" type="presParOf" srcId="{6DF3BD66-1D85-4E00-B96A-9C3ECD5EF682}" destId="{A636F543-02BC-4D79-BEE4-174F87AD8872}" srcOrd="0" destOrd="0" presId="urn:microsoft.com/office/officeart/2005/8/layout/hierarchy1"/>
    <dgm:cxn modelId="{ADF7E887-6EDC-4083-93E4-C47CDB4F7646}" type="presParOf" srcId="{6DF3BD66-1D85-4E00-B96A-9C3ECD5EF682}" destId="{1C574C71-37B7-4BB8-94FD-22D9121FB9EB}" srcOrd="1" destOrd="0" presId="urn:microsoft.com/office/officeart/2005/8/layout/hierarchy1"/>
    <dgm:cxn modelId="{51255656-59A6-4436-87DE-7085B4E63B9B}" type="presParOf" srcId="{6A2C8C8F-FA10-430B-AD80-75505F3B5F5E}" destId="{99518A87-2FF4-407C-83F1-C03E3DC7F711}" srcOrd="1" destOrd="0" presId="urn:microsoft.com/office/officeart/2005/8/layout/hierarchy1"/>
    <dgm:cxn modelId="{E06096CA-AF68-4835-93E9-97DEA17D352F}" type="presParOf" srcId="{99518A87-2FF4-407C-83F1-C03E3DC7F711}" destId="{1306AB55-9E86-4B5D-BEB1-EA224AB2857F}" srcOrd="0" destOrd="0" presId="urn:microsoft.com/office/officeart/2005/8/layout/hierarchy1"/>
    <dgm:cxn modelId="{9694D9C6-D3C9-41F1-A184-26E1E935FA21}" type="presParOf" srcId="{99518A87-2FF4-407C-83F1-C03E3DC7F711}" destId="{1200E106-3DC0-4755-A6E4-3C0121127F17}" srcOrd="1" destOrd="0" presId="urn:microsoft.com/office/officeart/2005/8/layout/hierarchy1"/>
    <dgm:cxn modelId="{91952334-7DC6-403B-8B4F-CB4AAF44D068}" type="presParOf" srcId="{1200E106-3DC0-4755-A6E4-3C0121127F17}" destId="{BD525909-368B-4ED4-9024-6052B644D48F}" srcOrd="0" destOrd="0" presId="urn:microsoft.com/office/officeart/2005/8/layout/hierarchy1"/>
    <dgm:cxn modelId="{AAD42B61-46D9-43A4-ADC5-8318DC48A01C}" type="presParOf" srcId="{BD525909-368B-4ED4-9024-6052B644D48F}" destId="{5F4A9457-C680-48DB-80A0-61A608F5AD82}" srcOrd="0" destOrd="0" presId="urn:microsoft.com/office/officeart/2005/8/layout/hierarchy1"/>
    <dgm:cxn modelId="{6E84863E-E84B-4112-B486-897B78A823A6}" type="presParOf" srcId="{BD525909-368B-4ED4-9024-6052B644D48F}" destId="{2B5C1F27-235F-4D3D-8CC7-9DCFA7E0DFBE}" srcOrd="1" destOrd="0" presId="urn:microsoft.com/office/officeart/2005/8/layout/hierarchy1"/>
    <dgm:cxn modelId="{2AAA4878-88DB-4A3C-BE37-ACD028887AC7}" type="presParOf" srcId="{1200E106-3DC0-4755-A6E4-3C0121127F17}" destId="{186C3711-D79B-4580-A592-EC65781472AB}" srcOrd="1" destOrd="0" presId="urn:microsoft.com/office/officeart/2005/8/layout/hierarchy1"/>
    <dgm:cxn modelId="{04547CFB-6DF7-4515-B96C-999B59E84B05}" type="presParOf" srcId="{99518A87-2FF4-407C-83F1-C03E3DC7F711}" destId="{66B659EE-A721-48F7-9F68-4606F9D5A5BA}" srcOrd="2" destOrd="0" presId="urn:microsoft.com/office/officeart/2005/8/layout/hierarchy1"/>
    <dgm:cxn modelId="{E267CD6D-6F02-4A54-ABB3-9E6B22277358}" type="presParOf" srcId="{99518A87-2FF4-407C-83F1-C03E3DC7F711}" destId="{26A786CC-A86D-4AB4-97D7-E0D0106A2492}" srcOrd="3" destOrd="0" presId="urn:microsoft.com/office/officeart/2005/8/layout/hierarchy1"/>
    <dgm:cxn modelId="{F2C915D8-2291-4B08-9E6B-9BA0461BDCA3}" type="presParOf" srcId="{26A786CC-A86D-4AB4-97D7-E0D0106A2492}" destId="{84AFBBD2-3502-4FB6-A616-1FC841B0EE7E}" srcOrd="0" destOrd="0" presId="urn:microsoft.com/office/officeart/2005/8/layout/hierarchy1"/>
    <dgm:cxn modelId="{13EEBF83-1AB6-48B7-83D0-2603AB3D7139}" type="presParOf" srcId="{84AFBBD2-3502-4FB6-A616-1FC841B0EE7E}" destId="{FF5173DD-C5A5-4C9A-8BA8-F614FD2A4CBC}" srcOrd="0" destOrd="0" presId="urn:microsoft.com/office/officeart/2005/8/layout/hierarchy1"/>
    <dgm:cxn modelId="{C85E1DB0-EE22-4E72-9556-B30FA8E32C19}" type="presParOf" srcId="{84AFBBD2-3502-4FB6-A616-1FC841B0EE7E}" destId="{5CBD2128-5154-4B64-80F7-8BC205F43CBF}" srcOrd="1" destOrd="0" presId="urn:microsoft.com/office/officeart/2005/8/layout/hierarchy1"/>
    <dgm:cxn modelId="{9167BFFA-C9C0-4EEC-BA61-BA95BCFAA07A}" type="presParOf" srcId="{26A786CC-A86D-4AB4-97D7-E0D0106A2492}" destId="{9C8A3CF7-5255-499D-8773-8A9C98B86C27}" srcOrd="1" destOrd="0" presId="urn:microsoft.com/office/officeart/2005/8/layout/hierarchy1"/>
    <dgm:cxn modelId="{CE431DEA-70E4-4A43-95B6-BB03BE8E622C}" type="presParOf" srcId="{99518A87-2FF4-407C-83F1-C03E3DC7F711}" destId="{59B5B3CD-7C1D-427A-8606-474C3B286977}" srcOrd="4" destOrd="0" presId="urn:microsoft.com/office/officeart/2005/8/layout/hierarchy1"/>
    <dgm:cxn modelId="{F9D0B714-4665-438C-A9B1-2E582EA297C6}" type="presParOf" srcId="{99518A87-2FF4-407C-83F1-C03E3DC7F711}" destId="{C0D914C5-A9A9-4C19-BDCE-121623498D39}" srcOrd="5" destOrd="0" presId="urn:microsoft.com/office/officeart/2005/8/layout/hierarchy1"/>
    <dgm:cxn modelId="{93CD2437-4B84-4393-BB77-20DE79F67598}" type="presParOf" srcId="{C0D914C5-A9A9-4C19-BDCE-121623498D39}" destId="{970CED2A-50BB-46E5-A2E6-B7AA1FB6A352}" srcOrd="0" destOrd="0" presId="urn:microsoft.com/office/officeart/2005/8/layout/hierarchy1"/>
    <dgm:cxn modelId="{DB9C24D2-BA09-4E48-8868-FC744F859E30}" type="presParOf" srcId="{970CED2A-50BB-46E5-A2E6-B7AA1FB6A352}" destId="{24714D24-9526-4E10-9BF5-398B99854F0E}" srcOrd="0" destOrd="0" presId="urn:microsoft.com/office/officeart/2005/8/layout/hierarchy1"/>
    <dgm:cxn modelId="{742C9C8A-2F6B-4767-B84C-5891BBB83737}" type="presParOf" srcId="{970CED2A-50BB-46E5-A2E6-B7AA1FB6A352}" destId="{297BFF4A-C4B3-4F22-8037-58344BB37DEB}" srcOrd="1" destOrd="0" presId="urn:microsoft.com/office/officeart/2005/8/layout/hierarchy1"/>
    <dgm:cxn modelId="{A93015E7-EC7B-4E85-BF86-D7366B82766B}" type="presParOf" srcId="{C0D914C5-A9A9-4C19-BDCE-121623498D39}" destId="{0CDC9D62-3511-40BC-B48C-C35F45791C6E}" srcOrd="1" destOrd="0" presId="urn:microsoft.com/office/officeart/2005/8/layout/hierarchy1"/>
    <dgm:cxn modelId="{4AB78E31-B21E-4018-8FC8-8917F0A237A5}" type="presParOf" srcId="{22BC967F-3AB5-494E-BBDA-01E9B2CCEBBE}" destId="{5790F34D-90F4-413E-92C1-008C4AFB1C8E}" srcOrd="4" destOrd="0" presId="urn:microsoft.com/office/officeart/2005/8/layout/hierarchy1"/>
    <dgm:cxn modelId="{DF1B131A-5236-4CC8-A5F8-78ECB0BFFDD7}" type="presParOf" srcId="{22BC967F-3AB5-494E-BBDA-01E9B2CCEBBE}" destId="{C36823AC-B62D-4511-A837-53EF6EFE94D2}" srcOrd="5" destOrd="0" presId="urn:microsoft.com/office/officeart/2005/8/layout/hierarchy1"/>
    <dgm:cxn modelId="{F122E54E-1A7C-4685-87BD-B34F78F3149C}" type="presParOf" srcId="{C36823AC-B62D-4511-A837-53EF6EFE94D2}" destId="{E40FAC3B-7D2C-4B48-915D-77C0D2A94FE6}" srcOrd="0" destOrd="0" presId="urn:microsoft.com/office/officeart/2005/8/layout/hierarchy1"/>
    <dgm:cxn modelId="{63DBCFEA-966F-4608-8FD8-46A73200AACE}" type="presParOf" srcId="{E40FAC3B-7D2C-4B48-915D-77C0D2A94FE6}" destId="{7075A6CD-F5D1-4367-8D63-D018EE5A871B}" srcOrd="0" destOrd="0" presId="urn:microsoft.com/office/officeart/2005/8/layout/hierarchy1"/>
    <dgm:cxn modelId="{4AE1FCF1-AED9-451D-9E3B-403342B0CA1B}" type="presParOf" srcId="{E40FAC3B-7D2C-4B48-915D-77C0D2A94FE6}" destId="{82F51091-20AE-4EC3-B4C1-0F4E11736A9E}" srcOrd="1" destOrd="0" presId="urn:microsoft.com/office/officeart/2005/8/layout/hierarchy1"/>
    <dgm:cxn modelId="{65ACFE2F-F241-4AA9-BCDE-D81F3DD92DE7}" type="presParOf" srcId="{C36823AC-B62D-4511-A837-53EF6EFE94D2}" destId="{A06A5CAC-2158-40B4-9A1D-0E12781E857B}" srcOrd="1" destOrd="0" presId="urn:microsoft.com/office/officeart/2005/8/layout/hierarchy1"/>
    <dgm:cxn modelId="{8DA6C0B6-E8EC-45FF-97C4-810CC24FB227}" type="presParOf" srcId="{A06A5CAC-2158-40B4-9A1D-0E12781E857B}" destId="{A820B42F-893C-4F20-934D-8A2E0B0EAC70}" srcOrd="0" destOrd="0" presId="urn:microsoft.com/office/officeart/2005/8/layout/hierarchy1"/>
    <dgm:cxn modelId="{5B5E49C4-F4E7-4320-9FB9-38AFB2474702}" type="presParOf" srcId="{A06A5CAC-2158-40B4-9A1D-0E12781E857B}" destId="{7ED8DF73-AB29-43BA-8328-8E4A31FDCBC1}" srcOrd="1" destOrd="0" presId="urn:microsoft.com/office/officeart/2005/8/layout/hierarchy1"/>
    <dgm:cxn modelId="{FA9E7124-E81D-424A-B060-E1CE01AB01DF}" type="presParOf" srcId="{7ED8DF73-AB29-43BA-8328-8E4A31FDCBC1}" destId="{25828F65-8281-4CD0-A697-E27A97719A50}" srcOrd="0" destOrd="0" presId="urn:microsoft.com/office/officeart/2005/8/layout/hierarchy1"/>
    <dgm:cxn modelId="{24E5F6E3-6855-44DB-86DF-6B80181670D7}" type="presParOf" srcId="{25828F65-8281-4CD0-A697-E27A97719A50}" destId="{BC80B754-947C-4DEF-8FC9-D4339418869D}" srcOrd="0" destOrd="0" presId="urn:microsoft.com/office/officeart/2005/8/layout/hierarchy1"/>
    <dgm:cxn modelId="{E031ADC6-7E73-4B20-9D5B-1C1E22132FA2}" type="presParOf" srcId="{25828F65-8281-4CD0-A697-E27A97719A50}" destId="{5346C151-852D-41CA-81BB-B069201A4A7E}" srcOrd="1" destOrd="0" presId="urn:microsoft.com/office/officeart/2005/8/layout/hierarchy1"/>
    <dgm:cxn modelId="{393E965D-F60A-4B43-9630-88D0E704E59D}" type="presParOf" srcId="{7ED8DF73-AB29-43BA-8328-8E4A31FDCBC1}" destId="{103F6FB5-36E3-4DBD-8F83-E669010A29CC}" srcOrd="1" destOrd="0" presId="urn:microsoft.com/office/officeart/2005/8/layout/hierarchy1"/>
    <dgm:cxn modelId="{861C05E6-CCA2-40A8-8F22-70794931F251}" type="presParOf" srcId="{A06A5CAC-2158-40B4-9A1D-0E12781E857B}" destId="{AAFA42C3-AC22-434E-A009-B4D5E2AC6A32}" srcOrd="2" destOrd="0" presId="urn:microsoft.com/office/officeart/2005/8/layout/hierarchy1"/>
    <dgm:cxn modelId="{52A89AA8-2116-472D-81CA-20268DD3DBF1}" type="presParOf" srcId="{A06A5CAC-2158-40B4-9A1D-0E12781E857B}" destId="{EAF66C20-CA94-48BC-8F7D-8DD6E939EA5C}" srcOrd="3" destOrd="0" presId="urn:microsoft.com/office/officeart/2005/8/layout/hierarchy1"/>
    <dgm:cxn modelId="{A23F0036-43D1-4533-AB07-FC695E34A07A}" type="presParOf" srcId="{EAF66C20-CA94-48BC-8F7D-8DD6E939EA5C}" destId="{31A25277-2B28-4B7F-804A-8A84A7E9D168}" srcOrd="0" destOrd="0" presId="urn:microsoft.com/office/officeart/2005/8/layout/hierarchy1"/>
    <dgm:cxn modelId="{95288A14-237C-4824-8AD1-E7A98053FC3F}" type="presParOf" srcId="{31A25277-2B28-4B7F-804A-8A84A7E9D168}" destId="{A0905EF1-F2EC-442A-8464-31601F8A525A}" srcOrd="0" destOrd="0" presId="urn:microsoft.com/office/officeart/2005/8/layout/hierarchy1"/>
    <dgm:cxn modelId="{36AEE8A3-2DB6-487D-9293-AC15C97AF932}" type="presParOf" srcId="{31A25277-2B28-4B7F-804A-8A84A7E9D168}" destId="{A489317E-9379-4814-B69E-145773BA47CF}" srcOrd="1" destOrd="0" presId="urn:microsoft.com/office/officeart/2005/8/layout/hierarchy1"/>
    <dgm:cxn modelId="{4AD58E59-FF69-426F-8EAD-B6801411305F}" type="presParOf" srcId="{EAF66C20-CA94-48BC-8F7D-8DD6E939EA5C}" destId="{9B6F50A2-F960-4CA8-82E7-D65DEA931A13}" srcOrd="1" destOrd="0" presId="urn:microsoft.com/office/officeart/2005/8/layout/hierarchy1"/>
    <dgm:cxn modelId="{B70C56A0-F81E-482D-BE1B-7E1B57CB7F37}" type="presParOf" srcId="{A06A5CAC-2158-40B4-9A1D-0E12781E857B}" destId="{D64E5817-808F-44E8-BB7D-47D1398D3599}" srcOrd="4" destOrd="0" presId="urn:microsoft.com/office/officeart/2005/8/layout/hierarchy1"/>
    <dgm:cxn modelId="{4E4276DA-7365-4D37-998D-C1EB877B8CC7}" type="presParOf" srcId="{A06A5CAC-2158-40B4-9A1D-0E12781E857B}" destId="{7505BFC1-BEE3-41A6-9221-10DFC9861B7A}" srcOrd="5" destOrd="0" presId="urn:microsoft.com/office/officeart/2005/8/layout/hierarchy1"/>
    <dgm:cxn modelId="{55F41070-DC00-4DCF-A10E-CACD6E2E3D80}" type="presParOf" srcId="{7505BFC1-BEE3-41A6-9221-10DFC9861B7A}" destId="{08A55EC8-A4D2-4DBE-A0A9-EF11CCAF6389}" srcOrd="0" destOrd="0" presId="urn:microsoft.com/office/officeart/2005/8/layout/hierarchy1"/>
    <dgm:cxn modelId="{86021DF7-D30E-4B44-9076-B60360C9FEA3}" type="presParOf" srcId="{08A55EC8-A4D2-4DBE-A0A9-EF11CCAF6389}" destId="{CDC6DD8D-06A4-4D8A-A557-6813D73B1700}" srcOrd="0" destOrd="0" presId="urn:microsoft.com/office/officeart/2005/8/layout/hierarchy1"/>
    <dgm:cxn modelId="{281071C4-3D6E-40B0-830B-72C4FEA48681}" type="presParOf" srcId="{08A55EC8-A4D2-4DBE-A0A9-EF11CCAF6389}" destId="{503639B4-7D7A-459E-8BEE-2ED9DFE47443}" srcOrd="1" destOrd="0" presId="urn:microsoft.com/office/officeart/2005/8/layout/hierarchy1"/>
    <dgm:cxn modelId="{32230CE9-AB24-4B88-8004-7A7E326A5C1A}" type="presParOf" srcId="{7505BFC1-BEE3-41A6-9221-10DFC9861B7A}" destId="{02D0A4FA-14F8-42B8-8A47-7D2DA7BE0F4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E83F6F70-825E-4EEF-88D0-7104648B8F19}" type="doc">
      <dgm:prSet loTypeId="urn:microsoft.com/office/officeart/2005/8/layout/hierarchy1" loCatId="hierarchy" qsTypeId="urn:microsoft.com/office/officeart/2005/8/quickstyle/3d4" qsCatId="3D" csTypeId="urn:microsoft.com/office/officeart/2005/8/colors/accent2_1" csCatId="accent2" phldr="1"/>
      <dgm:spPr/>
      <dgm:t>
        <a:bodyPr/>
        <a:lstStyle/>
        <a:p>
          <a:endParaRPr lang="en-US"/>
        </a:p>
      </dgm:t>
    </dgm:pt>
    <dgm:pt modelId="{F10BC23F-A4D8-4C97-AFF5-75E20AFFBB6E}">
      <dgm:prSet phldrT="[Text]" custT="1"/>
      <dgm:spPr>
        <a:solidFill>
          <a:srgbClr val="FFC000">
            <a:alpha val="90000"/>
          </a:srgbClr>
        </a:solidFill>
      </dgm:spPr>
      <dgm:t>
        <a:bodyPr/>
        <a:lstStyle/>
        <a:p>
          <a:r>
            <a:rPr lang="en-US" sz="6600" dirty="0"/>
            <a:t>Thing</a:t>
          </a:r>
          <a:endParaRPr lang="en-US" sz="1300" dirty="0"/>
        </a:p>
      </dgm:t>
    </dgm:pt>
    <dgm:pt modelId="{6D9B8CFD-73A2-4E20-B1AC-B60E8C481474}" type="parTrans" cxnId="{38BAF21C-0F83-485A-AACE-D3097AD7D9E7}">
      <dgm:prSet/>
      <dgm:spPr/>
      <dgm:t>
        <a:bodyPr/>
        <a:lstStyle/>
        <a:p>
          <a:endParaRPr lang="en-US"/>
        </a:p>
      </dgm:t>
    </dgm:pt>
    <dgm:pt modelId="{1E0211F5-5EA0-4761-9F1A-24AFBD74357F}" type="sibTrans" cxnId="{38BAF21C-0F83-485A-AACE-D3097AD7D9E7}">
      <dgm:prSet/>
      <dgm:spPr/>
      <dgm:t>
        <a:bodyPr/>
        <a:lstStyle/>
        <a:p>
          <a:endParaRPr lang="en-US"/>
        </a:p>
      </dgm:t>
    </dgm:pt>
    <dgm:pt modelId="{670C641F-50FD-4F39-9340-56B8571F51AF}">
      <dgm:prSet phldrT="[Text]"/>
      <dgm:spPr>
        <a:solidFill>
          <a:srgbClr val="FFC000">
            <a:alpha val="90000"/>
          </a:srgbClr>
        </a:solidFill>
      </dgm:spPr>
      <dgm:t>
        <a:bodyPr/>
        <a:lstStyle/>
        <a:p>
          <a:r>
            <a:rPr lang="en-US" dirty="0"/>
            <a:t>Identifiable Thing</a:t>
          </a:r>
        </a:p>
      </dgm:t>
    </dgm:pt>
    <dgm:pt modelId="{1EB0A9E1-B104-4584-9939-A38075377F14}" type="parTrans" cxnId="{8F3E6E5C-D67A-48F9-8C08-FADEB51197B6}">
      <dgm:prSet/>
      <dgm:spPr/>
      <dgm:t>
        <a:bodyPr/>
        <a:lstStyle/>
        <a:p>
          <a:endParaRPr lang="en-US"/>
        </a:p>
      </dgm:t>
    </dgm:pt>
    <dgm:pt modelId="{D39F44B0-4E61-4C12-B98A-5D76CA212E9A}" type="sibTrans" cxnId="{8F3E6E5C-D67A-48F9-8C08-FADEB51197B6}">
      <dgm:prSet/>
      <dgm:spPr/>
      <dgm:t>
        <a:bodyPr/>
        <a:lstStyle/>
        <a:p>
          <a:endParaRPr lang="en-US"/>
        </a:p>
      </dgm:t>
    </dgm:pt>
    <dgm:pt modelId="{712F47B5-BE93-4907-A429-C66A06951102}">
      <dgm:prSet phldrT="[Text]"/>
      <dgm:spPr>
        <a:solidFill>
          <a:srgbClr val="FFC000">
            <a:alpha val="90000"/>
          </a:srgbClr>
        </a:solidFill>
      </dgm:spPr>
      <dgm:t>
        <a:bodyPr/>
        <a:lstStyle/>
        <a:p>
          <a:r>
            <a:rPr lang="en-US" dirty="0"/>
            <a:t>Mediating Thing (context)</a:t>
          </a:r>
        </a:p>
      </dgm:t>
    </dgm:pt>
    <dgm:pt modelId="{EC084C5B-C32C-415C-97E4-A06940AC7893}" type="parTrans" cxnId="{2C899214-8D9A-4A4E-B445-7E592D5A761D}">
      <dgm:prSet/>
      <dgm:spPr/>
      <dgm:t>
        <a:bodyPr/>
        <a:lstStyle/>
        <a:p>
          <a:endParaRPr lang="en-US"/>
        </a:p>
      </dgm:t>
    </dgm:pt>
    <dgm:pt modelId="{439D0B6C-E0DB-4C88-8711-3F48E7CB06A9}" type="sibTrans" cxnId="{2C899214-8D9A-4A4E-B445-7E592D5A761D}">
      <dgm:prSet/>
      <dgm:spPr/>
      <dgm:t>
        <a:bodyPr/>
        <a:lstStyle/>
        <a:p>
          <a:endParaRPr lang="en-US"/>
        </a:p>
      </dgm:t>
    </dgm:pt>
    <dgm:pt modelId="{15B09DB5-99AB-4BF7-B241-3C64B28AA0C8}">
      <dgm:prSet phldrT="[Text]"/>
      <dgm:spPr>
        <a:solidFill>
          <a:srgbClr val="FFC000">
            <a:alpha val="90000"/>
          </a:srgbClr>
        </a:solidFill>
      </dgm:spPr>
      <dgm:t>
        <a:bodyPr/>
        <a:lstStyle/>
        <a:p>
          <a:r>
            <a:rPr lang="en-US" dirty="0"/>
            <a:t>Relative Thing</a:t>
          </a:r>
        </a:p>
      </dgm:t>
    </dgm:pt>
    <dgm:pt modelId="{82AD9F80-078E-48A5-A632-34B1A22755E0}" type="sibTrans" cxnId="{7B73F9EA-B73D-401E-87A2-2445B08951EC}">
      <dgm:prSet/>
      <dgm:spPr/>
      <dgm:t>
        <a:bodyPr/>
        <a:lstStyle/>
        <a:p>
          <a:endParaRPr lang="en-US"/>
        </a:p>
      </dgm:t>
    </dgm:pt>
    <dgm:pt modelId="{511CEEDD-8A03-41FF-985A-58F97D783AA7}" type="parTrans" cxnId="{7B73F9EA-B73D-401E-87A2-2445B08951EC}">
      <dgm:prSet/>
      <dgm:spPr/>
      <dgm:t>
        <a:bodyPr/>
        <a:lstStyle/>
        <a:p>
          <a:endParaRPr lang="en-US"/>
        </a:p>
      </dgm:t>
    </dgm:pt>
    <dgm:pt modelId="{4ECA65F2-A0FF-484A-830F-ECACDEBB9A78}" type="pres">
      <dgm:prSet presAssocID="{E83F6F70-825E-4EEF-88D0-7104648B8F19}" presName="hierChild1" presStyleCnt="0">
        <dgm:presLayoutVars>
          <dgm:chPref val="1"/>
          <dgm:dir/>
          <dgm:animOne val="branch"/>
          <dgm:animLvl val="lvl"/>
          <dgm:resizeHandles/>
        </dgm:presLayoutVars>
      </dgm:prSet>
      <dgm:spPr/>
    </dgm:pt>
    <dgm:pt modelId="{C0D1D638-E841-482C-BFAC-20C3785583FA}" type="pres">
      <dgm:prSet presAssocID="{F10BC23F-A4D8-4C97-AFF5-75E20AFFBB6E}" presName="hierRoot1" presStyleCnt="0"/>
      <dgm:spPr/>
    </dgm:pt>
    <dgm:pt modelId="{7F6FDDB5-C192-4BD8-945D-8007900D0568}" type="pres">
      <dgm:prSet presAssocID="{F10BC23F-A4D8-4C97-AFF5-75E20AFFBB6E}" presName="composite" presStyleCnt="0"/>
      <dgm:spPr/>
    </dgm:pt>
    <dgm:pt modelId="{367A69E7-EFE0-4506-9F66-571760393C04}" type="pres">
      <dgm:prSet presAssocID="{F10BC23F-A4D8-4C97-AFF5-75E20AFFBB6E}" presName="background" presStyleLbl="node0" presStyleIdx="0" presStyleCnt="1"/>
      <dgm:spPr/>
    </dgm:pt>
    <dgm:pt modelId="{246B0693-B89D-4D23-88AF-942DA68A0616}" type="pres">
      <dgm:prSet presAssocID="{F10BC23F-A4D8-4C97-AFF5-75E20AFFBB6E}" presName="text" presStyleLbl="fgAcc0" presStyleIdx="0" presStyleCnt="1" custScaleX="231526" custLinFactNeighborX="-8626" custLinFactNeighborY="-48893">
        <dgm:presLayoutVars>
          <dgm:chPref val="3"/>
        </dgm:presLayoutVars>
      </dgm:prSet>
      <dgm:spPr/>
    </dgm:pt>
    <dgm:pt modelId="{22BC967F-3AB5-494E-BBDA-01E9B2CCEBBE}" type="pres">
      <dgm:prSet presAssocID="{F10BC23F-A4D8-4C97-AFF5-75E20AFFBB6E}" presName="hierChild2" presStyleCnt="0"/>
      <dgm:spPr/>
    </dgm:pt>
    <dgm:pt modelId="{54552971-00F0-4747-B90E-B34F07A6B514}" type="pres">
      <dgm:prSet presAssocID="{1EB0A9E1-B104-4584-9939-A38075377F14}" presName="Name10" presStyleLbl="parChTrans1D2" presStyleIdx="0" presStyleCnt="3"/>
      <dgm:spPr/>
    </dgm:pt>
    <dgm:pt modelId="{F4F6DC00-0967-47AF-8BEF-C381C8CC0240}" type="pres">
      <dgm:prSet presAssocID="{670C641F-50FD-4F39-9340-56B8571F51AF}" presName="hierRoot2" presStyleCnt="0"/>
      <dgm:spPr/>
    </dgm:pt>
    <dgm:pt modelId="{D6DB521F-1D69-418F-8297-49E967EECBE4}" type="pres">
      <dgm:prSet presAssocID="{670C641F-50FD-4F39-9340-56B8571F51AF}" presName="composite2" presStyleCnt="0"/>
      <dgm:spPr/>
    </dgm:pt>
    <dgm:pt modelId="{372F9824-F7CA-4C73-93A3-1CDE09E23BDA}" type="pres">
      <dgm:prSet presAssocID="{670C641F-50FD-4F39-9340-56B8571F51AF}" presName="background2" presStyleLbl="node2" presStyleIdx="0" presStyleCnt="3"/>
      <dgm:spPr/>
    </dgm:pt>
    <dgm:pt modelId="{98AA11D2-C4AE-45C2-97B5-7CD0B7DEE22D}" type="pres">
      <dgm:prSet presAssocID="{670C641F-50FD-4F39-9340-56B8571F51AF}" presName="text2" presStyleLbl="fgAcc2" presStyleIdx="0" presStyleCnt="3" custLinFactNeighborX="-65863" custLinFactNeighborY="-1157">
        <dgm:presLayoutVars>
          <dgm:chPref val="3"/>
        </dgm:presLayoutVars>
      </dgm:prSet>
      <dgm:spPr/>
    </dgm:pt>
    <dgm:pt modelId="{6E447739-62F8-40FD-805C-0566653A303E}" type="pres">
      <dgm:prSet presAssocID="{670C641F-50FD-4F39-9340-56B8571F51AF}" presName="hierChild3" presStyleCnt="0"/>
      <dgm:spPr/>
    </dgm:pt>
    <dgm:pt modelId="{153009DF-4DB5-4E44-A88B-7D5FB59A5969}" type="pres">
      <dgm:prSet presAssocID="{511CEEDD-8A03-41FF-985A-58F97D783AA7}" presName="Name10" presStyleLbl="parChTrans1D2" presStyleIdx="1" presStyleCnt="3"/>
      <dgm:spPr/>
    </dgm:pt>
    <dgm:pt modelId="{6A2C8C8F-FA10-430B-AD80-75505F3B5F5E}" type="pres">
      <dgm:prSet presAssocID="{15B09DB5-99AB-4BF7-B241-3C64B28AA0C8}" presName="hierRoot2" presStyleCnt="0"/>
      <dgm:spPr/>
    </dgm:pt>
    <dgm:pt modelId="{6DF3BD66-1D85-4E00-B96A-9C3ECD5EF682}" type="pres">
      <dgm:prSet presAssocID="{15B09DB5-99AB-4BF7-B241-3C64B28AA0C8}" presName="composite2" presStyleCnt="0"/>
      <dgm:spPr/>
    </dgm:pt>
    <dgm:pt modelId="{A636F543-02BC-4D79-BEE4-174F87AD8872}" type="pres">
      <dgm:prSet presAssocID="{15B09DB5-99AB-4BF7-B241-3C64B28AA0C8}" presName="background2" presStyleLbl="node2" presStyleIdx="1" presStyleCnt="3"/>
      <dgm:spPr/>
    </dgm:pt>
    <dgm:pt modelId="{1C574C71-37B7-4BB8-94FD-22D9121FB9EB}" type="pres">
      <dgm:prSet presAssocID="{15B09DB5-99AB-4BF7-B241-3C64B28AA0C8}" presName="text2" presStyleLbl="fgAcc2" presStyleIdx="1" presStyleCnt="3" custLinFactNeighborX="-7407">
        <dgm:presLayoutVars>
          <dgm:chPref val="3"/>
        </dgm:presLayoutVars>
      </dgm:prSet>
      <dgm:spPr/>
    </dgm:pt>
    <dgm:pt modelId="{99518A87-2FF4-407C-83F1-C03E3DC7F711}" type="pres">
      <dgm:prSet presAssocID="{15B09DB5-99AB-4BF7-B241-3C64B28AA0C8}" presName="hierChild3" presStyleCnt="0"/>
      <dgm:spPr/>
    </dgm:pt>
    <dgm:pt modelId="{5790F34D-90F4-413E-92C1-008C4AFB1C8E}" type="pres">
      <dgm:prSet presAssocID="{EC084C5B-C32C-415C-97E4-A06940AC7893}" presName="Name10" presStyleLbl="parChTrans1D2" presStyleIdx="2" presStyleCnt="3"/>
      <dgm:spPr/>
    </dgm:pt>
    <dgm:pt modelId="{C36823AC-B62D-4511-A837-53EF6EFE94D2}" type="pres">
      <dgm:prSet presAssocID="{712F47B5-BE93-4907-A429-C66A06951102}" presName="hierRoot2" presStyleCnt="0"/>
      <dgm:spPr/>
    </dgm:pt>
    <dgm:pt modelId="{E40FAC3B-7D2C-4B48-915D-77C0D2A94FE6}" type="pres">
      <dgm:prSet presAssocID="{712F47B5-BE93-4907-A429-C66A06951102}" presName="composite2" presStyleCnt="0"/>
      <dgm:spPr/>
    </dgm:pt>
    <dgm:pt modelId="{7075A6CD-F5D1-4367-8D63-D018EE5A871B}" type="pres">
      <dgm:prSet presAssocID="{712F47B5-BE93-4907-A429-C66A06951102}" presName="background2" presStyleLbl="node2" presStyleIdx="2" presStyleCnt="3"/>
      <dgm:spPr/>
    </dgm:pt>
    <dgm:pt modelId="{82F51091-20AE-4EC3-B4C1-0F4E11736A9E}" type="pres">
      <dgm:prSet presAssocID="{712F47B5-BE93-4907-A429-C66A06951102}" presName="text2" presStyleLbl="fgAcc2" presStyleIdx="2" presStyleCnt="3" custLinFactNeighborX="53886" custLinFactNeighborY="8200">
        <dgm:presLayoutVars>
          <dgm:chPref val="3"/>
        </dgm:presLayoutVars>
      </dgm:prSet>
      <dgm:spPr/>
    </dgm:pt>
    <dgm:pt modelId="{A06A5CAC-2158-40B4-9A1D-0E12781E857B}" type="pres">
      <dgm:prSet presAssocID="{712F47B5-BE93-4907-A429-C66A06951102}" presName="hierChild3" presStyleCnt="0"/>
      <dgm:spPr/>
    </dgm:pt>
  </dgm:ptLst>
  <dgm:cxnLst>
    <dgm:cxn modelId="{2C899214-8D9A-4A4E-B445-7E592D5A761D}" srcId="{F10BC23F-A4D8-4C97-AFF5-75E20AFFBB6E}" destId="{712F47B5-BE93-4907-A429-C66A06951102}" srcOrd="2" destOrd="0" parTransId="{EC084C5B-C32C-415C-97E4-A06940AC7893}" sibTransId="{439D0B6C-E0DB-4C88-8711-3F48E7CB06A9}"/>
    <dgm:cxn modelId="{8DDD0715-3A29-4B5A-9BCC-5C721043C5DA}" type="presOf" srcId="{1EB0A9E1-B104-4584-9939-A38075377F14}" destId="{54552971-00F0-4747-B90E-B34F07A6B514}" srcOrd="0" destOrd="0" presId="urn:microsoft.com/office/officeart/2005/8/layout/hierarchy1"/>
    <dgm:cxn modelId="{38BAF21C-0F83-485A-AACE-D3097AD7D9E7}" srcId="{E83F6F70-825E-4EEF-88D0-7104648B8F19}" destId="{F10BC23F-A4D8-4C97-AFF5-75E20AFFBB6E}" srcOrd="0" destOrd="0" parTransId="{6D9B8CFD-73A2-4E20-B1AC-B60E8C481474}" sibTransId="{1E0211F5-5EA0-4761-9F1A-24AFBD74357F}"/>
    <dgm:cxn modelId="{8F3E6E5C-D67A-48F9-8C08-FADEB51197B6}" srcId="{F10BC23F-A4D8-4C97-AFF5-75E20AFFBB6E}" destId="{670C641F-50FD-4F39-9340-56B8571F51AF}" srcOrd="0" destOrd="0" parTransId="{1EB0A9E1-B104-4584-9939-A38075377F14}" sibTransId="{D39F44B0-4E61-4C12-B98A-5D76CA212E9A}"/>
    <dgm:cxn modelId="{D984755A-D800-4BE8-8786-03BB402396E2}" type="presOf" srcId="{15B09DB5-99AB-4BF7-B241-3C64B28AA0C8}" destId="{1C574C71-37B7-4BB8-94FD-22D9121FB9EB}" srcOrd="0" destOrd="0" presId="urn:microsoft.com/office/officeart/2005/8/layout/hierarchy1"/>
    <dgm:cxn modelId="{07722D8A-2C85-4DAC-9AD9-1BBC0F47BCE5}" type="presOf" srcId="{511CEEDD-8A03-41FF-985A-58F97D783AA7}" destId="{153009DF-4DB5-4E44-A88B-7D5FB59A5969}" srcOrd="0" destOrd="0" presId="urn:microsoft.com/office/officeart/2005/8/layout/hierarchy1"/>
    <dgm:cxn modelId="{8BD137B5-EA41-459E-BF70-444494F78392}" type="presOf" srcId="{712F47B5-BE93-4907-A429-C66A06951102}" destId="{82F51091-20AE-4EC3-B4C1-0F4E11736A9E}" srcOrd="0" destOrd="0" presId="urn:microsoft.com/office/officeart/2005/8/layout/hierarchy1"/>
    <dgm:cxn modelId="{39AF79C3-8F26-4E65-A3C5-ADADEF0E25AD}" type="presOf" srcId="{EC084C5B-C32C-415C-97E4-A06940AC7893}" destId="{5790F34D-90F4-413E-92C1-008C4AFB1C8E}" srcOrd="0" destOrd="0" presId="urn:microsoft.com/office/officeart/2005/8/layout/hierarchy1"/>
    <dgm:cxn modelId="{72DC74C6-76AD-4D84-BDAF-CD34B237C06A}" type="presOf" srcId="{E83F6F70-825E-4EEF-88D0-7104648B8F19}" destId="{4ECA65F2-A0FF-484A-830F-ECACDEBB9A78}" srcOrd="0" destOrd="0" presId="urn:microsoft.com/office/officeart/2005/8/layout/hierarchy1"/>
    <dgm:cxn modelId="{0BA4D0C9-5FBA-42F3-93E6-62507CAD5B44}" type="presOf" srcId="{F10BC23F-A4D8-4C97-AFF5-75E20AFFBB6E}" destId="{246B0693-B89D-4D23-88AF-942DA68A0616}" srcOrd="0" destOrd="0" presId="urn:microsoft.com/office/officeart/2005/8/layout/hierarchy1"/>
    <dgm:cxn modelId="{7B73F9EA-B73D-401E-87A2-2445B08951EC}" srcId="{F10BC23F-A4D8-4C97-AFF5-75E20AFFBB6E}" destId="{15B09DB5-99AB-4BF7-B241-3C64B28AA0C8}" srcOrd="1" destOrd="0" parTransId="{511CEEDD-8A03-41FF-985A-58F97D783AA7}" sibTransId="{82AD9F80-078E-48A5-A632-34B1A22755E0}"/>
    <dgm:cxn modelId="{99EF41EB-78D7-4038-87C7-DD83C1E01896}" type="presOf" srcId="{670C641F-50FD-4F39-9340-56B8571F51AF}" destId="{98AA11D2-C4AE-45C2-97B5-7CD0B7DEE22D}" srcOrd="0" destOrd="0" presId="urn:microsoft.com/office/officeart/2005/8/layout/hierarchy1"/>
    <dgm:cxn modelId="{E4E33CE3-4A1F-4E3A-B753-FC6F9BF6EB80}" type="presParOf" srcId="{4ECA65F2-A0FF-484A-830F-ECACDEBB9A78}" destId="{C0D1D638-E841-482C-BFAC-20C3785583FA}" srcOrd="0" destOrd="0" presId="urn:microsoft.com/office/officeart/2005/8/layout/hierarchy1"/>
    <dgm:cxn modelId="{A425F908-5CCE-4AD3-9C43-FB42D3A04C01}" type="presParOf" srcId="{C0D1D638-E841-482C-BFAC-20C3785583FA}" destId="{7F6FDDB5-C192-4BD8-945D-8007900D0568}" srcOrd="0" destOrd="0" presId="urn:microsoft.com/office/officeart/2005/8/layout/hierarchy1"/>
    <dgm:cxn modelId="{F3D92D6C-58AD-4ED5-AACB-E75C4C4958B8}" type="presParOf" srcId="{7F6FDDB5-C192-4BD8-945D-8007900D0568}" destId="{367A69E7-EFE0-4506-9F66-571760393C04}" srcOrd="0" destOrd="0" presId="urn:microsoft.com/office/officeart/2005/8/layout/hierarchy1"/>
    <dgm:cxn modelId="{4E0C1E48-2A19-4D99-97E3-0FC58D66EAC9}" type="presParOf" srcId="{7F6FDDB5-C192-4BD8-945D-8007900D0568}" destId="{246B0693-B89D-4D23-88AF-942DA68A0616}" srcOrd="1" destOrd="0" presId="urn:microsoft.com/office/officeart/2005/8/layout/hierarchy1"/>
    <dgm:cxn modelId="{DD6A3062-F146-408D-92C9-372CF2162D6E}" type="presParOf" srcId="{C0D1D638-E841-482C-BFAC-20C3785583FA}" destId="{22BC967F-3AB5-494E-BBDA-01E9B2CCEBBE}" srcOrd="1" destOrd="0" presId="urn:microsoft.com/office/officeart/2005/8/layout/hierarchy1"/>
    <dgm:cxn modelId="{90FCA60C-ED62-41DA-A6F4-CAEC5ECB9D79}" type="presParOf" srcId="{22BC967F-3AB5-494E-BBDA-01E9B2CCEBBE}" destId="{54552971-00F0-4747-B90E-B34F07A6B514}" srcOrd="0" destOrd="0" presId="urn:microsoft.com/office/officeart/2005/8/layout/hierarchy1"/>
    <dgm:cxn modelId="{2ED89EF7-D9E3-4700-8994-4AA63022F904}" type="presParOf" srcId="{22BC967F-3AB5-494E-BBDA-01E9B2CCEBBE}" destId="{F4F6DC00-0967-47AF-8BEF-C381C8CC0240}" srcOrd="1" destOrd="0" presId="urn:microsoft.com/office/officeart/2005/8/layout/hierarchy1"/>
    <dgm:cxn modelId="{460B0737-EECC-48C5-A899-D3D476529ADB}" type="presParOf" srcId="{F4F6DC00-0967-47AF-8BEF-C381C8CC0240}" destId="{D6DB521F-1D69-418F-8297-49E967EECBE4}" srcOrd="0" destOrd="0" presId="urn:microsoft.com/office/officeart/2005/8/layout/hierarchy1"/>
    <dgm:cxn modelId="{8B0AF6F7-5624-4650-AD23-67705B15E74B}" type="presParOf" srcId="{D6DB521F-1D69-418F-8297-49E967EECBE4}" destId="{372F9824-F7CA-4C73-93A3-1CDE09E23BDA}" srcOrd="0" destOrd="0" presId="urn:microsoft.com/office/officeart/2005/8/layout/hierarchy1"/>
    <dgm:cxn modelId="{562C83CC-7F23-480F-9943-79AC7764FF30}" type="presParOf" srcId="{D6DB521F-1D69-418F-8297-49E967EECBE4}" destId="{98AA11D2-C4AE-45C2-97B5-7CD0B7DEE22D}" srcOrd="1" destOrd="0" presId="urn:microsoft.com/office/officeart/2005/8/layout/hierarchy1"/>
    <dgm:cxn modelId="{7CFB3EA9-8AD3-47F3-A058-37A20A0F94B2}" type="presParOf" srcId="{F4F6DC00-0967-47AF-8BEF-C381C8CC0240}" destId="{6E447739-62F8-40FD-805C-0566653A303E}" srcOrd="1" destOrd="0" presId="urn:microsoft.com/office/officeart/2005/8/layout/hierarchy1"/>
    <dgm:cxn modelId="{5ECD553A-98B8-4FE0-A268-65C24DB67C9D}" type="presParOf" srcId="{22BC967F-3AB5-494E-BBDA-01E9B2CCEBBE}" destId="{153009DF-4DB5-4E44-A88B-7D5FB59A5969}" srcOrd="2" destOrd="0" presId="urn:microsoft.com/office/officeart/2005/8/layout/hierarchy1"/>
    <dgm:cxn modelId="{298C4EAA-792E-4EA0-9035-E3D7BA629002}" type="presParOf" srcId="{22BC967F-3AB5-494E-BBDA-01E9B2CCEBBE}" destId="{6A2C8C8F-FA10-430B-AD80-75505F3B5F5E}" srcOrd="3" destOrd="0" presId="urn:microsoft.com/office/officeart/2005/8/layout/hierarchy1"/>
    <dgm:cxn modelId="{1395D089-CEB3-4952-817D-5D9DB0D400D5}" type="presParOf" srcId="{6A2C8C8F-FA10-430B-AD80-75505F3B5F5E}" destId="{6DF3BD66-1D85-4E00-B96A-9C3ECD5EF682}" srcOrd="0" destOrd="0" presId="urn:microsoft.com/office/officeart/2005/8/layout/hierarchy1"/>
    <dgm:cxn modelId="{B3976B27-2C91-4B3C-8226-05EC73DE3CE4}" type="presParOf" srcId="{6DF3BD66-1D85-4E00-B96A-9C3ECD5EF682}" destId="{A636F543-02BC-4D79-BEE4-174F87AD8872}" srcOrd="0" destOrd="0" presId="urn:microsoft.com/office/officeart/2005/8/layout/hierarchy1"/>
    <dgm:cxn modelId="{ADF7E887-6EDC-4083-93E4-C47CDB4F7646}" type="presParOf" srcId="{6DF3BD66-1D85-4E00-B96A-9C3ECD5EF682}" destId="{1C574C71-37B7-4BB8-94FD-22D9121FB9EB}" srcOrd="1" destOrd="0" presId="urn:microsoft.com/office/officeart/2005/8/layout/hierarchy1"/>
    <dgm:cxn modelId="{51255656-59A6-4436-87DE-7085B4E63B9B}" type="presParOf" srcId="{6A2C8C8F-FA10-430B-AD80-75505F3B5F5E}" destId="{99518A87-2FF4-407C-83F1-C03E3DC7F711}" srcOrd="1" destOrd="0" presId="urn:microsoft.com/office/officeart/2005/8/layout/hierarchy1"/>
    <dgm:cxn modelId="{4AB78E31-B21E-4018-8FC8-8917F0A237A5}" type="presParOf" srcId="{22BC967F-3AB5-494E-BBDA-01E9B2CCEBBE}" destId="{5790F34D-90F4-413E-92C1-008C4AFB1C8E}" srcOrd="4" destOrd="0" presId="urn:microsoft.com/office/officeart/2005/8/layout/hierarchy1"/>
    <dgm:cxn modelId="{DF1B131A-5236-4CC8-A5F8-78ECB0BFFDD7}" type="presParOf" srcId="{22BC967F-3AB5-494E-BBDA-01E9B2CCEBBE}" destId="{C36823AC-B62D-4511-A837-53EF6EFE94D2}" srcOrd="5" destOrd="0" presId="urn:microsoft.com/office/officeart/2005/8/layout/hierarchy1"/>
    <dgm:cxn modelId="{F122E54E-1A7C-4685-87BD-B34F78F3149C}" type="presParOf" srcId="{C36823AC-B62D-4511-A837-53EF6EFE94D2}" destId="{E40FAC3B-7D2C-4B48-915D-77C0D2A94FE6}" srcOrd="0" destOrd="0" presId="urn:microsoft.com/office/officeart/2005/8/layout/hierarchy1"/>
    <dgm:cxn modelId="{63DBCFEA-966F-4608-8FD8-46A73200AACE}" type="presParOf" srcId="{E40FAC3B-7D2C-4B48-915D-77C0D2A94FE6}" destId="{7075A6CD-F5D1-4367-8D63-D018EE5A871B}" srcOrd="0" destOrd="0" presId="urn:microsoft.com/office/officeart/2005/8/layout/hierarchy1"/>
    <dgm:cxn modelId="{4AE1FCF1-AED9-451D-9E3B-403342B0CA1B}" type="presParOf" srcId="{E40FAC3B-7D2C-4B48-915D-77C0D2A94FE6}" destId="{82F51091-20AE-4EC3-B4C1-0F4E11736A9E}" srcOrd="1" destOrd="0" presId="urn:microsoft.com/office/officeart/2005/8/layout/hierarchy1"/>
    <dgm:cxn modelId="{65ACFE2F-F241-4AA9-BCDE-D81F3DD92DE7}" type="presParOf" srcId="{C36823AC-B62D-4511-A837-53EF6EFE94D2}" destId="{A06A5CAC-2158-40B4-9A1D-0E12781E857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E83F6F70-825E-4EEF-88D0-7104648B8F19}" type="doc">
      <dgm:prSet loTypeId="urn:microsoft.com/office/officeart/2005/8/layout/hierarchy1" loCatId="hierarchy" qsTypeId="urn:microsoft.com/office/officeart/2005/8/quickstyle/3d4" qsCatId="3D" csTypeId="urn:microsoft.com/office/officeart/2005/8/colors/accent2_1" csCatId="accent2" phldr="1"/>
      <dgm:spPr/>
      <dgm:t>
        <a:bodyPr/>
        <a:lstStyle/>
        <a:p>
          <a:endParaRPr lang="en-US"/>
        </a:p>
      </dgm:t>
    </dgm:pt>
    <dgm:pt modelId="{F10BC23F-A4D8-4C97-AFF5-75E20AFFBB6E}">
      <dgm:prSet phldrT="[Text]" custT="1"/>
      <dgm:spPr>
        <a:solidFill>
          <a:srgbClr val="FFC000">
            <a:alpha val="90000"/>
          </a:srgbClr>
        </a:solidFill>
      </dgm:spPr>
      <dgm:t>
        <a:bodyPr/>
        <a:lstStyle/>
        <a:p>
          <a:r>
            <a:rPr lang="en-US" sz="4000" dirty="0"/>
            <a:t>Thing</a:t>
          </a:r>
          <a:endParaRPr lang="en-US" sz="1300" dirty="0"/>
        </a:p>
      </dgm:t>
    </dgm:pt>
    <dgm:pt modelId="{6D9B8CFD-73A2-4E20-B1AC-B60E8C481474}" type="parTrans" cxnId="{38BAF21C-0F83-485A-AACE-D3097AD7D9E7}">
      <dgm:prSet/>
      <dgm:spPr/>
      <dgm:t>
        <a:bodyPr/>
        <a:lstStyle/>
        <a:p>
          <a:endParaRPr lang="en-US"/>
        </a:p>
      </dgm:t>
    </dgm:pt>
    <dgm:pt modelId="{1E0211F5-5EA0-4761-9F1A-24AFBD74357F}" type="sibTrans" cxnId="{38BAF21C-0F83-485A-AACE-D3097AD7D9E7}">
      <dgm:prSet/>
      <dgm:spPr/>
      <dgm:t>
        <a:bodyPr/>
        <a:lstStyle/>
        <a:p>
          <a:endParaRPr lang="en-US"/>
        </a:p>
      </dgm:t>
    </dgm:pt>
    <dgm:pt modelId="{15B09DB5-99AB-4BF7-B241-3C64B28AA0C8}">
      <dgm:prSet phldrT="[Text]"/>
      <dgm:spPr>
        <a:solidFill>
          <a:srgbClr val="FFC000">
            <a:alpha val="90000"/>
          </a:srgbClr>
        </a:solidFill>
      </dgm:spPr>
      <dgm:t>
        <a:bodyPr/>
        <a:lstStyle/>
        <a:p>
          <a:r>
            <a:rPr lang="en-US" dirty="0"/>
            <a:t>Continuant</a:t>
          </a:r>
        </a:p>
      </dgm:t>
    </dgm:pt>
    <dgm:pt modelId="{511CEEDD-8A03-41FF-985A-58F97D783AA7}" type="parTrans" cxnId="{7B73F9EA-B73D-401E-87A2-2445B08951EC}">
      <dgm:prSet/>
      <dgm:spPr/>
      <dgm:t>
        <a:bodyPr/>
        <a:lstStyle/>
        <a:p>
          <a:endParaRPr lang="en-US"/>
        </a:p>
      </dgm:t>
    </dgm:pt>
    <dgm:pt modelId="{82AD9F80-078E-48A5-A632-34B1A22755E0}" type="sibTrans" cxnId="{7B73F9EA-B73D-401E-87A2-2445B08951EC}">
      <dgm:prSet/>
      <dgm:spPr/>
      <dgm:t>
        <a:bodyPr/>
        <a:lstStyle/>
        <a:p>
          <a:endParaRPr lang="en-US"/>
        </a:p>
      </dgm:t>
    </dgm:pt>
    <dgm:pt modelId="{712F47B5-BE93-4907-A429-C66A06951102}">
      <dgm:prSet phldrT="[Text]"/>
      <dgm:spPr>
        <a:solidFill>
          <a:srgbClr val="FFC000">
            <a:alpha val="90000"/>
          </a:srgbClr>
        </a:solidFill>
      </dgm:spPr>
      <dgm:t>
        <a:bodyPr/>
        <a:lstStyle/>
        <a:p>
          <a:r>
            <a:rPr lang="en-US" dirty="0" err="1"/>
            <a:t>Occurrent</a:t>
          </a:r>
          <a:endParaRPr lang="en-US" dirty="0"/>
        </a:p>
      </dgm:t>
    </dgm:pt>
    <dgm:pt modelId="{EC084C5B-C32C-415C-97E4-A06940AC7893}" type="parTrans" cxnId="{2C899214-8D9A-4A4E-B445-7E592D5A761D}">
      <dgm:prSet/>
      <dgm:spPr/>
      <dgm:t>
        <a:bodyPr/>
        <a:lstStyle/>
        <a:p>
          <a:endParaRPr lang="en-US"/>
        </a:p>
      </dgm:t>
    </dgm:pt>
    <dgm:pt modelId="{439D0B6C-E0DB-4C88-8711-3F48E7CB06A9}" type="sibTrans" cxnId="{2C899214-8D9A-4A4E-B445-7E592D5A761D}">
      <dgm:prSet/>
      <dgm:spPr/>
      <dgm:t>
        <a:bodyPr/>
        <a:lstStyle/>
        <a:p>
          <a:endParaRPr lang="en-US"/>
        </a:p>
      </dgm:t>
    </dgm:pt>
    <dgm:pt modelId="{4ECA65F2-A0FF-484A-830F-ECACDEBB9A78}" type="pres">
      <dgm:prSet presAssocID="{E83F6F70-825E-4EEF-88D0-7104648B8F19}" presName="hierChild1" presStyleCnt="0">
        <dgm:presLayoutVars>
          <dgm:chPref val="1"/>
          <dgm:dir/>
          <dgm:animOne val="branch"/>
          <dgm:animLvl val="lvl"/>
          <dgm:resizeHandles/>
        </dgm:presLayoutVars>
      </dgm:prSet>
      <dgm:spPr/>
    </dgm:pt>
    <dgm:pt modelId="{C0D1D638-E841-482C-BFAC-20C3785583FA}" type="pres">
      <dgm:prSet presAssocID="{F10BC23F-A4D8-4C97-AFF5-75E20AFFBB6E}" presName="hierRoot1" presStyleCnt="0"/>
      <dgm:spPr/>
    </dgm:pt>
    <dgm:pt modelId="{7F6FDDB5-C192-4BD8-945D-8007900D0568}" type="pres">
      <dgm:prSet presAssocID="{F10BC23F-A4D8-4C97-AFF5-75E20AFFBB6E}" presName="composite" presStyleCnt="0"/>
      <dgm:spPr/>
    </dgm:pt>
    <dgm:pt modelId="{367A69E7-EFE0-4506-9F66-571760393C04}" type="pres">
      <dgm:prSet presAssocID="{F10BC23F-A4D8-4C97-AFF5-75E20AFFBB6E}" presName="background" presStyleLbl="node0" presStyleIdx="0" presStyleCnt="1"/>
      <dgm:spPr/>
    </dgm:pt>
    <dgm:pt modelId="{246B0693-B89D-4D23-88AF-942DA68A0616}" type="pres">
      <dgm:prSet presAssocID="{F10BC23F-A4D8-4C97-AFF5-75E20AFFBB6E}" presName="text" presStyleLbl="fgAcc0" presStyleIdx="0" presStyleCnt="1" custScaleX="231526" custLinFactNeighborX="-8626" custLinFactNeighborY="-48893">
        <dgm:presLayoutVars>
          <dgm:chPref val="3"/>
        </dgm:presLayoutVars>
      </dgm:prSet>
      <dgm:spPr/>
    </dgm:pt>
    <dgm:pt modelId="{22BC967F-3AB5-494E-BBDA-01E9B2CCEBBE}" type="pres">
      <dgm:prSet presAssocID="{F10BC23F-A4D8-4C97-AFF5-75E20AFFBB6E}" presName="hierChild2" presStyleCnt="0"/>
      <dgm:spPr/>
    </dgm:pt>
    <dgm:pt modelId="{153009DF-4DB5-4E44-A88B-7D5FB59A5969}" type="pres">
      <dgm:prSet presAssocID="{511CEEDD-8A03-41FF-985A-58F97D783AA7}" presName="Name10" presStyleLbl="parChTrans1D2" presStyleIdx="0" presStyleCnt="2"/>
      <dgm:spPr/>
    </dgm:pt>
    <dgm:pt modelId="{6A2C8C8F-FA10-430B-AD80-75505F3B5F5E}" type="pres">
      <dgm:prSet presAssocID="{15B09DB5-99AB-4BF7-B241-3C64B28AA0C8}" presName="hierRoot2" presStyleCnt="0"/>
      <dgm:spPr/>
    </dgm:pt>
    <dgm:pt modelId="{6DF3BD66-1D85-4E00-B96A-9C3ECD5EF682}" type="pres">
      <dgm:prSet presAssocID="{15B09DB5-99AB-4BF7-B241-3C64B28AA0C8}" presName="composite2" presStyleCnt="0"/>
      <dgm:spPr/>
    </dgm:pt>
    <dgm:pt modelId="{A636F543-02BC-4D79-BEE4-174F87AD8872}" type="pres">
      <dgm:prSet presAssocID="{15B09DB5-99AB-4BF7-B241-3C64B28AA0C8}" presName="background2" presStyleLbl="node2" presStyleIdx="0" presStyleCnt="2"/>
      <dgm:spPr/>
    </dgm:pt>
    <dgm:pt modelId="{1C574C71-37B7-4BB8-94FD-22D9121FB9EB}" type="pres">
      <dgm:prSet presAssocID="{15B09DB5-99AB-4BF7-B241-3C64B28AA0C8}" presName="text2" presStyleLbl="fgAcc2" presStyleIdx="0" presStyleCnt="2" custLinFactNeighborX="-7407">
        <dgm:presLayoutVars>
          <dgm:chPref val="3"/>
        </dgm:presLayoutVars>
      </dgm:prSet>
      <dgm:spPr/>
    </dgm:pt>
    <dgm:pt modelId="{99518A87-2FF4-407C-83F1-C03E3DC7F711}" type="pres">
      <dgm:prSet presAssocID="{15B09DB5-99AB-4BF7-B241-3C64B28AA0C8}" presName="hierChild3" presStyleCnt="0"/>
      <dgm:spPr/>
    </dgm:pt>
    <dgm:pt modelId="{5790F34D-90F4-413E-92C1-008C4AFB1C8E}" type="pres">
      <dgm:prSet presAssocID="{EC084C5B-C32C-415C-97E4-A06940AC7893}" presName="Name10" presStyleLbl="parChTrans1D2" presStyleIdx="1" presStyleCnt="2"/>
      <dgm:spPr/>
    </dgm:pt>
    <dgm:pt modelId="{C36823AC-B62D-4511-A837-53EF6EFE94D2}" type="pres">
      <dgm:prSet presAssocID="{712F47B5-BE93-4907-A429-C66A06951102}" presName="hierRoot2" presStyleCnt="0"/>
      <dgm:spPr/>
    </dgm:pt>
    <dgm:pt modelId="{E40FAC3B-7D2C-4B48-915D-77C0D2A94FE6}" type="pres">
      <dgm:prSet presAssocID="{712F47B5-BE93-4907-A429-C66A06951102}" presName="composite2" presStyleCnt="0"/>
      <dgm:spPr/>
    </dgm:pt>
    <dgm:pt modelId="{7075A6CD-F5D1-4367-8D63-D018EE5A871B}" type="pres">
      <dgm:prSet presAssocID="{712F47B5-BE93-4907-A429-C66A06951102}" presName="background2" presStyleLbl="node2" presStyleIdx="1" presStyleCnt="2"/>
      <dgm:spPr/>
    </dgm:pt>
    <dgm:pt modelId="{82F51091-20AE-4EC3-B4C1-0F4E11736A9E}" type="pres">
      <dgm:prSet presAssocID="{712F47B5-BE93-4907-A429-C66A06951102}" presName="text2" presStyleLbl="fgAcc2" presStyleIdx="1" presStyleCnt="2" custLinFactNeighborX="11447">
        <dgm:presLayoutVars>
          <dgm:chPref val="3"/>
        </dgm:presLayoutVars>
      </dgm:prSet>
      <dgm:spPr/>
    </dgm:pt>
    <dgm:pt modelId="{A06A5CAC-2158-40B4-9A1D-0E12781E857B}" type="pres">
      <dgm:prSet presAssocID="{712F47B5-BE93-4907-A429-C66A06951102}" presName="hierChild3" presStyleCnt="0"/>
      <dgm:spPr/>
    </dgm:pt>
  </dgm:ptLst>
  <dgm:cxnLst>
    <dgm:cxn modelId="{9CEB5001-69F0-47D7-830F-2EFF1484A359}" type="presOf" srcId="{EC084C5B-C32C-415C-97E4-A06940AC7893}" destId="{5790F34D-90F4-413E-92C1-008C4AFB1C8E}" srcOrd="0" destOrd="0" presId="urn:microsoft.com/office/officeart/2005/8/layout/hierarchy1"/>
    <dgm:cxn modelId="{2C899214-8D9A-4A4E-B445-7E592D5A761D}" srcId="{F10BC23F-A4D8-4C97-AFF5-75E20AFFBB6E}" destId="{712F47B5-BE93-4907-A429-C66A06951102}" srcOrd="1" destOrd="0" parTransId="{EC084C5B-C32C-415C-97E4-A06940AC7893}" sibTransId="{439D0B6C-E0DB-4C88-8711-3F48E7CB06A9}"/>
    <dgm:cxn modelId="{38BAF21C-0F83-485A-AACE-D3097AD7D9E7}" srcId="{E83F6F70-825E-4EEF-88D0-7104648B8F19}" destId="{F10BC23F-A4D8-4C97-AFF5-75E20AFFBB6E}" srcOrd="0" destOrd="0" parTransId="{6D9B8CFD-73A2-4E20-B1AC-B60E8C481474}" sibTransId="{1E0211F5-5EA0-4761-9F1A-24AFBD74357F}"/>
    <dgm:cxn modelId="{2771CF4B-FDE2-468D-AEC4-9C5210D9894D}" type="presOf" srcId="{511CEEDD-8A03-41FF-985A-58F97D783AA7}" destId="{153009DF-4DB5-4E44-A88B-7D5FB59A5969}" srcOrd="0" destOrd="0" presId="urn:microsoft.com/office/officeart/2005/8/layout/hierarchy1"/>
    <dgm:cxn modelId="{3E66A673-2282-4AFE-BC94-800DE65C44C8}" type="presOf" srcId="{F10BC23F-A4D8-4C97-AFF5-75E20AFFBB6E}" destId="{246B0693-B89D-4D23-88AF-942DA68A0616}" srcOrd="0" destOrd="0" presId="urn:microsoft.com/office/officeart/2005/8/layout/hierarchy1"/>
    <dgm:cxn modelId="{468ACF81-A3E5-4917-85E4-465D2AD7636F}" type="presOf" srcId="{712F47B5-BE93-4907-A429-C66A06951102}" destId="{82F51091-20AE-4EC3-B4C1-0F4E11736A9E}" srcOrd="0" destOrd="0" presId="urn:microsoft.com/office/officeart/2005/8/layout/hierarchy1"/>
    <dgm:cxn modelId="{DCC62DCC-0C46-4BB7-8C72-CF02CE5A8AA4}" type="presOf" srcId="{15B09DB5-99AB-4BF7-B241-3C64B28AA0C8}" destId="{1C574C71-37B7-4BB8-94FD-22D9121FB9EB}" srcOrd="0" destOrd="0" presId="urn:microsoft.com/office/officeart/2005/8/layout/hierarchy1"/>
    <dgm:cxn modelId="{7B73F9EA-B73D-401E-87A2-2445B08951EC}" srcId="{F10BC23F-A4D8-4C97-AFF5-75E20AFFBB6E}" destId="{15B09DB5-99AB-4BF7-B241-3C64B28AA0C8}" srcOrd="0" destOrd="0" parTransId="{511CEEDD-8A03-41FF-985A-58F97D783AA7}" sibTransId="{82AD9F80-078E-48A5-A632-34B1A22755E0}"/>
    <dgm:cxn modelId="{1E32C7F3-DBD3-4A91-BC67-F70D588377DE}" type="presOf" srcId="{E83F6F70-825E-4EEF-88D0-7104648B8F19}" destId="{4ECA65F2-A0FF-484A-830F-ECACDEBB9A78}" srcOrd="0" destOrd="0" presId="urn:microsoft.com/office/officeart/2005/8/layout/hierarchy1"/>
    <dgm:cxn modelId="{43B2B848-F94D-47B8-896E-DC673A586B2E}" type="presParOf" srcId="{4ECA65F2-A0FF-484A-830F-ECACDEBB9A78}" destId="{C0D1D638-E841-482C-BFAC-20C3785583FA}" srcOrd="0" destOrd="0" presId="urn:microsoft.com/office/officeart/2005/8/layout/hierarchy1"/>
    <dgm:cxn modelId="{5F73D1C3-677E-480B-98E1-5675C6E0A2EC}" type="presParOf" srcId="{C0D1D638-E841-482C-BFAC-20C3785583FA}" destId="{7F6FDDB5-C192-4BD8-945D-8007900D0568}" srcOrd="0" destOrd="0" presId="urn:microsoft.com/office/officeart/2005/8/layout/hierarchy1"/>
    <dgm:cxn modelId="{12188D3D-6185-42DC-9F4B-872B648E612B}" type="presParOf" srcId="{7F6FDDB5-C192-4BD8-945D-8007900D0568}" destId="{367A69E7-EFE0-4506-9F66-571760393C04}" srcOrd="0" destOrd="0" presId="urn:microsoft.com/office/officeart/2005/8/layout/hierarchy1"/>
    <dgm:cxn modelId="{A0EC5BFB-750B-45A9-B472-403947D8A2D9}" type="presParOf" srcId="{7F6FDDB5-C192-4BD8-945D-8007900D0568}" destId="{246B0693-B89D-4D23-88AF-942DA68A0616}" srcOrd="1" destOrd="0" presId="urn:microsoft.com/office/officeart/2005/8/layout/hierarchy1"/>
    <dgm:cxn modelId="{D84B23C1-A936-45CF-B4DE-98DA2A254232}" type="presParOf" srcId="{C0D1D638-E841-482C-BFAC-20C3785583FA}" destId="{22BC967F-3AB5-494E-BBDA-01E9B2CCEBBE}" srcOrd="1" destOrd="0" presId="urn:microsoft.com/office/officeart/2005/8/layout/hierarchy1"/>
    <dgm:cxn modelId="{097AD9F5-2EBC-40F7-814E-F9217CBB88D7}" type="presParOf" srcId="{22BC967F-3AB5-494E-BBDA-01E9B2CCEBBE}" destId="{153009DF-4DB5-4E44-A88B-7D5FB59A5969}" srcOrd="0" destOrd="0" presId="urn:microsoft.com/office/officeart/2005/8/layout/hierarchy1"/>
    <dgm:cxn modelId="{F1F71E3E-ABD7-4FBC-A93E-257CD3F4461A}" type="presParOf" srcId="{22BC967F-3AB5-494E-BBDA-01E9B2CCEBBE}" destId="{6A2C8C8F-FA10-430B-AD80-75505F3B5F5E}" srcOrd="1" destOrd="0" presId="urn:microsoft.com/office/officeart/2005/8/layout/hierarchy1"/>
    <dgm:cxn modelId="{EC948C9A-33AC-4B63-8616-088EEE1CD43A}" type="presParOf" srcId="{6A2C8C8F-FA10-430B-AD80-75505F3B5F5E}" destId="{6DF3BD66-1D85-4E00-B96A-9C3ECD5EF682}" srcOrd="0" destOrd="0" presId="urn:microsoft.com/office/officeart/2005/8/layout/hierarchy1"/>
    <dgm:cxn modelId="{EB86697A-5039-4B60-9160-96B89F8504D9}" type="presParOf" srcId="{6DF3BD66-1D85-4E00-B96A-9C3ECD5EF682}" destId="{A636F543-02BC-4D79-BEE4-174F87AD8872}" srcOrd="0" destOrd="0" presId="urn:microsoft.com/office/officeart/2005/8/layout/hierarchy1"/>
    <dgm:cxn modelId="{647A9BE5-4FC9-4B49-912D-2B2603155714}" type="presParOf" srcId="{6DF3BD66-1D85-4E00-B96A-9C3ECD5EF682}" destId="{1C574C71-37B7-4BB8-94FD-22D9121FB9EB}" srcOrd="1" destOrd="0" presId="urn:microsoft.com/office/officeart/2005/8/layout/hierarchy1"/>
    <dgm:cxn modelId="{837F4DA2-61BD-4E6F-85CC-2BE09D952F83}" type="presParOf" srcId="{6A2C8C8F-FA10-430B-AD80-75505F3B5F5E}" destId="{99518A87-2FF4-407C-83F1-C03E3DC7F711}" srcOrd="1" destOrd="0" presId="urn:microsoft.com/office/officeart/2005/8/layout/hierarchy1"/>
    <dgm:cxn modelId="{3F5CEAE6-AB48-41E8-9C60-2251849CD4B1}" type="presParOf" srcId="{22BC967F-3AB5-494E-BBDA-01E9B2CCEBBE}" destId="{5790F34D-90F4-413E-92C1-008C4AFB1C8E}" srcOrd="2" destOrd="0" presId="urn:microsoft.com/office/officeart/2005/8/layout/hierarchy1"/>
    <dgm:cxn modelId="{B6941D4B-397C-4171-B1D4-294E9F526B69}" type="presParOf" srcId="{22BC967F-3AB5-494E-BBDA-01E9B2CCEBBE}" destId="{C36823AC-B62D-4511-A837-53EF6EFE94D2}" srcOrd="3" destOrd="0" presId="urn:microsoft.com/office/officeart/2005/8/layout/hierarchy1"/>
    <dgm:cxn modelId="{51A5E1B4-C156-451B-BD2A-1261D34605B0}" type="presParOf" srcId="{C36823AC-B62D-4511-A837-53EF6EFE94D2}" destId="{E40FAC3B-7D2C-4B48-915D-77C0D2A94FE6}" srcOrd="0" destOrd="0" presId="urn:microsoft.com/office/officeart/2005/8/layout/hierarchy1"/>
    <dgm:cxn modelId="{788A86D5-921F-48F5-8F11-0CE19E571021}" type="presParOf" srcId="{E40FAC3B-7D2C-4B48-915D-77C0D2A94FE6}" destId="{7075A6CD-F5D1-4367-8D63-D018EE5A871B}" srcOrd="0" destOrd="0" presId="urn:microsoft.com/office/officeart/2005/8/layout/hierarchy1"/>
    <dgm:cxn modelId="{E1A243A8-F63D-4821-8475-14E20ACC727E}" type="presParOf" srcId="{E40FAC3B-7D2C-4B48-915D-77C0D2A94FE6}" destId="{82F51091-20AE-4EC3-B4C1-0F4E11736A9E}" srcOrd="1" destOrd="0" presId="urn:microsoft.com/office/officeart/2005/8/layout/hierarchy1"/>
    <dgm:cxn modelId="{AF6DCFDB-A888-43F7-884C-CBBCB90DDC5B}" type="presParOf" srcId="{C36823AC-B62D-4511-A837-53EF6EFE94D2}" destId="{A06A5CAC-2158-40B4-9A1D-0E12781E857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E83F6F70-825E-4EEF-88D0-7104648B8F19}" type="doc">
      <dgm:prSet loTypeId="urn:microsoft.com/office/officeart/2005/8/layout/hierarchy1" loCatId="hierarchy" qsTypeId="urn:microsoft.com/office/officeart/2005/8/quickstyle/3d4" qsCatId="3D" csTypeId="urn:microsoft.com/office/officeart/2005/8/colors/accent2_1" csCatId="accent2" phldr="1"/>
      <dgm:spPr/>
      <dgm:t>
        <a:bodyPr/>
        <a:lstStyle/>
        <a:p>
          <a:endParaRPr lang="en-US"/>
        </a:p>
      </dgm:t>
    </dgm:pt>
    <dgm:pt modelId="{F10BC23F-A4D8-4C97-AFF5-75E20AFFBB6E}">
      <dgm:prSet phldrT="[Text]" custT="1"/>
      <dgm:spPr>
        <a:solidFill>
          <a:srgbClr val="FFC000">
            <a:alpha val="90000"/>
          </a:srgbClr>
        </a:solidFill>
      </dgm:spPr>
      <dgm:t>
        <a:bodyPr/>
        <a:lstStyle/>
        <a:p>
          <a:r>
            <a:rPr lang="en-US" sz="4000" dirty="0"/>
            <a:t>Thing</a:t>
          </a:r>
          <a:endParaRPr lang="en-US" sz="1300" dirty="0"/>
        </a:p>
      </dgm:t>
    </dgm:pt>
    <dgm:pt modelId="{6D9B8CFD-73A2-4E20-B1AC-B60E8C481474}" type="parTrans" cxnId="{38BAF21C-0F83-485A-AACE-D3097AD7D9E7}">
      <dgm:prSet/>
      <dgm:spPr/>
      <dgm:t>
        <a:bodyPr/>
        <a:lstStyle/>
        <a:p>
          <a:endParaRPr lang="en-US"/>
        </a:p>
      </dgm:t>
    </dgm:pt>
    <dgm:pt modelId="{1E0211F5-5EA0-4761-9F1A-24AFBD74357F}" type="sibTrans" cxnId="{38BAF21C-0F83-485A-AACE-D3097AD7D9E7}">
      <dgm:prSet/>
      <dgm:spPr/>
      <dgm:t>
        <a:bodyPr/>
        <a:lstStyle/>
        <a:p>
          <a:endParaRPr lang="en-US"/>
        </a:p>
      </dgm:t>
    </dgm:pt>
    <dgm:pt modelId="{15B09DB5-99AB-4BF7-B241-3C64B28AA0C8}">
      <dgm:prSet phldrT="[Text]"/>
      <dgm:spPr>
        <a:solidFill>
          <a:srgbClr val="FFC000">
            <a:alpha val="90000"/>
          </a:srgbClr>
        </a:solidFill>
      </dgm:spPr>
      <dgm:t>
        <a:bodyPr/>
        <a:lstStyle/>
        <a:p>
          <a:r>
            <a:rPr lang="en-US" dirty="0"/>
            <a:t>Continuant</a:t>
          </a:r>
        </a:p>
      </dgm:t>
    </dgm:pt>
    <dgm:pt modelId="{511CEEDD-8A03-41FF-985A-58F97D783AA7}" type="parTrans" cxnId="{7B73F9EA-B73D-401E-87A2-2445B08951EC}">
      <dgm:prSet/>
      <dgm:spPr/>
      <dgm:t>
        <a:bodyPr/>
        <a:lstStyle/>
        <a:p>
          <a:endParaRPr lang="en-US"/>
        </a:p>
      </dgm:t>
    </dgm:pt>
    <dgm:pt modelId="{82AD9F80-078E-48A5-A632-34B1A22755E0}" type="sibTrans" cxnId="{7B73F9EA-B73D-401E-87A2-2445B08951EC}">
      <dgm:prSet/>
      <dgm:spPr/>
      <dgm:t>
        <a:bodyPr/>
        <a:lstStyle/>
        <a:p>
          <a:endParaRPr lang="en-US"/>
        </a:p>
      </dgm:t>
    </dgm:pt>
    <dgm:pt modelId="{712F47B5-BE93-4907-A429-C66A06951102}">
      <dgm:prSet phldrT="[Text]"/>
      <dgm:spPr>
        <a:solidFill>
          <a:srgbClr val="FFC000">
            <a:alpha val="90000"/>
          </a:srgbClr>
        </a:solidFill>
      </dgm:spPr>
      <dgm:t>
        <a:bodyPr/>
        <a:lstStyle/>
        <a:p>
          <a:r>
            <a:rPr lang="en-US" dirty="0" err="1"/>
            <a:t>Occurrent</a:t>
          </a:r>
          <a:endParaRPr lang="en-US" dirty="0"/>
        </a:p>
      </dgm:t>
    </dgm:pt>
    <dgm:pt modelId="{EC084C5B-C32C-415C-97E4-A06940AC7893}" type="parTrans" cxnId="{2C899214-8D9A-4A4E-B445-7E592D5A761D}">
      <dgm:prSet/>
      <dgm:spPr/>
      <dgm:t>
        <a:bodyPr/>
        <a:lstStyle/>
        <a:p>
          <a:endParaRPr lang="en-US"/>
        </a:p>
      </dgm:t>
    </dgm:pt>
    <dgm:pt modelId="{439D0B6C-E0DB-4C88-8711-3F48E7CB06A9}" type="sibTrans" cxnId="{2C899214-8D9A-4A4E-B445-7E592D5A761D}">
      <dgm:prSet/>
      <dgm:spPr/>
      <dgm:t>
        <a:bodyPr/>
        <a:lstStyle/>
        <a:p>
          <a:endParaRPr lang="en-US"/>
        </a:p>
      </dgm:t>
    </dgm:pt>
    <dgm:pt modelId="{4ECA65F2-A0FF-484A-830F-ECACDEBB9A78}" type="pres">
      <dgm:prSet presAssocID="{E83F6F70-825E-4EEF-88D0-7104648B8F19}" presName="hierChild1" presStyleCnt="0">
        <dgm:presLayoutVars>
          <dgm:chPref val="1"/>
          <dgm:dir/>
          <dgm:animOne val="branch"/>
          <dgm:animLvl val="lvl"/>
          <dgm:resizeHandles/>
        </dgm:presLayoutVars>
      </dgm:prSet>
      <dgm:spPr/>
    </dgm:pt>
    <dgm:pt modelId="{C0D1D638-E841-482C-BFAC-20C3785583FA}" type="pres">
      <dgm:prSet presAssocID="{F10BC23F-A4D8-4C97-AFF5-75E20AFFBB6E}" presName="hierRoot1" presStyleCnt="0"/>
      <dgm:spPr/>
    </dgm:pt>
    <dgm:pt modelId="{7F6FDDB5-C192-4BD8-945D-8007900D0568}" type="pres">
      <dgm:prSet presAssocID="{F10BC23F-A4D8-4C97-AFF5-75E20AFFBB6E}" presName="composite" presStyleCnt="0"/>
      <dgm:spPr/>
    </dgm:pt>
    <dgm:pt modelId="{367A69E7-EFE0-4506-9F66-571760393C04}" type="pres">
      <dgm:prSet presAssocID="{F10BC23F-A4D8-4C97-AFF5-75E20AFFBB6E}" presName="background" presStyleLbl="node0" presStyleIdx="0" presStyleCnt="1"/>
      <dgm:spPr/>
    </dgm:pt>
    <dgm:pt modelId="{246B0693-B89D-4D23-88AF-942DA68A0616}" type="pres">
      <dgm:prSet presAssocID="{F10BC23F-A4D8-4C97-AFF5-75E20AFFBB6E}" presName="text" presStyleLbl="fgAcc0" presStyleIdx="0" presStyleCnt="1" custScaleX="231526" custLinFactNeighborX="-8626" custLinFactNeighborY="-48893">
        <dgm:presLayoutVars>
          <dgm:chPref val="3"/>
        </dgm:presLayoutVars>
      </dgm:prSet>
      <dgm:spPr/>
    </dgm:pt>
    <dgm:pt modelId="{22BC967F-3AB5-494E-BBDA-01E9B2CCEBBE}" type="pres">
      <dgm:prSet presAssocID="{F10BC23F-A4D8-4C97-AFF5-75E20AFFBB6E}" presName="hierChild2" presStyleCnt="0"/>
      <dgm:spPr/>
    </dgm:pt>
    <dgm:pt modelId="{153009DF-4DB5-4E44-A88B-7D5FB59A5969}" type="pres">
      <dgm:prSet presAssocID="{511CEEDD-8A03-41FF-985A-58F97D783AA7}" presName="Name10" presStyleLbl="parChTrans1D2" presStyleIdx="0" presStyleCnt="2"/>
      <dgm:spPr/>
    </dgm:pt>
    <dgm:pt modelId="{6A2C8C8F-FA10-430B-AD80-75505F3B5F5E}" type="pres">
      <dgm:prSet presAssocID="{15B09DB5-99AB-4BF7-B241-3C64B28AA0C8}" presName="hierRoot2" presStyleCnt="0"/>
      <dgm:spPr/>
    </dgm:pt>
    <dgm:pt modelId="{6DF3BD66-1D85-4E00-B96A-9C3ECD5EF682}" type="pres">
      <dgm:prSet presAssocID="{15B09DB5-99AB-4BF7-B241-3C64B28AA0C8}" presName="composite2" presStyleCnt="0"/>
      <dgm:spPr/>
    </dgm:pt>
    <dgm:pt modelId="{A636F543-02BC-4D79-BEE4-174F87AD8872}" type="pres">
      <dgm:prSet presAssocID="{15B09DB5-99AB-4BF7-B241-3C64B28AA0C8}" presName="background2" presStyleLbl="node2" presStyleIdx="0" presStyleCnt="2"/>
      <dgm:spPr/>
    </dgm:pt>
    <dgm:pt modelId="{1C574C71-37B7-4BB8-94FD-22D9121FB9EB}" type="pres">
      <dgm:prSet presAssocID="{15B09DB5-99AB-4BF7-B241-3C64B28AA0C8}" presName="text2" presStyleLbl="fgAcc2" presStyleIdx="0" presStyleCnt="2" custLinFactNeighborX="-7407">
        <dgm:presLayoutVars>
          <dgm:chPref val="3"/>
        </dgm:presLayoutVars>
      </dgm:prSet>
      <dgm:spPr/>
    </dgm:pt>
    <dgm:pt modelId="{99518A87-2FF4-407C-83F1-C03E3DC7F711}" type="pres">
      <dgm:prSet presAssocID="{15B09DB5-99AB-4BF7-B241-3C64B28AA0C8}" presName="hierChild3" presStyleCnt="0"/>
      <dgm:spPr/>
    </dgm:pt>
    <dgm:pt modelId="{5790F34D-90F4-413E-92C1-008C4AFB1C8E}" type="pres">
      <dgm:prSet presAssocID="{EC084C5B-C32C-415C-97E4-A06940AC7893}" presName="Name10" presStyleLbl="parChTrans1D2" presStyleIdx="1" presStyleCnt="2"/>
      <dgm:spPr/>
    </dgm:pt>
    <dgm:pt modelId="{C36823AC-B62D-4511-A837-53EF6EFE94D2}" type="pres">
      <dgm:prSet presAssocID="{712F47B5-BE93-4907-A429-C66A06951102}" presName="hierRoot2" presStyleCnt="0"/>
      <dgm:spPr/>
    </dgm:pt>
    <dgm:pt modelId="{E40FAC3B-7D2C-4B48-915D-77C0D2A94FE6}" type="pres">
      <dgm:prSet presAssocID="{712F47B5-BE93-4907-A429-C66A06951102}" presName="composite2" presStyleCnt="0"/>
      <dgm:spPr/>
    </dgm:pt>
    <dgm:pt modelId="{7075A6CD-F5D1-4367-8D63-D018EE5A871B}" type="pres">
      <dgm:prSet presAssocID="{712F47B5-BE93-4907-A429-C66A06951102}" presName="background2" presStyleLbl="node2" presStyleIdx="1" presStyleCnt="2"/>
      <dgm:spPr/>
    </dgm:pt>
    <dgm:pt modelId="{82F51091-20AE-4EC3-B4C1-0F4E11736A9E}" type="pres">
      <dgm:prSet presAssocID="{712F47B5-BE93-4907-A429-C66A06951102}" presName="text2" presStyleLbl="fgAcc2" presStyleIdx="1" presStyleCnt="2" custLinFactNeighborX="11447">
        <dgm:presLayoutVars>
          <dgm:chPref val="3"/>
        </dgm:presLayoutVars>
      </dgm:prSet>
      <dgm:spPr/>
    </dgm:pt>
    <dgm:pt modelId="{A06A5CAC-2158-40B4-9A1D-0E12781E857B}" type="pres">
      <dgm:prSet presAssocID="{712F47B5-BE93-4907-A429-C66A06951102}" presName="hierChild3" presStyleCnt="0"/>
      <dgm:spPr/>
    </dgm:pt>
  </dgm:ptLst>
  <dgm:cxnLst>
    <dgm:cxn modelId="{1F5EE812-D917-4CCE-9902-AF293B3BF2FC}" type="presOf" srcId="{511CEEDD-8A03-41FF-985A-58F97D783AA7}" destId="{153009DF-4DB5-4E44-A88B-7D5FB59A5969}" srcOrd="0" destOrd="0" presId="urn:microsoft.com/office/officeart/2005/8/layout/hierarchy1"/>
    <dgm:cxn modelId="{2C899214-8D9A-4A4E-B445-7E592D5A761D}" srcId="{F10BC23F-A4D8-4C97-AFF5-75E20AFFBB6E}" destId="{712F47B5-BE93-4907-A429-C66A06951102}" srcOrd="1" destOrd="0" parTransId="{EC084C5B-C32C-415C-97E4-A06940AC7893}" sibTransId="{439D0B6C-E0DB-4C88-8711-3F48E7CB06A9}"/>
    <dgm:cxn modelId="{38BAF21C-0F83-485A-AACE-D3097AD7D9E7}" srcId="{E83F6F70-825E-4EEF-88D0-7104648B8F19}" destId="{F10BC23F-A4D8-4C97-AFF5-75E20AFFBB6E}" srcOrd="0" destOrd="0" parTransId="{6D9B8CFD-73A2-4E20-B1AC-B60E8C481474}" sibTransId="{1E0211F5-5EA0-4761-9F1A-24AFBD74357F}"/>
    <dgm:cxn modelId="{ED37052A-473A-4C44-8F1C-709F8E29D227}" type="presOf" srcId="{712F47B5-BE93-4907-A429-C66A06951102}" destId="{82F51091-20AE-4EC3-B4C1-0F4E11736A9E}" srcOrd="0" destOrd="0" presId="urn:microsoft.com/office/officeart/2005/8/layout/hierarchy1"/>
    <dgm:cxn modelId="{083734BD-174D-4ED7-8D42-9D1BD26F3BA2}" type="presOf" srcId="{15B09DB5-99AB-4BF7-B241-3C64B28AA0C8}" destId="{1C574C71-37B7-4BB8-94FD-22D9121FB9EB}" srcOrd="0" destOrd="0" presId="urn:microsoft.com/office/officeart/2005/8/layout/hierarchy1"/>
    <dgm:cxn modelId="{7B73F9EA-B73D-401E-87A2-2445B08951EC}" srcId="{F10BC23F-A4D8-4C97-AFF5-75E20AFFBB6E}" destId="{15B09DB5-99AB-4BF7-B241-3C64B28AA0C8}" srcOrd="0" destOrd="0" parTransId="{511CEEDD-8A03-41FF-985A-58F97D783AA7}" sibTransId="{82AD9F80-078E-48A5-A632-34B1A22755E0}"/>
    <dgm:cxn modelId="{9020C8F3-7FC0-4896-8632-C3D5AB3AF7C7}" type="presOf" srcId="{F10BC23F-A4D8-4C97-AFF5-75E20AFFBB6E}" destId="{246B0693-B89D-4D23-88AF-942DA68A0616}" srcOrd="0" destOrd="0" presId="urn:microsoft.com/office/officeart/2005/8/layout/hierarchy1"/>
    <dgm:cxn modelId="{548A0BF9-639B-4E97-B023-10363B2FB55C}" type="presOf" srcId="{E83F6F70-825E-4EEF-88D0-7104648B8F19}" destId="{4ECA65F2-A0FF-484A-830F-ECACDEBB9A78}" srcOrd="0" destOrd="0" presId="urn:microsoft.com/office/officeart/2005/8/layout/hierarchy1"/>
    <dgm:cxn modelId="{B3F015FF-6C73-4C90-AFC5-54771FF6ECFD}" type="presOf" srcId="{EC084C5B-C32C-415C-97E4-A06940AC7893}" destId="{5790F34D-90F4-413E-92C1-008C4AFB1C8E}" srcOrd="0" destOrd="0" presId="urn:microsoft.com/office/officeart/2005/8/layout/hierarchy1"/>
    <dgm:cxn modelId="{BA03DC32-E111-46BA-B2EB-6E6B604FCC66}" type="presParOf" srcId="{4ECA65F2-A0FF-484A-830F-ECACDEBB9A78}" destId="{C0D1D638-E841-482C-BFAC-20C3785583FA}" srcOrd="0" destOrd="0" presId="urn:microsoft.com/office/officeart/2005/8/layout/hierarchy1"/>
    <dgm:cxn modelId="{30D322A8-0D0E-40F6-8569-1F2992C29EB6}" type="presParOf" srcId="{C0D1D638-E841-482C-BFAC-20C3785583FA}" destId="{7F6FDDB5-C192-4BD8-945D-8007900D0568}" srcOrd="0" destOrd="0" presId="urn:microsoft.com/office/officeart/2005/8/layout/hierarchy1"/>
    <dgm:cxn modelId="{8B98D607-58ED-4EB7-BAB5-B5BCEF7F925E}" type="presParOf" srcId="{7F6FDDB5-C192-4BD8-945D-8007900D0568}" destId="{367A69E7-EFE0-4506-9F66-571760393C04}" srcOrd="0" destOrd="0" presId="urn:microsoft.com/office/officeart/2005/8/layout/hierarchy1"/>
    <dgm:cxn modelId="{2D88980D-981D-443A-9554-4EFD25027334}" type="presParOf" srcId="{7F6FDDB5-C192-4BD8-945D-8007900D0568}" destId="{246B0693-B89D-4D23-88AF-942DA68A0616}" srcOrd="1" destOrd="0" presId="urn:microsoft.com/office/officeart/2005/8/layout/hierarchy1"/>
    <dgm:cxn modelId="{B59EC4D9-429F-41EC-A272-E9871F1E58A4}" type="presParOf" srcId="{C0D1D638-E841-482C-BFAC-20C3785583FA}" destId="{22BC967F-3AB5-494E-BBDA-01E9B2CCEBBE}" srcOrd="1" destOrd="0" presId="urn:microsoft.com/office/officeart/2005/8/layout/hierarchy1"/>
    <dgm:cxn modelId="{423EEF31-CE45-4EC9-8B60-32511C1B5E65}" type="presParOf" srcId="{22BC967F-3AB5-494E-BBDA-01E9B2CCEBBE}" destId="{153009DF-4DB5-4E44-A88B-7D5FB59A5969}" srcOrd="0" destOrd="0" presId="urn:microsoft.com/office/officeart/2005/8/layout/hierarchy1"/>
    <dgm:cxn modelId="{9C8C3378-89B0-46C9-BC3A-25D0BF710FCB}" type="presParOf" srcId="{22BC967F-3AB5-494E-BBDA-01E9B2CCEBBE}" destId="{6A2C8C8F-FA10-430B-AD80-75505F3B5F5E}" srcOrd="1" destOrd="0" presId="urn:microsoft.com/office/officeart/2005/8/layout/hierarchy1"/>
    <dgm:cxn modelId="{2F1FC014-A7E8-4135-9AAB-000E7DDBBDE7}" type="presParOf" srcId="{6A2C8C8F-FA10-430B-AD80-75505F3B5F5E}" destId="{6DF3BD66-1D85-4E00-B96A-9C3ECD5EF682}" srcOrd="0" destOrd="0" presId="urn:microsoft.com/office/officeart/2005/8/layout/hierarchy1"/>
    <dgm:cxn modelId="{D2077E27-C98F-433F-93BA-2784218B0FCB}" type="presParOf" srcId="{6DF3BD66-1D85-4E00-B96A-9C3ECD5EF682}" destId="{A636F543-02BC-4D79-BEE4-174F87AD8872}" srcOrd="0" destOrd="0" presId="urn:microsoft.com/office/officeart/2005/8/layout/hierarchy1"/>
    <dgm:cxn modelId="{976F6151-B424-415F-812C-B3D1D753AFFD}" type="presParOf" srcId="{6DF3BD66-1D85-4E00-B96A-9C3ECD5EF682}" destId="{1C574C71-37B7-4BB8-94FD-22D9121FB9EB}" srcOrd="1" destOrd="0" presId="urn:microsoft.com/office/officeart/2005/8/layout/hierarchy1"/>
    <dgm:cxn modelId="{DF31029A-803B-475E-BE2B-FBDAA147AEA2}" type="presParOf" srcId="{6A2C8C8F-FA10-430B-AD80-75505F3B5F5E}" destId="{99518A87-2FF4-407C-83F1-C03E3DC7F711}" srcOrd="1" destOrd="0" presId="urn:microsoft.com/office/officeart/2005/8/layout/hierarchy1"/>
    <dgm:cxn modelId="{1F0EBE10-D253-4B89-B309-CFD257591699}" type="presParOf" srcId="{22BC967F-3AB5-494E-BBDA-01E9B2CCEBBE}" destId="{5790F34D-90F4-413E-92C1-008C4AFB1C8E}" srcOrd="2" destOrd="0" presId="urn:microsoft.com/office/officeart/2005/8/layout/hierarchy1"/>
    <dgm:cxn modelId="{654A106A-8FE1-449E-925B-1260292E4F61}" type="presParOf" srcId="{22BC967F-3AB5-494E-BBDA-01E9B2CCEBBE}" destId="{C36823AC-B62D-4511-A837-53EF6EFE94D2}" srcOrd="3" destOrd="0" presId="urn:microsoft.com/office/officeart/2005/8/layout/hierarchy1"/>
    <dgm:cxn modelId="{16D30951-1F33-4B23-B6DC-3BE6BD5409D6}" type="presParOf" srcId="{C36823AC-B62D-4511-A837-53EF6EFE94D2}" destId="{E40FAC3B-7D2C-4B48-915D-77C0D2A94FE6}" srcOrd="0" destOrd="0" presId="urn:microsoft.com/office/officeart/2005/8/layout/hierarchy1"/>
    <dgm:cxn modelId="{A9313A4F-4824-4C73-97C4-1DCA043587D6}" type="presParOf" srcId="{E40FAC3B-7D2C-4B48-915D-77C0D2A94FE6}" destId="{7075A6CD-F5D1-4367-8D63-D018EE5A871B}" srcOrd="0" destOrd="0" presId="urn:microsoft.com/office/officeart/2005/8/layout/hierarchy1"/>
    <dgm:cxn modelId="{B57435B2-CA1F-4836-A410-3D8D189D3890}" type="presParOf" srcId="{E40FAC3B-7D2C-4B48-915D-77C0D2A94FE6}" destId="{82F51091-20AE-4EC3-B4C1-0F4E11736A9E}" srcOrd="1" destOrd="0" presId="urn:microsoft.com/office/officeart/2005/8/layout/hierarchy1"/>
    <dgm:cxn modelId="{08666835-D7C2-4C46-A167-DF8C4FCE8B8B}" type="presParOf" srcId="{C36823AC-B62D-4511-A837-53EF6EFE94D2}" destId="{A06A5CAC-2158-40B4-9A1D-0E12781E857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E83F6F70-825E-4EEF-88D0-7104648B8F19}" type="doc">
      <dgm:prSet loTypeId="urn:microsoft.com/office/officeart/2005/8/layout/hierarchy1" loCatId="hierarchy" qsTypeId="urn:microsoft.com/office/officeart/2005/8/quickstyle/3d4" qsCatId="3D" csTypeId="urn:microsoft.com/office/officeart/2005/8/colors/accent2_1" csCatId="accent2" phldr="1"/>
      <dgm:spPr/>
      <dgm:t>
        <a:bodyPr/>
        <a:lstStyle/>
        <a:p>
          <a:endParaRPr lang="en-US"/>
        </a:p>
      </dgm:t>
    </dgm:pt>
    <dgm:pt modelId="{F10BC23F-A4D8-4C97-AFF5-75E20AFFBB6E}">
      <dgm:prSet phldrT="[Text]" custT="1"/>
      <dgm:spPr>
        <a:solidFill>
          <a:srgbClr val="FFC000">
            <a:alpha val="90000"/>
          </a:srgbClr>
        </a:solidFill>
      </dgm:spPr>
      <dgm:t>
        <a:bodyPr/>
        <a:lstStyle/>
        <a:p>
          <a:r>
            <a:rPr lang="en-US" sz="1600" dirty="0"/>
            <a:t>Thing</a:t>
          </a:r>
          <a:endParaRPr lang="en-US" sz="1300" dirty="0"/>
        </a:p>
      </dgm:t>
    </dgm:pt>
    <dgm:pt modelId="{6D9B8CFD-73A2-4E20-B1AC-B60E8C481474}" type="parTrans" cxnId="{38BAF21C-0F83-485A-AACE-D3097AD7D9E7}">
      <dgm:prSet/>
      <dgm:spPr/>
      <dgm:t>
        <a:bodyPr/>
        <a:lstStyle/>
        <a:p>
          <a:endParaRPr lang="en-US"/>
        </a:p>
      </dgm:t>
    </dgm:pt>
    <dgm:pt modelId="{1E0211F5-5EA0-4761-9F1A-24AFBD74357F}" type="sibTrans" cxnId="{38BAF21C-0F83-485A-AACE-D3097AD7D9E7}">
      <dgm:prSet/>
      <dgm:spPr/>
      <dgm:t>
        <a:bodyPr/>
        <a:lstStyle/>
        <a:p>
          <a:endParaRPr lang="en-US"/>
        </a:p>
      </dgm:t>
    </dgm:pt>
    <dgm:pt modelId="{15B09DB5-99AB-4BF7-B241-3C64B28AA0C8}">
      <dgm:prSet phldrT="[Text]"/>
      <dgm:spPr>
        <a:solidFill>
          <a:srgbClr val="FFC000">
            <a:alpha val="90000"/>
          </a:srgbClr>
        </a:solidFill>
      </dgm:spPr>
      <dgm:t>
        <a:bodyPr/>
        <a:lstStyle/>
        <a:p>
          <a:r>
            <a:rPr lang="en-US" dirty="0"/>
            <a:t>Continuant</a:t>
          </a:r>
        </a:p>
      </dgm:t>
    </dgm:pt>
    <dgm:pt modelId="{511CEEDD-8A03-41FF-985A-58F97D783AA7}" type="parTrans" cxnId="{7B73F9EA-B73D-401E-87A2-2445B08951EC}">
      <dgm:prSet/>
      <dgm:spPr/>
      <dgm:t>
        <a:bodyPr/>
        <a:lstStyle/>
        <a:p>
          <a:endParaRPr lang="en-US"/>
        </a:p>
      </dgm:t>
    </dgm:pt>
    <dgm:pt modelId="{82AD9F80-078E-48A5-A632-34B1A22755E0}" type="sibTrans" cxnId="{7B73F9EA-B73D-401E-87A2-2445B08951EC}">
      <dgm:prSet/>
      <dgm:spPr/>
      <dgm:t>
        <a:bodyPr/>
        <a:lstStyle/>
        <a:p>
          <a:endParaRPr lang="en-US"/>
        </a:p>
      </dgm:t>
    </dgm:pt>
    <dgm:pt modelId="{712F47B5-BE93-4907-A429-C66A06951102}">
      <dgm:prSet phldrT="[Text]"/>
      <dgm:spPr>
        <a:solidFill>
          <a:srgbClr val="FFC000">
            <a:alpha val="90000"/>
          </a:srgbClr>
        </a:solidFill>
      </dgm:spPr>
      <dgm:t>
        <a:bodyPr/>
        <a:lstStyle/>
        <a:p>
          <a:r>
            <a:rPr lang="en-US" dirty="0" err="1"/>
            <a:t>Occurrent</a:t>
          </a:r>
          <a:endParaRPr lang="en-US" dirty="0"/>
        </a:p>
      </dgm:t>
    </dgm:pt>
    <dgm:pt modelId="{EC084C5B-C32C-415C-97E4-A06940AC7893}" type="parTrans" cxnId="{2C899214-8D9A-4A4E-B445-7E592D5A761D}">
      <dgm:prSet/>
      <dgm:spPr/>
      <dgm:t>
        <a:bodyPr/>
        <a:lstStyle/>
        <a:p>
          <a:endParaRPr lang="en-US"/>
        </a:p>
      </dgm:t>
    </dgm:pt>
    <dgm:pt modelId="{439D0B6C-E0DB-4C88-8711-3F48E7CB06A9}" type="sibTrans" cxnId="{2C899214-8D9A-4A4E-B445-7E592D5A761D}">
      <dgm:prSet/>
      <dgm:spPr/>
      <dgm:t>
        <a:bodyPr/>
        <a:lstStyle/>
        <a:p>
          <a:endParaRPr lang="en-US"/>
        </a:p>
      </dgm:t>
    </dgm:pt>
    <dgm:pt modelId="{452935F1-9D69-4E90-A5D4-8956E2FC7796}">
      <dgm:prSet phldrT="[Text]"/>
      <dgm:spPr>
        <a:solidFill>
          <a:srgbClr val="FFC000">
            <a:alpha val="90000"/>
          </a:srgbClr>
        </a:solidFill>
      </dgm:spPr>
      <dgm:t>
        <a:bodyPr/>
        <a:lstStyle/>
        <a:p>
          <a:r>
            <a:rPr lang="en-US" dirty="0"/>
            <a:t>Person</a:t>
          </a:r>
        </a:p>
      </dgm:t>
    </dgm:pt>
    <dgm:pt modelId="{F1561609-ED82-472F-B2B7-6F09D0871B86}" type="parTrans" cxnId="{FA97BFE6-827F-4C44-A525-2A2AB989464A}">
      <dgm:prSet/>
      <dgm:spPr/>
      <dgm:t>
        <a:bodyPr/>
        <a:lstStyle/>
        <a:p>
          <a:endParaRPr lang="en-US"/>
        </a:p>
      </dgm:t>
    </dgm:pt>
    <dgm:pt modelId="{33195F6F-6921-43FE-AA4B-6A43929E2389}" type="sibTrans" cxnId="{FA97BFE6-827F-4C44-A525-2A2AB989464A}">
      <dgm:prSet/>
      <dgm:spPr/>
      <dgm:t>
        <a:bodyPr/>
        <a:lstStyle/>
        <a:p>
          <a:endParaRPr lang="en-US"/>
        </a:p>
      </dgm:t>
    </dgm:pt>
    <dgm:pt modelId="{678D488B-0350-40D8-9A00-4A574E84D710}">
      <dgm:prSet phldrT="[Text]"/>
      <dgm:spPr>
        <a:solidFill>
          <a:srgbClr val="FFC000">
            <a:alpha val="90000"/>
          </a:srgbClr>
        </a:solidFill>
      </dgm:spPr>
      <dgm:t>
        <a:bodyPr/>
        <a:lstStyle/>
        <a:p>
          <a:r>
            <a:rPr lang="en-US" dirty="0"/>
            <a:t>Contract</a:t>
          </a:r>
        </a:p>
      </dgm:t>
    </dgm:pt>
    <dgm:pt modelId="{8E7B59E0-A21A-4A26-84FF-4F57A489E2BA}" type="parTrans" cxnId="{8A1DC6BD-1294-4A8B-9E11-3D974C3A747F}">
      <dgm:prSet/>
      <dgm:spPr/>
      <dgm:t>
        <a:bodyPr/>
        <a:lstStyle/>
        <a:p>
          <a:endParaRPr lang="en-US"/>
        </a:p>
      </dgm:t>
    </dgm:pt>
    <dgm:pt modelId="{ABD81837-5754-405A-87F5-0467EE293DAF}" type="sibTrans" cxnId="{8A1DC6BD-1294-4A8B-9E11-3D974C3A747F}">
      <dgm:prSet/>
      <dgm:spPr/>
      <dgm:t>
        <a:bodyPr/>
        <a:lstStyle/>
        <a:p>
          <a:endParaRPr lang="en-US"/>
        </a:p>
      </dgm:t>
    </dgm:pt>
    <dgm:pt modelId="{10A4601C-B407-4BFB-8C1D-E1ABC254B0F0}">
      <dgm:prSet phldrT="[Text]"/>
      <dgm:spPr>
        <a:solidFill>
          <a:srgbClr val="FFC000">
            <a:alpha val="90000"/>
          </a:srgbClr>
        </a:solidFill>
      </dgm:spPr>
      <dgm:t>
        <a:bodyPr/>
        <a:lstStyle/>
        <a:p>
          <a:r>
            <a:rPr lang="en-US" dirty="0"/>
            <a:t>Pilot</a:t>
          </a:r>
        </a:p>
      </dgm:t>
    </dgm:pt>
    <dgm:pt modelId="{E442DE4F-B8B2-4355-9DB8-284CD2C13A17}" type="parTrans" cxnId="{3970E15C-13A5-48BA-84E5-396DE8A92A55}">
      <dgm:prSet/>
      <dgm:spPr/>
      <dgm:t>
        <a:bodyPr/>
        <a:lstStyle/>
        <a:p>
          <a:endParaRPr lang="en-US"/>
        </a:p>
      </dgm:t>
    </dgm:pt>
    <dgm:pt modelId="{D332CDE8-C3AA-4F9A-A87D-D39BD2714C6B}" type="sibTrans" cxnId="{3970E15C-13A5-48BA-84E5-396DE8A92A55}">
      <dgm:prSet/>
      <dgm:spPr/>
      <dgm:t>
        <a:bodyPr/>
        <a:lstStyle/>
        <a:p>
          <a:endParaRPr lang="en-US"/>
        </a:p>
      </dgm:t>
    </dgm:pt>
    <dgm:pt modelId="{E91B6F1B-A101-4E52-B28C-C80566E75880}">
      <dgm:prSet phldrT="[Text]"/>
      <dgm:spPr>
        <a:solidFill>
          <a:srgbClr val="FFC000">
            <a:alpha val="90000"/>
          </a:srgbClr>
        </a:solidFill>
      </dgm:spPr>
      <dgm:t>
        <a:bodyPr/>
        <a:lstStyle/>
        <a:p>
          <a:r>
            <a:rPr lang="en-US" dirty="0"/>
            <a:t>Event</a:t>
          </a:r>
        </a:p>
      </dgm:t>
    </dgm:pt>
    <dgm:pt modelId="{F97E2D66-D1C2-4857-80F8-69F450054555}" type="parTrans" cxnId="{02C3320B-B7AF-46FD-AF9B-2627BDE6DBA5}">
      <dgm:prSet/>
      <dgm:spPr/>
      <dgm:t>
        <a:bodyPr/>
        <a:lstStyle/>
        <a:p>
          <a:endParaRPr lang="en-US"/>
        </a:p>
      </dgm:t>
    </dgm:pt>
    <dgm:pt modelId="{E79711EC-B59D-4D7C-A970-1F365BA318DF}" type="sibTrans" cxnId="{02C3320B-B7AF-46FD-AF9B-2627BDE6DBA5}">
      <dgm:prSet/>
      <dgm:spPr/>
      <dgm:t>
        <a:bodyPr/>
        <a:lstStyle/>
        <a:p>
          <a:endParaRPr lang="en-US"/>
        </a:p>
      </dgm:t>
    </dgm:pt>
    <dgm:pt modelId="{BB23910A-79B3-49EB-B3D0-5D169641EB09}">
      <dgm:prSet phldrT="[Text]"/>
      <dgm:spPr>
        <a:solidFill>
          <a:srgbClr val="FFC000">
            <a:alpha val="90000"/>
          </a:srgbClr>
        </a:solidFill>
      </dgm:spPr>
      <dgm:t>
        <a:bodyPr/>
        <a:lstStyle/>
        <a:p>
          <a:r>
            <a:rPr lang="en-US" dirty="0"/>
            <a:t>State</a:t>
          </a:r>
        </a:p>
      </dgm:t>
    </dgm:pt>
    <dgm:pt modelId="{858291E7-A264-458D-902E-CA860909CC58}" type="parTrans" cxnId="{82EA9AC4-11DF-4885-AE78-FB0208E1F7CE}">
      <dgm:prSet/>
      <dgm:spPr/>
      <dgm:t>
        <a:bodyPr/>
        <a:lstStyle/>
        <a:p>
          <a:endParaRPr lang="en-US"/>
        </a:p>
      </dgm:t>
    </dgm:pt>
    <dgm:pt modelId="{6ACFCB9E-45A1-49B4-9B6C-F9605E340414}" type="sibTrans" cxnId="{82EA9AC4-11DF-4885-AE78-FB0208E1F7CE}">
      <dgm:prSet/>
      <dgm:spPr/>
      <dgm:t>
        <a:bodyPr/>
        <a:lstStyle/>
        <a:p>
          <a:endParaRPr lang="en-US"/>
        </a:p>
      </dgm:t>
    </dgm:pt>
    <dgm:pt modelId="{FEDB4E64-5F2C-462A-B9A9-5C8271ACB295}">
      <dgm:prSet phldrT="[Text]"/>
      <dgm:spPr>
        <a:solidFill>
          <a:srgbClr val="FFC000">
            <a:alpha val="90000"/>
          </a:srgbClr>
        </a:solidFill>
      </dgm:spPr>
      <dgm:t>
        <a:bodyPr/>
        <a:lstStyle/>
        <a:p>
          <a:r>
            <a:rPr lang="en-US" dirty="0"/>
            <a:t>Etc.</a:t>
          </a:r>
        </a:p>
      </dgm:t>
    </dgm:pt>
    <dgm:pt modelId="{DB1AD7C7-1A2A-4934-804D-4D7013254900}" type="parTrans" cxnId="{9CFA002E-299B-428B-802F-3D051E85989E}">
      <dgm:prSet/>
      <dgm:spPr/>
      <dgm:t>
        <a:bodyPr/>
        <a:lstStyle/>
        <a:p>
          <a:endParaRPr lang="en-US"/>
        </a:p>
      </dgm:t>
    </dgm:pt>
    <dgm:pt modelId="{0E87BAE2-B43D-4B9B-BE84-BB69A49B7668}" type="sibTrans" cxnId="{9CFA002E-299B-428B-802F-3D051E85989E}">
      <dgm:prSet/>
      <dgm:spPr/>
      <dgm:t>
        <a:bodyPr/>
        <a:lstStyle/>
        <a:p>
          <a:endParaRPr lang="en-US"/>
        </a:p>
      </dgm:t>
    </dgm:pt>
    <dgm:pt modelId="{4ECA65F2-A0FF-484A-830F-ECACDEBB9A78}" type="pres">
      <dgm:prSet presAssocID="{E83F6F70-825E-4EEF-88D0-7104648B8F19}" presName="hierChild1" presStyleCnt="0">
        <dgm:presLayoutVars>
          <dgm:chPref val="1"/>
          <dgm:dir/>
          <dgm:animOne val="branch"/>
          <dgm:animLvl val="lvl"/>
          <dgm:resizeHandles/>
        </dgm:presLayoutVars>
      </dgm:prSet>
      <dgm:spPr/>
    </dgm:pt>
    <dgm:pt modelId="{C0D1D638-E841-482C-BFAC-20C3785583FA}" type="pres">
      <dgm:prSet presAssocID="{F10BC23F-A4D8-4C97-AFF5-75E20AFFBB6E}" presName="hierRoot1" presStyleCnt="0"/>
      <dgm:spPr/>
    </dgm:pt>
    <dgm:pt modelId="{7F6FDDB5-C192-4BD8-945D-8007900D0568}" type="pres">
      <dgm:prSet presAssocID="{F10BC23F-A4D8-4C97-AFF5-75E20AFFBB6E}" presName="composite" presStyleCnt="0"/>
      <dgm:spPr/>
    </dgm:pt>
    <dgm:pt modelId="{367A69E7-EFE0-4506-9F66-571760393C04}" type="pres">
      <dgm:prSet presAssocID="{F10BC23F-A4D8-4C97-AFF5-75E20AFFBB6E}" presName="background" presStyleLbl="node0" presStyleIdx="0" presStyleCnt="1"/>
      <dgm:spPr/>
    </dgm:pt>
    <dgm:pt modelId="{246B0693-B89D-4D23-88AF-942DA68A0616}" type="pres">
      <dgm:prSet presAssocID="{F10BC23F-A4D8-4C97-AFF5-75E20AFFBB6E}" presName="text" presStyleLbl="fgAcc0" presStyleIdx="0" presStyleCnt="1" custScaleX="231526" custLinFactNeighborX="-8626" custLinFactNeighborY="-48893">
        <dgm:presLayoutVars>
          <dgm:chPref val="3"/>
        </dgm:presLayoutVars>
      </dgm:prSet>
      <dgm:spPr/>
    </dgm:pt>
    <dgm:pt modelId="{22BC967F-3AB5-494E-BBDA-01E9B2CCEBBE}" type="pres">
      <dgm:prSet presAssocID="{F10BC23F-A4D8-4C97-AFF5-75E20AFFBB6E}" presName="hierChild2" presStyleCnt="0"/>
      <dgm:spPr/>
    </dgm:pt>
    <dgm:pt modelId="{153009DF-4DB5-4E44-A88B-7D5FB59A5969}" type="pres">
      <dgm:prSet presAssocID="{511CEEDD-8A03-41FF-985A-58F97D783AA7}" presName="Name10" presStyleLbl="parChTrans1D2" presStyleIdx="0" presStyleCnt="2"/>
      <dgm:spPr/>
    </dgm:pt>
    <dgm:pt modelId="{6A2C8C8F-FA10-430B-AD80-75505F3B5F5E}" type="pres">
      <dgm:prSet presAssocID="{15B09DB5-99AB-4BF7-B241-3C64B28AA0C8}" presName="hierRoot2" presStyleCnt="0"/>
      <dgm:spPr/>
    </dgm:pt>
    <dgm:pt modelId="{6DF3BD66-1D85-4E00-B96A-9C3ECD5EF682}" type="pres">
      <dgm:prSet presAssocID="{15B09DB5-99AB-4BF7-B241-3C64B28AA0C8}" presName="composite2" presStyleCnt="0"/>
      <dgm:spPr/>
    </dgm:pt>
    <dgm:pt modelId="{A636F543-02BC-4D79-BEE4-174F87AD8872}" type="pres">
      <dgm:prSet presAssocID="{15B09DB5-99AB-4BF7-B241-3C64B28AA0C8}" presName="background2" presStyleLbl="node2" presStyleIdx="0" presStyleCnt="2"/>
      <dgm:spPr/>
    </dgm:pt>
    <dgm:pt modelId="{1C574C71-37B7-4BB8-94FD-22D9121FB9EB}" type="pres">
      <dgm:prSet presAssocID="{15B09DB5-99AB-4BF7-B241-3C64B28AA0C8}" presName="text2" presStyleLbl="fgAcc2" presStyleIdx="0" presStyleCnt="2" custLinFactNeighborX="-7407">
        <dgm:presLayoutVars>
          <dgm:chPref val="3"/>
        </dgm:presLayoutVars>
      </dgm:prSet>
      <dgm:spPr/>
    </dgm:pt>
    <dgm:pt modelId="{99518A87-2FF4-407C-83F1-C03E3DC7F711}" type="pres">
      <dgm:prSet presAssocID="{15B09DB5-99AB-4BF7-B241-3C64B28AA0C8}" presName="hierChild3" presStyleCnt="0"/>
      <dgm:spPr/>
    </dgm:pt>
    <dgm:pt modelId="{1306AB55-9E86-4B5D-BEB1-EA224AB2857F}" type="pres">
      <dgm:prSet presAssocID="{F1561609-ED82-472F-B2B7-6F09D0871B86}" presName="Name17" presStyleLbl="parChTrans1D3" presStyleIdx="0" presStyleCnt="6"/>
      <dgm:spPr/>
    </dgm:pt>
    <dgm:pt modelId="{1200E106-3DC0-4755-A6E4-3C0121127F17}" type="pres">
      <dgm:prSet presAssocID="{452935F1-9D69-4E90-A5D4-8956E2FC7796}" presName="hierRoot3" presStyleCnt="0"/>
      <dgm:spPr/>
    </dgm:pt>
    <dgm:pt modelId="{BD525909-368B-4ED4-9024-6052B644D48F}" type="pres">
      <dgm:prSet presAssocID="{452935F1-9D69-4E90-A5D4-8956E2FC7796}" presName="composite3" presStyleCnt="0"/>
      <dgm:spPr/>
    </dgm:pt>
    <dgm:pt modelId="{5F4A9457-C680-48DB-80A0-61A608F5AD82}" type="pres">
      <dgm:prSet presAssocID="{452935F1-9D69-4E90-A5D4-8956E2FC7796}" presName="background3" presStyleLbl="node3" presStyleIdx="0" presStyleCnt="6"/>
      <dgm:spPr/>
    </dgm:pt>
    <dgm:pt modelId="{2B5C1F27-235F-4D3D-8CC7-9DCFA7E0DFBE}" type="pres">
      <dgm:prSet presAssocID="{452935F1-9D69-4E90-A5D4-8956E2FC7796}" presName="text3" presStyleLbl="fgAcc3" presStyleIdx="0" presStyleCnt="6">
        <dgm:presLayoutVars>
          <dgm:chPref val="3"/>
        </dgm:presLayoutVars>
      </dgm:prSet>
      <dgm:spPr/>
    </dgm:pt>
    <dgm:pt modelId="{186C3711-D79B-4580-A592-EC65781472AB}" type="pres">
      <dgm:prSet presAssocID="{452935F1-9D69-4E90-A5D4-8956E2FC7796}" presName="hierChild4" presStyleCnt="0"/>
      <dgm:spPr/>
    </dgm:pt>
    <dgm:pt modelId="{66B659EE-A721-48F7-9F68-4606F9D5A5BA}" type="pres">
      <dgm:prSet presAssocID="{8E7B59E0-A21A-4A26-84FF-4F57A489E2BA}" presName="Name17" presStyleLbl="parChTrans1D3" presStyleIdx="1" presStyleCnt="6"/>
      <dgm:spPr/>
    </dgm:pt>
    <dgm:pt modelId="{26A786CC-A86D-4AB4-97D7-E0D0106A2492}" type="pres">
      <dgm:prSet presAssocID="{678D488B-0350-40D8-9A00-4A574E84D710}" presName="hierRoot3" presStyleCnt="0"/>
      <dgm:spPr/>
    </dgm:pt>
    <dgm:pt modelId="{84AFBBD2-3502-4FB6-A616-1FC841B0EE7E}" type="pres">
      <dgm:prSet presAssocID="{678D488B-0350-40D8-9A00-4A574E84D710}" presName="composite3" presStyleCnt="0"/>
      <dgm:spPr/>
    </dgm:pt>
    <dgm:pt modelId="{FF5173DD-C5A5-4C9A-8BA8-F614FD2A4CBC}" type="pres">
      <dgm:prSet presAssocID="{678D488B-0350-40D8-9A00-4A574E84D710}" presName="background3" presStyleLbl="node3" presStyleIdx="1" presStyleCnt="6"/>
      <dgm:spPr/>
    </dgm:pt>
    <dgm:pt modelId="{5CBD2128-5154-4B64-80F7-8BC205F43CBF}" type="pres">
      <dgm:prSet presAssocID="{678D488B-0350-40D8-9A00-4A574E84D710}" presName="text3" presStyleLbl="fgAcc3" presStyleIdx="1" presStyleCnt="6">
        <dgm:presLayoutVars>
          <dgm:chPref val="3"/>
        </dgm:presLayoutVars>
      </dgm:prSet>
      <dgm:spPr/>
    </dgm:pt>
    <dgm:pt modelId="{9C8A3CF7-5255-499D-8773-8A9C98B86C27}" type="pres">
      <dgm:prSet presAssocID="{678D488B-0350-40D8-9A00-4A574E84D710}" presName="hierChild4" presStyleCnt="0"/>
      <dgm:spPr/>
    </dgm:pt>
    <dgm:pt modelId="{59B5B3CD-7C1D-427A-8606-474C3B286977}" type="pres">
      <dgm:prSet presAssocID="{E442DE4F-B8B2-4355-9DB8-284CD2C13A17}" presName="Name17" presStyleLbl="parChTrans1D3" presStyleIdx="2" presStyleCnt="6"/>
      <dgm:spPr/>
    </dgm:pt>
    <dgm:pt modelId="{C0D914C5-A9A9-4C19-BDCE-121623498D39}" type="pres">
      <dgm:prSet presAssocID="{10A4601C-B407-4BFB-8C1D-E1ABC254B0F0}" presName="hierRoot3" presStyleCnt="0"/>
      <dgm:spPr/>
    </dgm:pt>
    <dgm:pt modelId="{970CED2A-50BB-46E5-A2E6-B7AA1FB6A352}" type="pres">
      <dgm:prSet presAssocID="{10A4601C-B407-4BFB-8C1D-E1ABC254B0F0}" presName="composite3" presStyleCnt="0"/>
      <dgm:spPr/>
    </dgm:pt>
    <dgm:pt modelId="{24714D24-9526-4E10-9BF5-398B99854F0E}" type="pres">
      <dgm:prSet presAssocID="{10A4601C-B407-4BFB-8C1D-E1ABC254B0F0}" presName="background3" presStyleLbl="node3" presStyleIdx="2" presStyleCnt="6"/>
      <dgm:spPr/>
    </dgm:pt>
    <dgm:pt modelId="{297BFF4A-C4B3-4F22-8037-58344BB37DEB}" type="pres">
      <dgm:prSet presAssocID="{10A4601C-B407-4BFB-8C1D-E1ABC254B0F0}" presName="text3" presStyleLbl="fgAcc3" presStyleIdx="2" presStyleCnt="6">
        <dgm:presLayoutVars>
          <dgm:chPref val="3"/>
        </dgm:presLayoutVars>
      </dgm:prSet>
      <dgm:spPr/>
    </dgm:pt>
    <dgm:pt modelId="{0CDC9D62-3511-40BC-B48C-C35F45791C6E}" type="pres">
      <dgm:prSet presAssocID="{10A4601C-B407-4BFB-8C1D-E1ABC254B0F0}" presName="hierChild4" presStyleCnt="0"/>
      <dgm:spPr/>
    </dgm:pt>
    <dgm:pt modelId="{5790F34D-90F4-413E-92C1-008C4AFB1C8E}" type="pres">
      <dgm:prSet presAssocID="{EC084C5B-C32C-415C-97E4-A06940AC7893}" presName="Name10" presStyleLbl="parChTrans1D2" presStyleIdx="1" presStyleCnt="2"/>
      <dgm:spPr/>
    </dgm:pt>
    <dgm:pt modelId="{C36823AC-B62D-4511-A837-53EF6EFE94D2}" type="pres">
      <dgm:prSet presAssocID="{712F47B5-BE93-4907-A429-C66A06951102}" presName="hierRoot2" presStyleCnt="0"/>
      <dgm:spPr/>
    </dgm:pt>
    <dgm:pt modelId="{E40FAC3B-7D2C-4B48-915D-77C0D2A94FE6}" type="pres">
      <dgm:prSet presAssocID="{712F47B5-BE93-4907-A429-C66A06951102}" presName="composite2" presStyleCnt="0"/>
      <dgm:spPr/>
    </dgm:pt>
    <dgm:pt modelId="{7075A6CD-F5D1-4367-8D63-D018EE5A871B}" type="pres">
      <dgm:prSet presAssocID="{712F47B5-BE93-4907-A429-C66A06951102}" presName="background2" presStyleLbl="node2" presStyleIdx="1" presStyleCnt="2"/>
      <dgm:spPr/>
    </dgm:pt>
    <dgm:pt modelId="{82F51091-20AE-4EC3-B4C1-0F4E11736A9E}" type="pres">
      <dgm:prSet presAssocID="{712F47B5-BE93-4907-A429-C66A06951102}" presName="text2" presStyleLbl="fgAcc2" presStyleIdx="1" presStyleCnt="2" custLinFactNeighborX="11447">
        <dgm:presLayoutVars>
          <dgm:chPref val="3"/>
        </dgm:presLayoutVars>
      </dgm:prSet>
      <dgm:spPr/>
    </dgm:pt>
    <dgm:pt modelId="{A06A5CAC-2158-40B4-9A1D-0E12781E857B}" type="pres">
      <dgm:prSet presAssocID="{712F47B5-BE93-4907-A429-C66A06951102}" presName="hierChild3" presStyleCnt="0"/>
      <dgm:spPr/>
    </dgm:pt>
    <dgm:pt modelId="{A820B42F-893C-4F20-934D-8A2E0B0EAC70}" type="pres">
      <dgm:prSet presAssocID="{F97E2D66-D1C2-4857-80F8-69F450054555}" presName="Name17" presStyleLbl="parChTrans1D3" presStyleIdx="3" presStyleCnt="6"/>
      <dgm:spPr/>
    </dgm:pt>
    <dgm:pt modelId="{7ED8DF73-AB29-43BA-8328-8E4A31FDCBC1}" type="pres">
      <dgm:prSet presAssocID="{E91B6F1B-A101-4E52-B28C-C80566E75880}" presName="hierRoot3" presStyleCnt="0"/>
      <dgm:spPr/>
    </dgm:pt>
    <dgm:pt modelId="{25828F65-8281-4CD0-A697-E27A97719A50}" type="pres">
      <dgm:prSet presAssocID="{E91B6F1B-A101-4E52-B28C-C80566E75880}" presName="composite3" presStyleCnt="0"/>
      <dgm:spPr/>
    </dgm:pt>
    <dgm:pt modelId="{BC80B754-947C-4DEF-8FC9-D4339418869D}" type="pres">
      <dgm:prSet presAssocID="{E91B6F1B-A101-4E52-B28C-C80566E75880}" presName="background3" presStyleLbl="node3" presStyleIdx="3" presStyleCnt="6"/>
      <dgm:spPr/>
    </dgm:pt>
    <dgm:pt modelId="{5346C151-852D-41CA-81BB-B069201A4A7E}" type="pres">
      <dgm:prSet presAssocID="{E91B6F1B-A101-4E52-B28C-C80566E75880}" presName="text3" presStyleLbl="fgAcc3" presStyleIdx="3" presStyleCnt="6">
        <dgm:presLayoutVars>
          <dgm:chPref val="3"/>
        </dgm:presLayoutVars>
      </dgm:prSet>
      <dgm:spPr/>
    </dgm:pt>
    <dgm:pt modelId="{103F6FB5-36E3-4DBD-8F83-E669010A29CC}" type="pres">
      <dgm:prSet presAssocID="{E91B6F1B-A101-4E52-B28C-C80566E75880}" presName="hierChild4" presStyleCnt="0"/>
      <dgm:spPr/>
    </dgm:pt>
    <dgm:pt modelId="{AAFA42C3-AC22-434E-A009-B4D5E2AC6A32}" type="pres">
      <dgm:prSet presAssocID="{858291E7-A264-458D-902E-CA860909CC58}" presName="Name17" presStyleLbl="parChTrans1D3" presStyleIdx="4" presStyleCnt="6"/>
      <dgm:spPr/>
    </dgm:pt>
    <dgm:pt modelId="{EAF66C20-CA94-48BC-8F7D-8DD6E939EA5C}" type="pres">
      <dgm:prSet presAssocID="{BB23910A-79B3-49EB-B3D0-5D169641EB09}" presName="hierRoot3" presStyleCnt="0"/>
      <dgm:spPr/>
    </dgm:pt>
    <dgm:pt modelId="{31A25277-2B28-4B7F-804A-8A84A7E9D168}" type="pres">
      <dgm:prSet presAssocID="{BB23910A-79B3-49EB-B3D0-5D169641EB09}" presName="composite3" presStyleCnt="0"/>
      <dgm:spPr/>
    </dgm:pt>
    <dgm:pt modelId="{A0905EF1-F2EC-442A-8464-31601F8A525A}" type="pres">
      <dgm:prSet presAssocID="{BB23910A-79B3-49EB-B3D0-5D169641EB09}" presName="background3" presStyleLbl="node3" presStyleIdx="4" presStyleCnt="6"/>
      <dgm:spPr/>
    </dgm:pt>
    <dgm:pt modelId="{A489317E-9379-4814-B69E-145773BA47CF}" type="pres">
      <dgm:prSet presAssocID="{BB23910A-79B3-49EB-B3D0-5D169641EB09}" presName="text3" presStyleLbl="fgAcc3" presStyleIdx="4" presStyleCnt="6">
        <dgm:presLayoutVars>
          <dgm:chPref val="3"/>
        </dgm:presLayoutVars>
      </dgm:prSet>
      <dgm:spPr/>
    </dgm:pt>
    <dgm:pt modelId="{9B6F50A2-F960-4CA8-82E7-D65DEA931A13}" type="pres">
      <dgm:prSet presAssocID="{BB23910A-79B3-49EB-B3D0-5D169641EB09}" presName="hierChild4" presStyleCnt="0"/>
      <dgm:spPr/>
    </dgm:pt>
    <dgm:pt modelId="{D64E5817-808F-44E8-BB7D-47D1398D3599}" type="pres">
      <dgm:prSet presAssocID="{DB1AD7C7-1A2A-4934-804D-4D7013254900}" presName="Name17" presStyleLbl="parChTrans1D3" presStyleIdx="5" presStyleCnt="6"/>
      <dgm:spPr/>
    </dgm:pt>
    <dgm:pt modelId="{7505BFC1-BEE3-41A6-9221-10DFC9861B7A}" type="pres">
      <dgm:prSet presAssocID="{FEDB4E64-5F2C-462A-B9A9-5C8271ACB295}" presName="hierRoot3" presStyleCnt="0"/>
      <dgm:spPr/>
    </dgm:pt>
    <dgm:pt modelId="{08A55EC8-A4D2-4DBE-A0A9-EF11CCAF6389}" type="pres">
      <dgm:prSet presAssocID="{FEDB4E64-5F2C-462A-B9A9-5C8271ACB295}" presName="composite3" presStyleCnt="0"/>
      <dgm:spPr/>
    </dgm:pt>
    <dgm:pt modelId="{CDC6DD8D-06A4-4D8A-A557-6813D73B1700}" type="pres">
      <dgm:prSet presAssocID="{FEDB4E64-5F2C-462A-B9A9-5C8271ACB295}" presName="background3" presStyleLbl="node3" presStyleIdx="5" presStyleCnt="6"/>
      <dgm:spPr/>
    </dgm:pt>
    <dgm:pt modelId="{503639B4-7D7A-459E-8BEE-2ED9DFE47443}" type="pres">
      <dgm:prSet presAssocID="{FEDB4E64-5F2C-462A-B9A9-5C8271ACB295}" presName="text3" presStyleLbl="fgAcc3" presStyleIdx="5" presStyleCnt="6">
        <dgm:presLayoutVars>
          <dgm:chPref val="3"/>
        </dgm:presLayoutVars>
      </dgm:prSet>
      <dgm:spPr/>
    </dgm:pt>
    <dgm:pt modelId="{02D0A4FA-14F8-42B8-8A47-7D2DA7BE0F49}" type="pres">
      <dgm:prSet presAssocID="{FEDB4E64-5F2C-462A-B9A9-5C8271ACB295}" presName="hierChild4" presStyleCnt="0"/>
      <dgm:spPr/>
    </dgm:pt>
  </dgm:ptLst>
  <dgm:cxnLst>
    <dgm:cxn modelId="{02C3320B-B7AF-46FD-AF9B-2627BDE6DBA5}" srcId="{712F47B5-BE93-4907-A429-C66A06951102}" destId="{E91B6F1B-A101-4E52-B28C-C80566E75880}" srcOrd="0" destOrd="0" parTransId="{F97E2D66-D1C2-4857-80F8-69F450054555}" sibTransId="{E79711EC-B59D-4D7C-A970-1F365BA318DF}"/>
    <dgm:cxn modelId="{90D2E40E-84B5-43D7-B705-D12CE9A5F7A7}" type="presOf" srcId="{E91B6F1B-A101-4E52-B28C-C80566E75880}" destId="{5346C151-852D-41CA-81BB-B069201A4A7E}" srcOrd="0" destOrd="0" presId="urn:microsoft.com/office/officeart/2005/8/layout/hierarchy1"/>
    <dgm:cxn modelId="{326AB212-C89B-4E2C-86BE-72FC0FEC5719}" type="presOf" srcId="{F1561609-ED82-472F-B2B7-6F09D0871B86}" destId="{1306AB55-9E86-4B5D-BEB1-EA224AB2857F}" srcOrd="0" destOrd="0" presId="urn:microsoft.com/office/officeart/2005/8/layout/hierarchy1"/>
    <dgm:cxn modelId="{2C899214-8D9A-4A4E-B445-7E592D5A761D}" srcId="{F10BC23F-A4D8-4C97-AFF5-75E20AFFBB6E}" destId="{712F47B5-BE93-4907-A429-C66A06951102}" srcOrd="1" destOrd="0" parTransId="{EC084C5B-C32C-415C-97E4-A06940AC7893}" sibTransId="{439D0B6C-E0DB-4C88-8711-3F48E7CB06A9}"/>
    <dgm:cxn modelId="{A95AAC19-DF13-49D3-9030-27AF250C5034}" type="presOf" srcId="{712F47B5-BE93-4907-A429-C66A06951102}" destId="{82F51091-20AE-4EC3-B4C1-0F4E11736A9E}" srcOrd="0" destOrd="0" presId="urn:microsoft.com/office/officeart/2005/8/layout/hierarchy1"/>
    <dgm:cxn modelId="{38BAF21C-0F83-485A-AACE-D3097AD7D9E7}" srcId="{E83F6F70-825E-4EEF-88D0-7104648B8F19}" destId="{F10BC23F-A4D8-4C97-AFF5-75E20AFFBB6E}" srcOrd="0" destOrd="0" parTransId="{6D9B8CFD-73A2-4E20-B1AC-B60E8C481474}" sibTransId="{1E0211F5-5EA0-4761-9F1A-24AFBD74357F}"/>
    <dgm:cxn modelId="{9CFA002E-299B-428B-802F-3D051E85989E}" srcId="{712F47B5-BE93-4907-A429-C66A06951102}" destId="{FEDB4E64-5F2C-462A-B9A9-5C8271ACB295}" srcOrd="2" destOrd="0" parTransId="{DB1AD7C7-1A2A-4934-804D-4D7013254900}" sibTransId="{0E87BAE2-B43D-4B9B-BE84-BB69A49B7668}"/>
    <dgm:cxn modelId="{3970E15C-13A5-48BA-84E5-396DE8A92A55}" srcId="{15B09DB5-99AB-4BF7-B241-3C64B28AA0C8}" destId="{10A4601C-B407-4BFB-8C1D-E1ABC254B0F0}" srcOrd="2" destOrd="0" parTransId="{E442DE4F-B8B2-4355-9DB8-284CD2C13A17}" sibTransId="{D332CDE8-C3AA-4F9A-A87D-D39BD2714C6B}"/>
    <dgm:cxn modelId="{125C6B43-F589-43A2-840E-758DF0C4745B}" type="presOf" srcId="{8E7B59E0-A21A-4A26-84FF-4F57A489E2BA}" destId="{66B659EE-A721-48F7-9F68-4606F9D5A5BA}" srcOrd="0" destOrd="0" presId="urn:microsoft.com/office/officeart/2005/8/layout/hierarchy1"/>
    <dgm:cxn modelId="{19BE4144-FA46-4637-8437-526BF5086316}" type="presOf" srcId="{DB1AD7C7-1A2A-4934-804D-4D7013254900}" destId="{D64E5817-808F-44E8-BB7D-47D1398D3599}" srcOrd="0" destOrd="0" presId="urn:microsoft.com/office/officeart/2005/8/layout/hierarchy1"/>
    <dgm:cxn modelId="{98D37249-49A4-43FA-AC61-AFFC64C7B1D2}" type="presOf" srcId="{858291E7-A264-458D-902E-CA860909CC58}" destId="{AAFA42C3-AC22-434E-A009-B4D5E2AC6A32}" srcOrd="0" destOrd="0" presId="urn:microsoft.com/office/officeart/2005/8/layout/hierarchy1"/>
    <dgm:cxn modelId="{EFAD297E-08B2-43DE-B6DB-BE61329BA4EC}" type="presOf" srcId="{EC084C5B-C32C-415C-97E4-A06940AC7893}" destId="{5790F34D-90F4-413E-92C1-008C4AFB1C8E}" srcOrd="0" destOrd="0" presId="urn:microsoft.com/office/officeart/2005/8/layout/hierarchy1"/>
    <dgm:cxn modelId="{1416C980-168D-4C68-A32B-2C56F5D7A8B8}" type="presOf" srcId="{511CEEDD-8A03-41FF-985A-58F97D783AA7}" destId="{153009DF-4DB5-4E44-A88B-7D5FB59A5969}" srcOrd="0" destOrd="0" presId="urn:microsoft.com/office/officeart/2005/8/layout/hierarchy1"/>
    <dgm:cxn modelId="{773B4188-E0F5-457E-9E3A-19992491C205}" type="presOf" srcId="{F10BC23F-A4D8-4C97-AFF5-75E20AFFBB6E}" destId="{246B0693-B89D-4D23-88AF-942DA68A0616}" srcOrd="0" destOrd="0" presId="urn:microsoft.com/office/officeart/2005/8/layout/hierarchy1"/>
    <dgm:cxn modelId="{3453C4A5-2828-4143-99B0-FC8B2F2555D6}" type="presOf" srcId="{15B09DB5-99AB-4BF7-B241-3C64B28AA0C8}" destId="{1C574C71-37B7-4BB8-94FD-22D9121FB9EB}" srcOrd="0" destOrd="0" presId="urn:microsoft.com/office/officeart/2005/8/layout/hierarchy1"/>
    <dgm:cxn modelId="{8A1DC6BD-1294-4A8B-9E11-3D974C3A747F}" srcId="{15B09DB5-99AB-4BF7-B241-3C64B28AA0C8}" destId="{678D488B-0350-40D8-9A00-4A574E84D710}" srcOrd="1" destOrd="0" parTransId="{8E7B59E0-A21A-4A26-84FF-4F57A489E2BA}" sibTransId="{ABD81837-5754-405A-87F5-0467EE293DAF}"/>
    <dgm:cxn modelId="{BB05ADBE-DDB3-417C-838F-9F6F1547F2FA}" type="presOf" srcId="{F97E2D66-D1C2-4857-80F8-69F450054555}" destId="{A820B42F-893C-4F20-934D-8A2E0B0EAC70}" srcOrd="0" destOrd="0" presId="urn:microsoft.com/office/officeart/2005/8/layout/hierarchy1"/>
    <dgm:cxn modelId="{82EA9AC4-11DF-4885-AE78-FB0208E1F7CE}" srcId="{712F47B5-BE93-4907-A429-C66A06951102}" destId="{BB23910A-79B3-49EB-B3D0-5D169641EB09}" srcOrd="1" destOrd="0" parTransId="{858291E7-A264-458D-902E-CA860909CC58}" sibTransId="{6ACFCB9E-45A1-49B4-9B6C-F9605E340414}"/>
    <dgm:cxn modelId="{F888DDD0-A5CD-4240-BDF4-65387A9E7A47}" type="presOf" srcId="{FEDB4E64-5F2C-462A-B9A9-5C8271ACB295}" destId="{503639B4-7D7A-459E-8BEE-2ED9DFE47443}" srcOrd="0" destOrd="0" presId="urn:microsoft.com/office/officeart/2005/8/layout/hierarchy1"/>
    <dgm:cxn modelId="{34F375D1-C144-482A-81FB-2531E1729E79}" type="presOf" srcId="{10A4601C-B407-4BFB-8C1D-E1ABC254B0F0}" destId="{297BFF4A-C4B3-4F22-8037-58344BB37DEB}" srcOrd="0" destOrd="0" presId="urn:microsoft.com/office/officeart/2005/8/layout/hierarchy1"/>
    <dgm:cxn modelId="{F56E47D8-A66A-4260-8B1B-45BE3338D59A}" type="presOf" srcId="{BB23910A-79B3-49EB-B3D0-5D169641EB09}" destId="{A489317E-9379-4814-B69E-145773BA47CF}" srcOrd="0" destOrd="0" presId="urn:microsoft.com/office/officeart/2005/8/layout/hierarchy1"/>
    <dgm:cxn modelId="{E9346BDD-1F6F-4DEE-8C05-EA36CF30802C}" type="presOf" srcId="{452935F1-9D69-4E90-A5D4-8956E2FC7796}" destId="{2B5C1F27-235F-4D3D-8CC7-9DCFA7E0DFBE}" srcOrd="0" destOrd="0" presId="urn:microsoft.com/office/officeart/2005/8/layout/hierarchy1"/>
    <dgm:cxn modelId="{FA97BFE6-827F-4C44-A525-2A2AB989464A}" srcId="{15B09DB5-99AB-4BF7-B241-3C64B28AA0C8}" destId="{452935F1-9D69-4E90-A5D4-8956E2FC7796}" srcOrd="0" destOrd="0" parTransId="{F1561609-ED82-472F-B2B7-6F09D0871B86}" sibTransId="{33195F6F-6921-43FE-AA4B-6A43929E2389}"/>
    <dgm:cxn modelId="{72070CEA-58F6-467C-88CF-477969B0D7C8}" type="presOf" srcId="{678D488B-0350-40D8-9A00-4A574E84D710}" destId="{5CBD2128-5154-4B64-80F7-8BC205F43CBF}" srcOrd="0" destOrd="0" presId="urn:microsoft.com/office/officeart/2005/8/layout/hierarchy1"/>
    <dgm:cxn modelId="{187BB5EA-66FE-440C-9BB2-ACF8B8F74A3F}" type="presOf" srcId="{E442DE4F-B8B2-4355-9DB8-284CD2C13A17}" destId="{59B5B3CD-7C1D-427A-8606-474C3B286977}" srcOrd="0" destOrd="0" presId="urn:microsoft.com/office/officeart/2005/8/layout/hierarchy1"/>
    <dgm:cxn modelId="{7B73F9EA-B73D-401E-87A2-2445B08951EC}" srcId="{F10BC23F-A4D8-4C97-AFF5-75E20AFFBB6E}" destId="{15B09DB5-99AB-4BF7-B241-3C64B28AA0C8}" srcOrd="0" destOrd="0" parTransId="{511CEEDD-8A03-41FF-985A-58F97D783AA7}" sibTransId="{82AD9F80-078E-48A5-A632-34B1A22755E0}"/>
    <dgm:cxn modelId="{D514A1F1-F44A-42F2-81AD-FA479EF0580A}" type="presOf" srcId="{E83F6F70-825E-4EEF-88D0-7104648B8F19}" destId="{4ECA65F2-A0FF-484A-830F-ECACDEBB9A78}" srcOrd="0" destOrd="0" presId="urn:microsoft.com/office/officeart/2005/8/layout/hierarchy1"/>
    <dgm:cxn modelId="{9B9B5FD2-F592-4D55-9226-BA6C34E84D54}" type="presParOf" srcId="{4ECA65F2-A0FF-484A-830F-ECACDEBB9A78}" destId="{C0D1D638-E841-482C-BFAC-20C3785583FA}" srcOrd="0" destOrd="0" presId="urn:microsoft.com/office/officeart/2005/8/layout/hierarchy1"/>
    <dgm:cxn modelId="{0BCAAF09-18E3-4AF3-A513-96DFEF533BBF}" type="presParOf" srcId="{C0D1D638-E841-482C-BFAC-20C3785583FA}" destId="{7F6FDDB5-C192-4BD8-945D-8007900D0568}" srcOrd="0" destOrd="0" presId="urn:microsoft.com/office/officeart/2005/8/layout/hierarchy1"/>
    <dgm:cxn modelId="{6F20AEFE-C66F-4FA5-B603-C3730FB3E772}" type="presParOf" srcId="{7F6FDDB5-C192-4BD8-945D-8007900D0568}" destId="{367A69E7-EFE0-4506-9F66-571760393C04}" srcOrd="0" destOrd="0" presId="urn:microsoft.com/office/officeart/2005/8/layout/hierarchy1"/>
    <dgm:cxn modelId="{9DE4DAD7-E5FF-4917-AB2A-7531F9411194}" type="presParOf" srcId="{7F6FDDB5-C192-4BD8-945D-8007900D0568}" destId="{246B0693-B89D-4D23-88AF-942DA68A0616}" srcOrd="1" destOrd="0" presId="urn:microsoft.com/office/officeart/2005/8/layout/hierarchy1"/>
    <dgm:cxn modelId="{799AC947-2DE2-4357-A62C-D7C1114A2A91}" type="presParOf" srcId="{C0D1D638-E841-482C-BFAC-20C3785583FA}" destId="{22BC967F-3AB5-494E-BBDA-01E9B2CCEBBE}" srcOrd="1" destOrd="0" presId="urn:microsoft.com/office/officeart/2005/8/layout/hierarchy1"/>
    <dgm:cxn modelId="{30C6DC05-67D9-4BCD-8C89-E2A0E7AC670F}" type="presParOf" srcId="{22BC967F-3AB5-494E-BBDA-01E9B2CCEBBE}" destId="{153009DF-4DB5-4E44-A88B-7D5FB59A5969}" srcOrd="0" destOrd="0" presId="urn:microsoft.com/office/officeart/2005/8/layout/hierarchy1"/>
    <dgm:cxn modelId="{419FE29E-152B-46F8-AE92-8575AD7D6932}" type="presParOf" srcId="{22BC967F-3AB5-494E-BBDA-01E9B2CCEBBE}" destId="{6A2C8C8F-FA10-430B-AD80-75505F3B5F5E}" srcOrd="1" destOrd="0" presId="urn:microsoft.com/office/officeart/2005/8/layout/hierarchy1"/>
    <dgm:cxn modelId="{90A8A3B7-613B-4D9D-A84B-AEC60B02A62E}" type="presParOf" srcId="{6A2C8C8F-FA10-430B-AD80-75505F3B5F5E}" destId="{6DF3BD66-1D85-4E00-B96A-9C3ECD5EF682}" srcOrd="0" destOrd="0" presId="urn:microsoft.com/office/officeart/2005/8/layout/hierarchy1"/>
    <dgm:cxn modelId="{3F59897F-8757-4FD8-A811-47B6807CEF9F}" type="presParOf" srcId="{6DF3BD66-1D85-4E00-B96A-9C3ECD5EF682}" destId="{A636F543-02BC-4D79-BEE4-174F87AD8872}" srcOrd="0" destOrd="0" presId="urn:microsoft.com/office/officeart/2005/8/layout/hierarchy1"/>
    <dgm:cxn modelId="{68C2F77C-BE92-45AA-9F3D-D0004058E062}" type="presParOf" srcId="{6DF3BD66-1D85-4E00-B96A-9C3ECD5EF682}" destId="{1C574C71-37B7-4BB8-94FD-22D9121FB9EB}" srcOrd="1" destOrd="0" presId="urn:microsoft.com/office/officeart/2005/8/layout/hierarchy1"/>
    <dgm:cxn modelId="{12B82752-858C-4C97-9F4B-E4BA108D6C8E}" type="presParOf" srcId="{6A2C8C8F-FA10-430B-AD80-75505F3B5F5E}" destId="{99518A87-2FF4-407C-83F1-C03E3DC7F711}" srcOrd="1" destOrd="0" presId="urn:microsoft.com/office/officeart/2005/8/layout/hierarchy1"/>
    <dgm:cxn modelId="{1D4075F5-0333-4B63-BEC6-CEF31A3EC0B0}" type="presParOf" srcId="{99518A87-2FF4-407C-83F1-C03E3DC7F711}" destId="{1306AB55-9E86-4B5D-BEB1-EA224AB2857F}" srcOrd="0" destOrd="0" presId="urn:microsoft.com/office/officeart/2005/8/layout/hierarchy1"/>
    <dgm:cxn modelId="{7AFF5F4A-830A-4797-B540-52C680F3B39C}" type="presParOf" srcId="{99518A87-2FF4-407C-83F1-C03E3DC7F711}" destId="{1200E106-3DC0-4755-A6E4-3C0121127F17}" srcOrd="1" destOrd="0" presId="urn:microsoft.com/office/officeart/2005/8/layout/hierarchy1"/>
    <dgm:cxn modelId="{B037AC13-5405-4B74-8E06-A4570835CACA}" type="presParOf" srcId="{1200E106-3DC0-4755-A6E4-3C0121127F17}" destId="{BD525909-368B-4ED4-9024-6052B644D48F}" srcOrd="0" destOrd="0" presId="urn:microsoft.com/office/officeart/2005/8/layout/hierarchy1"/>
    <dgm:cxn modelId="{9A5D580B-3D74-4F23-873A-D2DA70683B86}" type="presParOf" srcId="{BD525909-368B-4ED4-9024-6052B644D48F}" destId="{5F4A9457-C680-48DB-80A0-61A608F5AD82}" srcOrd="0" destOrd="0" presId="urn:microsoft.com/office/officeart/2005/8/layout/hierarchy1"/>
    <dgm:cxn modelId="{74BFE2A1-60D1-49D8-AB9F-372132D40E81}" type="presParOf" srcId="{BD525909-368B-4ED4-9024-6052B644D48F}" destId="{2B5C1F27-235F-4D3D-8CC7-9DCFA7E0DFBE}" srcOrd="1" destOrd="0" presId="urn:microsoft.com/office/officeart/2005/8/layout/hierarchy1"/>
    <dgm:cxn modelId="{DD58FEFE-15D9-46CD-9D90-FA6B66738D45}" type="presParOf" srcId="{1200E106-3DC0-4755-A6E4-3C0121127F17}" destId="{186C3711-D79B-4580-A592-EC65781472AB}" srcOrd="1" destOrd="0" presId="urn:microsoft.com/office/officeart/2005/8/layout/hierarchy1"/>
    <dgm:cxn modelId="{4489CAC3-0020-4EE5-833C-FD57AC584743}" type="presParOf" srcId="{99518A87-2FF4-407C-83F1-C03E3DC7F711}" destId="{66B659EE-A721-48F7-9F68-4606F9D5A5BA}" srcOrd="2" destOrd="0" presId="urn:microsoft.com/office/officeart/2005/8/layout/hierarchy1"/>
    <dgm:cxn modelId="{12A54864-6753-45D4-A20D-F652576B5D5E}" type="presParOf" srcId="{99518A87-2FF4-407C-83F1-C03E3DC7F711}" destId="{26A786CC-A86D-4AB4-97D7-E0D0106A2492}" srcOrd="3" destOrd="0" presId="urn:microsoft.com/office/officeart/2005/8/layout/hierarchy1"/>
    <dgm:cxn modelId="{7B931F98-EA03-4387-9F2D-AA6450EFB5EC}" type="presParOf" srcId="{26A786CC-A86D-4AB4-97D7-E0D0106A2492}" destId="{84AFBBD2-3502-4FB6-A616-1FC841B0EE7E}" srcOrd="0" destOrd="0" presId="urn:microsoft.com/office/officeart/2005/8/layout/hierarchy1"/>
    <dgm:cxn modelId="{070973C3-CA99-4850-994A-A013D1542567}" type="presParOf" srcId="{84AFBBD2-3502-4FB6-A616-1FC841B0EE7E}" destId="{FF5173DD-C5A5-4C9A-8BA8-F614FD2A4CBC}" srcOrd="0" destOrd="0" presId="urn:microsoft.com/office/officeart/2005/8/layout/hierarchy1"/>
    <dgm:cxn modelId="{5B019BAD-FB1E-4ECF-BF19-078C6DC2F204}" type="presParOf" srcId="{84AFBBD2-3502-4FB6-A616-1FC841B0EE7E}" destId="{5CBD2128-5154-4B64-80F7-8BC205F43CBF}" srcOrd="1" destOrd="0" presId="urn:microsoft.com/office/officeart/2005/8/layout/hierarchy1"/>
    <dgm:cxn modelId="{C666CB68-B4B0-4757-84B4-90D8F4CEC9BF}" type="presParOf" srcId="{26A786CC-A86D-4AB4-97D7-E0D0106A2492}" destId="{9C8A3CF7-5255-499D-8773-8A9C98B86C27}" srcOrd="1" destOrd="0" presId="urn:microsoft.com/office/officeart/2005/8/layout/hierarchy1"/>
    <dgm:cxn modelId="{7DC3F4D3-2679-4B04-B199-23AAAB092470}" type="presParOf" srcId="{99518A87-2FF4-407C-83F1-C03E3DC7F711}" destId="{59B5B3CD-7C1D-427A-8606-474C3B286977}" srcOrd="4" destOrd="0" presId="urn:microsoft.com/office/officeart/2005/8/layout/hierarchy1"/>
    <dgm:cxn modelId="{B6919A30-1B10-4F33-AD2C-A514857FD42F}" type="presParOf" srcId="{99518A87-2FF4-407C-83F1-C03E3DC7F711}" destId="{C0D914C5-A9A9-4C19-BDCE-121623498D39}" srcOrd="5" destOrd="0" presId="urn:microsoft.com/office/officeart/2005/8/layout/hierarchy1"/>
    <dgm:cxn modelId="{5338B1A2-89A9-477B-9887-CFD0B16FCE30}" type="presParOf" srcId="{C0D914C5-A9A9-4C19-BDCE-121623498D39}" destId="{970CED2A-50BB-46E5-A2E6-B7AA1FB6A352}" srcOrd="0" destOrd="0" presId="urn:microsoft.com/office/officeart/2005/8/layout/hierarchy1"/>
    <dgm:cxn modelId="{79EDE3F3-7EBA-4867-8D68-3410E1D6D502}" type="presParOf" srcId="{970CED2A-50BB-46E5-A2E6-B7AA1FB6A352}" destId="{24714D24-9526-4E10-9BF5-398B99854F0E}" srcOrd="0" destOrd="0" presId="urn:microsoft.com/office/officeart/2005/8/layout/hierarchy1"/>
    <dgm:cxn modelId="{11814360-62A3-433D-AA88-37E7A0DF654E}" type="presParOf" srcId="{970CED2A-50BB-46E5-A2E6-B7AA1FB6A352}" destId="{297BFF4A-C4B3-4F22-8037-58344BB37DEB}" srcOrd="1" destOrd="0" presId="urn:microsoft.com/office/officeart/2005/8/layout/hierarchy1"/>
    <dgm:cxn modelId="{C788AEDA-1C82-4006-9E27-13D827F41A52}" type="presParOf" srcId="{C0D914C5-A9A9-4C19-BDCE-121623498D39}" destId="{0CDC9D62-3511-40BC-B48C-C35F45791C6E}" srcOrd="1" destOrd="0" presId="urn:microsoft.com/office/officeart/2005/8/layout/hierarchy1"/>
    <dgm:cxn modelId="{DA54A87A-3AE9-4FF4-B880-6D75E9BA2319}" type="presParOf" srcId="{22BC967F-3AB5-494E-BBDA-01E9B2CCEBBE}" destId="{5790F34D-90F4-413E-92C1-008C4AFB1C8E}" srcOrd="2" destOrd="0" presId="urn:microsoft.com/office/officeart/2005/8/layout/hierarchy1"/>
    <dgm:cxn modelId="{5BE875E7-CEB7-48C6-8B32-E7739C9129BB}" type="presParOf" srcId="{22BC967F-3AB5-494E-BBDA-01E9B2CCEBBE}" destId="{C36823AC-B62D-4511-A837-53EF6EFE94D2}" srcOrd="3" destOrd="0" presId="urn:microsoft.com/office/officeart/2005/8/layout/hierarchy1"/>
    <dgm:cxn modelId="{6BFBD5C9-2B9C-4B10-AF1D-4237E339ED5D}" type="presParOf" srcId="{C36823AC-B62D-4511-A837-53EF6EFE94D2}" destId="{E40FAC3B-7D2C-4B48-915D-77C0D2A94FE6}" srcOrd="0" destOrd="0" presId="urn:microsoft.com/office/officeart/2005/8/layout/hierarchy1"/>
    <dgm:cxn modelId="{3D7A520C-BCD8-4F32-B87D-55D0F7C82144}" type="presParOf" srcId="{E40FAC3B-7D2C-4B48-915D-77C0D2A94FE6}" destId="{7075A6CD-F5D1-4367-8D63-D018EE5A871B}" srcOrd="0" destOrd="0" presId="urn:microsoft.com/office/officeart/2005/8/layout/hierarchy1"/>
    <dgm:cxn modelId="{58C1D1AF-779D-4AF4-BF14-17F83D3D43E1}" type="presParOf" srcId="{E40FAC3B-7D2C-4B48-915D-77C0D2A94FE6}" destId="{82F51091-20AE-4EC3-B4C1-0F4E11736A9E}" srcOrd="1" destOrd="0" presId="urn:microsoft.com/office/officeart/2005/8/layout/hierarchy1"/>
    <dgm:cxn modelId="{AAAAC9D9-986D-46FB-8FDA-F14B84586E2D}" type="presParOf" srcId="{C36823AC-B62D-4511-A837-53EF6EFE94D2}" destId="{A06A5CAC-2158-40B4-9A1D-0E12781E857B}" srcOrd="1" destOrd="0" presId="urn:microsoft.com/office/officeart/2005/8/layout/hierarchy1"/>
    <dgm:cxn modelId="{AC5042C5-75F4-4151-A2D8-4965366B6A46}" type="presParOf" srcId="{A06A5CAC-2158-40B4-9A1D-0E12781E857B}" destId="{A820B42F-893C-4F20-934D-8A2E0B0EAC70}" srcOrd="0" destOrd="0" presId="urn:microsoft.com/office/officeart/2005/8/layout/hierarchy1"/>
    <dgm:cxn modelId="{3D37DC07-40CD-4F2D-A17E-91E9DDCC21A2}" type="presParOf" srcId="{A06A5CAC-2158-40B4-9A1D-0E12781E857B}" destId="{7ED8DF73-AB29-43BA-8328-8E4A31FDCBC1}" srcOrd="1" destOrd="0" presId="urn:microsoft.com/office/officeart/2005/8/layout/hierarchy1"/>
    <dgm:cxn modelId="{27CDBE03-3852-469F-A205-63CAC1FDB970}" type="presParOf" srcId="{7ED8DF73-AB29-43BA-8328-8E4A31FDCBC1}" destId="{25828F65-8281-4CD0-A697-E27A97719A50}" srcOrd="0" destOrd="0" presId="urn:microsoft.com/office/officeart/2005/8/layout/hierarchy1"/>
    <dgm:cxn modelId="{17048064-A61C-45EB-8B49-D8203C069B43}" type="presParOf" srcId="{25828F65-8281-4CD0-A697-E27A97719A50}" destId="{BC80B754-947C-4DEF-8FC9-D4339418869D}" srcOrd="0" destOrd="0" presId="urn:microsoft.com/office/officeart/2005/8/layout/hierarchy1"/>
    <dgm:cxn modelId="{403BFAF8-E102-4525-95C7-660B416B1250}" type="presParOf" srcId="{25828F65-8281-4CD0-A697-E27A97719A50}" destId="{5346C151-852D-41CA-81BB-B069201A4A7E}" srcOrd="1" destOrd="0" presId="urn:microsoft.com/office/officeart/2005/8/layout/hierarchy1"/>
    <dgm:cxn modelId="{E4CA4B85-F204-4686-A62A-DB25B40709AF}" type="presParOf" srcId="{7ED8DF73-AB29-43BA-8328-8E4A31FDCBC1}" destId="{103F6FB5-36E3-4DBD-8F83-E669010A29CC}" srcOrd="1" destOrd="0" presId="urn:microsoft.com/office/officeart/2005/8/layout/hierarchy1"/>
    <dgm:cxn modelId="{118ECFA8-DECE-4A9E-B4ED-BEE0BE6126AE}" type="presParOf" srcId="{A06A5CAC-2158-40B4-9A1D-0E12781E857B}" destId="{AAFA42C3-AC22-434E-A009-B4D5E2AC6A32}" srcOrd="2" destOrd="0" presId="urn:microsoft.com/office/officeart/2005/8/layout/hierarchy1"/>
    <dgm:cxn modelId="{EA133653-5AC2-4D3A-954E-F534212815C5}" type="presParOf" srcId="{A06A5CAC-2158-40B4-9A1D-0E12781E857B}" destId="{EAF66C20-CA94-48BC-8F7D-8DD6E939EA5C}" srcOrd="3" destOrd="0" presId="urn:microsoft.com/office/officeart/2005/8/layout/hierarchy1"/>
    <dgm:cxn modelId="{01E01EA6-9333-4DB9-A09C-7F7F98F63600}" type="presParOf" srcId="{EAF66C20-CA94-48BC-8F7D-8DD6E939EA5C}" destId="{31A25277-2B28-4B7F-804A-8A84A7E9D168}" srcOrd="0" destOrd="0" presId="urn:microsoft.com/office/officeart/2005/8/layout/hierarchy1"/>
    <dgm:cxn modelId="{555EF755-23D9-47D6-AA2E-227734FB1474}" type="presParOf" srcId="{31A25277-2B28-4B7F-804A-8A84A7E9D168}" destId="{A0905EF1-F2EC-442A-8464-31601F8A525A}" srcOrd="0" destOrd="0" presId="urn:microsoft.com/office/officeart/2005/8/layout/hierarchy1"/>
    <dgm:cxn modelId="{BD7DC2FC-9613-4C52-832D-1067E59C4350}" type="presParOf" srcId="{31A25277-2B28-4B7F-804A-8A84A7E9D168}" destId="{A489317E-9379-4814-B69E-145773BA47CF}" srcOrd="1" destOrd="0" presId="urn:microsoft.com/office/officeart/2005/8/layout/hierarchy1"/>
    <dgm:cxn modelId="{112AA680-CA20-4819-B968-D63D59626136}" type="presParOf" srcId="{EAF66C20-CA94-48BC-8F7D-8DD6E939EA5C}" destId="{9B6F50A2-F960-4CA8-82E7-D65DEA931A13}" srcOrd="1" destOrd="0" presId="urn:microsoft.com/office/officeart/2005/8/layout/hierarchy1"/>
    <dgm:cxn modelId="{628BD2FC-BB54-4D0C-A6B6-A5405A28B752}" type="presParOf" srcId="{A06A5CAC-2158-40B4-9A1D-0E12781E857B}" destId="{D64E5817-808F-44E8-BB7D-47D1398D3599}" srcOrd="4" destOrd="0" presId="urn:microsoft.com/office/officeart/2005/8/layout/hierarchy1"/>
    <dgm:cxn modelId="{AEF97262-10F4-4328-BB7F-C70AABCEC3D9}" type="presParOf" srcId="{A06A5CAC-2158-40B4-9A1D-0E12781E857B}" destId="{7505BFC1-BEE3-41A6-9221-10DFC9861B7A}" srcOrd="5" destOrd="0" presId="urn:microsoft.com/office/officeart/2005/8/layout/hierarchy1"/>
    <dgm:cxn modelId="{DBBFED45-B26F-453D-A27A-29E67AEB18E9}" type="presParOf" srcId="{7505BFC1-BEE3-41A6-9221-10DFC9861B7A}" destId="{08A55EC8-A4D2-4DBE-A0A9-EF11CCAF6389}" srcOrd="0" destOrd="0" presId="urn:microsoft.com/office/officeart/2005/8/layout/hierarchy1"/>
    <dgm:cxn modelId="{F7966E6B-3692-4E91-AD14-5F30AA008EA8}" type="presParOf" srcId="{08A55EC8-A4D2-4DBE-A0A9-EF11CCAF6389}" destId="{CDC6DD8D-06A4-4D8A-A557-6813D73B1700}" srcOrd="0" destOrd="0" presId="urn:microsoft.com/office/officeart/2005/8/layout/hierarchy1"/>
    <dgm:cxn modelId="{D1EBD5AF-C972-402F-95A1-46721A6A09D1}" type="presParOf" srcId="{08A55EC8-A4D2-4DBE-A0A9-EF11CCAF6389}" destId="{503639B4-7D7A-459E-8BEE-2ED9DFE47443}" srcOrd="1" destOrd="0" presId="urn:microsoft.com/office/officeart/2005/8/layout/hierarchy1"/>
    <dgm:cxn modelId="{432F3275-A79E-4E07-AAFE-8007C16D9F3F}" type="presParOf" srcId="{7505BFC1-BEE3-41A6-9221-10DFC9861B7A}" destId="{02D0A4FA-14F8-42B8-8A47-7D2DA7BE0F4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E83F6F70-825E-4EEF-88D0-7104648B8F19}" type="doc">
      <dgm:prSet loTypeId="urn:microsoft.com/office/officeart/2005/8/layout/hierarchy1" loCatId="hierarchy" qsTypeId="urn:microsoft.com/office/officeart/2005/8/quickstyle/3d4" qsCatId="3D" csTypeId="urn:microsoft.com/office/officeart/2005/8/colors/accent2_1" csCatId="accent2" phldr="1"/>
      <dgm:spPr/>
      <dgm:t>
        <a:bodyPr/>
        <a:lstStyle/>
        <a:p>
          <a:endParaRPr lang="en-US"/>
        </a:p>
      </dgm:t>
    </dgm:pt>
    <dgm:pt modelId="{F10BC23F-A4D8-4C97-AFF5-75E20AFFBB6E}">
      <dgm:prSet phldrT="[Text]" custT="1"/>
      <dgm:spPr>
        <a:solidFill>
          <a:srgbClr val="FFC000">
            <a:alpha val="90000"/>
          </a:srgbClr>
        </a:solidFill>
      </dgm:spPr>
      <dgm:t>
        <a:bodyPr/>
        <a:lstStyle/>
        <a:p>
          <a:r>
            <a:rPr lang="en-US" sz="1600" dirty="0"/>
            <a:t>Thing</a:t>
          </a:r>
          <a:endParaRPr lang="en-US" sz="1300" dirty="0"/>
        </a:p>
      </dgm:t>
    </dgm:pt>
    <dgm:pt modelId="{6D9B8CFD-73A2-4E20-B1AC-B60E8C481474}" type="parTrans" cxnId="{38BAF21C-0F83-485A-AACE-D3097AD7D9E7}">
      <dgm:prSet/>
      <dgm:spPr/>
      <dgm:t>
        <a:bodyPr/>
        <a:lstStyle/>
        <a:p>
          <a:endParaRPr lang="en-US"/>
        </a:p>
      </dgm:t>
    </dgm:pt>
    <dgm:pt modelId="{1E0211F5-5EA0-4761-9F1A-24AFBD74357F}" type="sibTrans" cxnId="{38BAF21C-0F83-485A-AACE-D3097AD7D9E7}">
      <dgm:prSet/>
      <dgm:spPr/>
      <dgm:t>
        <a:bodyPr/>
        <a:lstStyle/>
        <a:p>
          <a:endParaRPr lang="en-US"/>
        </a:p>
      </dgm:t>
    </dgm:pt>
    <dgm:pt modelId="{15B09DB5-99AB-4BF7-B241-3C64B28AA0C8}">
      <dgm:prSet phldrT="[Text]"/>
      <dgm:spPr>
        <a:solidFill>
          <a:srgbClr val="FFC000">
            <a:alpha val="90000"/>
          </a:srgbClr>
        </a:solidFill>
      </dgm:spPr>
      <dgm:t>
        <a:bodyPr/>
        <a:lstStyle/>
        <a:p>
          <a:r>
            <a:rPr lang="en-US" dirty="0"/>
            <a:t>Continuant</a:t>
          </a:r>
        </a:p>
      </dgm:t>
    </dgm:pt>
    <dgm:pt modelId="{511CEEDD-8A03-41FF-985A-58F97D783AA7}" type="parTrans" cxnId="{7B73F9EA-B73D-401E-87A2-2445B08951EC}">
      <dgm:prSet/>
      <dgm:spPr/>
      <dgm:t>
        <a:bodyPr/>
        <a:lstStyle/>
        <a:p>
          <a:endParaRPr lang="en-US"/>
        </a:p>
      </dgm:t>
    </dgm:pt>
    <dgm:pt modelId="{82AD9F80-078E-48A5-A632-34B1A22755E0}" type="sibTrans" cxnId="{7B73F9EA-B73D-401E-87A2-2445B08951EC}">
      <dgm:prSet/>
      <dgm:spPr/>
      <dgm:t>
        <a:bodyPr/>
        <a:lstStyle/>
        <a:p>
          <a:endParaRPr lang="en-US"/>
        </a:p>
      </dgm:t>
    </dgm:pt>
    <dgm:pt modelId="{712F47B5-BE93-4907-A429-C66A06951102}">
      <dgm:prSet phldrT="[Text]"/>
      <dgm:spPr>
        <a:solidFill>
          <a:srgbClr val="FFC000">
            <a:alpha val="90000"/>
          </a:srgbClr>
        </a:solidFill>
      </dgm:spPr>
      <dgm:t>
        <a:bodyPr/>
        <a:lstStyle/>
        <a:p>
          <a:r>
            <a:rPr lang="en-US" dirty="0" err="1"/>
            <a:t>Occurrent</a:t>
          </a:r>
          <a:endParaRPr lang="en-US" dirty="0"/>
        </a:p>
      </dgm:t>
    </dgm:pt>
    <dgm:pt modelId="{EC084C5B-C32C-415C-97E4-A06940AC7893}" type="parTrans" cxnId="{2C899214-8D9A-4A4E-B445-7E592D5A761D}">
      <dgm:prSet/>
      <dgm:spPr/>
      <dgm:t>
        <a:bodyPr/>
        <a:lstStyle/>
        <a:p>
          <a:endParaRPr lang="en-US"/>
        </a:p>
      </dgm:t>
    </dgm:pt>
    <dgm:pt modelId="{439D0B6C-E0DB-4C88-8711-3F48E7CB06A9}" type="sibTrans" cxnId="{2C899214-8D9A-4A4E-B445-7E592D5A761D}">
      <dgm:prSet/>
      <dgm:spPr/>
      <dgm:t>
        <a:bodyPr/>
        <a:lstStyle/>
        <a:p>
          <a:endParaRPr lang="en-US"/>
        </a:p>
      </dgm:t>
    </dgm:pt>
    <dgm:pt modelId="{452935F1-9D69-4E90-A5D4-8956E2FC7796}">
      <dgm:prSet phldrT="[Text]"/>
      <dgm:spPr>
        <a:solidFill>
          <a:srgbClr val="FFC000">
            <a:alpha val="90000"/>
          </a:srgbClr>
        </a:solidFill>
      </dgm:spPr>
      <dgm:t>
        <a:bodyPr/>
        <a:lstStyle/>
        <a:p>
          <a:r>
            <a:rPr lang="en-US" dirty="0"/>
            <a:t>Person</a:t>
          </a:r>
        </a:p>
      </dgm:t>
    </dgm:pt>
    <dgm:pt modelId="{F1561609-ED82-472F-B2B7-6F09D0871B86}" type="parTrans" cxnId="{FA97BFE6-827F-4C44-A525-2A2AB989464A}">
      <dgm:prSet/>
      <dgm:spPr/>
      <dgm:t>
        <a:bodyPr/>
        <a:lstStyle/>
        <a:p>
          <a:endParaRPr lang="en-US"/>
        </a:p>
      </dgm:t>
    </dgm:pt>
    <dgm:pt modelId="{33195F6F-6921-43FE-AA4B-6A43929E2389}" type="sibTrans" cxnId="{FA97BFE6-827F-4C44-A525-2A2AB989464A}">
      <dgm:prSet/>
      <dgm:spPr/>
      <dgm:t>
        <a:bodyPr/>
        <a:lstStyle/>
        <a:p>
          <a:endParaRPr lang="en-US"/>
        </a:p>
      </dgm:t>
    </dgm:pt>
    <dgm:pt modelId="{678D488B-0350-40D8-9A00-4A574E84D710}">
      <dgm:prSet phldrT="[Text]"/>
      <dgm:spPr>
        <a:solidFill>
          <a:srgbClr val="FFC000">
            <a:alpha val="90000"/>
          </a:srgbClr>
        </a:solidFill>
      </dgm:spPr>
      <dgm:t>
        <a:bodyPr/>
        <a:lstStyle/>
        <a:p>
          <a:r>
            <a:rPr lang="en-US" dirty="0"/>
            <a:t>Contract</a:t>
          </a:r>
        </a:p>
      </dgm:t>
    </dgm:pt>
    <dgm:pt modelId="{8E7B59E0-A21A-4A26-84FF-4F57A489E2BA}" type="parTrans" cxnId="{8A1DC6BD-1294-4A8B-9E11-3D974C3A747F}">
      <dgm:prSet/>
      <dgm:spPr/>
      <dgm:t>
        <a:bodyPr/>
        <a:lstStyle/>
        <a:p>
          <a:endParaRPr lang="en-US"/>
        </a:p>
      </dgm:t>
    </dgm:pt>
    <dgm:pt modelId="{ABD81837-5754-405A-87F5-0467EE293DAF}" type="sibTrans" cxnId="{8A1DC6BD-1294-4A8B-9E11-3D974C3A747F}">
      <dgm:prSet/>
      <dgm:spPr/>
      <dgm:t>
        <a:bodyPr/>
        <a:lstStyle/>
        <a:p>
          <a:endParaRPr lang="en-US"/>
        </a:p>
      </dgm:t>
    </dgm:pt>
    <dgm:pt modelId="{10A4601C-B407-4BFB-8C1D-E1ABC254B0F0}">
      <dgm:prSet phldrT="[Text]"/>
      <dgm:spPr>
        <a:solidFill>
          <a:srgbClr val="FFC000">
            <a:alpha val="90000"/>
          </a:srgbClr>
        </a:solidFill>
      </dgm:spPr>
      <dgm:t>
        <a:bodyPr/>
        <a:lstStyle/>
        <a:p>
          <a:r>
            <a:rPr lang="en-US" dirty="0"/>
            <a:t>Pilot</a:t>
          </a:r>
        </a:p>
      </dgm:t>
    </dgm:pt>
    <dgm:pt modelId="{E442DE4F-B8B2-4355-9DB8-284CD2C13A17}" type="parTrans" cxnId="{3970E15C-13A5-48BA-84E5-396DE8A92A55}">
      <dgm:prSet/>
      <dgm:spPr/>
      <dgm:t>
        <a:bodyPr/>
        <a:lstStyle/>
        <a:p>
          <a:endParaRPr lang="en-US"/>
        </a:p>
      </dgm:t>
    </dgm:pt>
    <dgm:pt modelId="{D332CDE8-C3AA-4F9A-A87D-D39BD2714C6B}" type="sibTrans" cxnId="{3970E15C-13A5-48BA-84E5-396DE8A92A55}">
      <dgm:prSet/>
      <dgm:spPr/>
      <dgm:t>
        <a:bodyPr/>
        <a:lstStyle/>
        <a:p>
          <a:endParaRPr lang="en-US"/>
        </a:p>
      </dgm:t>
    </dgm:pt>
    <dgm:pt modelId="{E91B6F1B-A101-4E52-B28C-C80566E75880}">
      <dgm:prSet phldrT="[Text]"/>
      <dgm:spPr>
        <a:solidFill>
          <a:srgbClr val="FFC000">
            <a:alpha val="90000"/>
          </a:srgbClr>
        </a:solidFill>
      </dgm:spPr>
      <dgm:t>
        <a:bodyPr/>
        <a:lstStyle/>
        <a:p>
          <a:r>
            <a:rPr lang="en-US" dirty="0"/>
            <a:t>Event</a:t>
          </a:r>
        </a:p>
      </dgm:t>
    </dgm:pt>
    <dgm:pt modelId="{F97E2D66-D1C2-4857-80F8-69F450054555}" type="parTrans" cxnId="{02C3320B-B7AF-46FD-AF9B-2627BDE6DBA5}">
      <dgm:prSet/>
      <dgm:spPr/>
      <dgm:t>
        <a:bodyPr/>
        <a:lstStyle/>
        <a:p>
          <a:endParaRPr lang="en-US"/>
        </a:p>
      </dgm:t>
    </dgm:pt>
    <dgm:pt modelId="{E79711EC-B59D-4D7C-A970-1F365BA318DF}" type="sibTrans" cxnId="{02C3320B-B7AF-46FD-AF9B-2627BDE6DBA5}">
      <dgm:prSet/>
      <dgm:spPr/>
      <dgm:t>
        <a:bodyPr/>
        <a:lstStyle/>
        <a:p>
          <a:endParaRPr lang="en-US"/>
        </a:p>
      </dgm:t>
    </dgm:pt>
    <dgm:pt modelId="{BB23910A-79B3-49EB-B3D0-5D169641EB09}">
      <dgm:prSet phldrT="[Text]"/>
      <dgm:spPr>
        <a:solidFill>
          <a:srgbClr val="FFC000">
            <a:alpha val="90000"/>
          </a:srgbClr>
        </a:solidFill>
      </dgm:spPr>
      <dgm:t>
        <a:bodyPr/>
        <a:lstStyle/>
        <a:p>
          <a:r>
            <a:rPr lang="en-US" dirty="0"/>
            <a:t>State</a:t>
          </a:r>
        </a:p>
      </dgm:t>
    </dgm:pt>
    <dgm:pt modelId="{858291E7-A264-458D-902E-CA860909CC58}" type="parTrans" cxnId="{82EA9AC4-11DF-4885-AE78-FB0208E1F7CE}">
      <dgm:prSet/>
      <dgm:spPr/>
      <dgm:t>
        <a:bodyPr/>
        <a:lstStyle/>
        <a:p>
          <a:endParaRPr lang="en-US"/>
        </a:p>
      </dgm:t>
    </dgm:pt>
    <dgm:pt modelId="{6ACFCB9E-45A1-49B4-9B6C-F9605E340414}" type="sibTrans" cxnId="{82EA9AC4-11DF-4885-AE78-FB0208E1F7CE}">
      <dgm:prSet/>
      <dgm:spPr/>
      <dgm:t>
        <a:bodyPr/>
        <a:lstStyle/>
        <a:p>
          <a:endParaRPr lang="en-US"/>
        </a:p>
      </dgm:t>
    </dgm:pt>
    <dgm:pt modelId="{FEDB4E64-5F2C-462A-B9A9-5C8271ACB295}">
      <dgm:prSet phldrT="[Text]"/>
      <dgm:spPr>
        <a:solidFill>
          <a:srgbClr val="FFC000">
            <a:alpha val="90000"/>
          </a:srgbClr>
        </a:solidFill>
      </dgm:spPr>
      <dgm:t>
        <a:bodyPr/>
        <a:lstStyle/>
        <a:p>
          <a:r>
            <a:rPr lang="en-US" dirty="0"/>
            <a:t>Etc.</a:t>
          </a:r>
        </a:p>
      </dgm:t>
    </dgm:pt>
    <dgm:pt modelId="{DB1AD7C7-1A2A-4934-804D-4D7013254900}" type="parTrans" cxnId="{9CFA002E-299B-428B-802F-3D051E85989E}">
      <dgm:prSet/>
      <dgm:spPr/>
      <dgm:t>
        <a:bodyPr/>
        <a:lstStyle/>
        <a:p>
          <a:endParaRPr lang="en-US"/>
        </a:p>
      </dgm:t>
    </dgm:pt>
    <dgm:pt modelId="{0E87BAE2-B43D-4B9B-BE84-BB69A49B7668}" type="sibTrans" cxnId="{9CFA002E-299B-428B-802F-3D051E85989E}">
      <dgm:prSet/>
      <dgm:spPr/>
      <dgm:t>
        <a:bodyPr/>
        <a:lstStyle/>
        <a:p>
          <a:endParaRPr lang="en-US"/>
        </a:p>
      </dgm:t>
    </dgm:pt>
    <dgm:pt modelId="{4ECA65F2-A0FF-484A-830F-ECACDEBB9A78}" type="pres">
      <dgm:prSet presAssocID="{E83F6F70-825E-4EEF-88D0-7104648B8F19}" presName="hierChild1" presStyleCnt="0">
        <dgm:presLayoutVars>
          <dgm:chPref val="1"/>
          <dgm:dir/>
          <dgm:animOne val="branch"/>
          <dgm:animLvl val="lvl"/>
          <dgm:resizeHandles/>
        </dgm:presLayoutVars>
      </dgm:prSet>
      <dgm:spPr/>
    </dgm:pt>
    <dgm:pt modelId="{C0D1D638-E841-482C-BFAC-20C3785583FA}" type="pres">
      <dgm:prSet presAssocID="{F10BC23F-A4D8-4C97-AFF5-75E20AFFBB6E}" presName="hierRoot1" presStyleCnt="0"/>
      <dgm:spPr/>
    </dgm:pt>
    <dgm:pt modelId="{7F6FDDB5-C192-4BD8-945D-8007900D0568}" type="pres">
      <dgm:prSet presAssocID="{F10BC23F-A4D8-4C97-AFF5-75E20AFFBB6E}" presName="composite" presStyleCnt="0"/>
      <dgm:spPr/>
    </dgm:pt>
    <dgm:pt modelId="{367A69E7-EFE0-4506-9F66-571760393C04}" type="pres">
      <dgm:prSet presAssocID="{F10BC23F-A4D8-4C97-AFF5-75E20AFFBB6E}" presName="background" presStyleLbl="node0" presStyleIdx="0" presStyleCnt="1"/>
      <dgm:spPr/>
    </dgm:pt>
    <dgm:pt modelId="{246B0693-B89D-4D23-88AF-942DA68A0616}" type="pres">
      <dgm:prSet presAssocID="{F10BC23F-A4D8-4C97-AFF5-75E20AFFBB6E}" presName="text" presStyleLbl="fgAcc0" presStyleIdx="0" presStyleCnt="1" custScaleX="231526" custLinFactNeighborX="-8626" custLinFactNeighborY="-48893">
        <dgm:presLayoutVars>
          <dgm:chPref val="3"/>
        </dgm:presLayoutVars>
      </dgm:prSet>
      <dgm:spPr/>
    </dgm:pt>
    <dgm:pt modelId="{22BC967F-3AB5-494E-BBDA-01E9B2CCEBBE}" type="pres">
      <dgm:prSet presAssocID="{F10BC23F-A4D8-4C97-AFF5-75E20AFFBB6E}" presName="hierChild2" presStyleCnt="0"/>
      <dgm:spPr/>
    </dgm:pt>
    <dgm:pt modelId="{153009DF-4DB5-4E44-A88B-7D5FB59A5969}" type="pres">
      <dgm:prSet presAssocID="{511CEEDD-8A03-41FF-985A-58F97D783AA7}" presName="Name10" presStyleLbl="parChTrans1D2" presStyleIdx="0" presStyleCnt="2"/>
      <dgm:spPr/>
    </dgm:pt>
    <dgm:pt modelId="{6A2C8C8F-FA10-430B-AD80-75505F3B5F5E}" type="pres">
      <dgm:prSet presAssocID="{15B09DB5-99AB-4BF7-B241-3C64B28AA0C8}" presName="hierRoot2" presStyleCnt="0"/>
      <dgm:spPr/>
    </dgm:pt>
    <dgm:pt modelId="{6DF3BD66-1D85-4E00-B96A-9C3ECD5EF682}" type="pres">
      <dgm:prSet presAssocID="{15B09DB5-99AB-4BF7-B241-3C64B28AA0C8}" presName="composite2" presStyleCnt="0"/>
      <dgm:spPr/>
    </dgm:pt>
    <dgm:pt modelId="{A636F543-02BC-4D79-BEE4-174F87AD8872}" type="pres">
      <dgm:prSet presAssocID="{15B09DB5-99AB-4BF7-B241-3C64B28AA0C8}" presName="background2" presStyleLbl="node2" presStyleIdx="0" presStyleCnt="2"/>
      <dgm:spPr/>
    </dgm:pt>
    <dgm:pt modelId="{1C574C71-37B7-4BB8-94FD-22D9121FB9EB}" type="pres">
      <dgm:prSet presAssocID="{15B09DB5-99AB-4BF7-B241-3C64B28AA0C8}" presName="text2" presStyleLbl="fgAcc2" presStyleIdx="0" presStyleCnt="2" custLinFactNeighborX="-7407">
        <dgm:presLayoutVars>
          <dgm:chPref val="3"/>
        </dgm:presLayoutVars>
      </dgm:prSet>
      <dgm:spPr/>
    </dgm:pt>
    <dgm:pt modelId="{99518A87-2FF4-407C-83F1-C03E3DC7F711}" type="pres">
      <dgm:prSet presAssocID="{15B09DB5-99AB-4BF7-B241-3C64B28AA0C8}" presName="hierChild3" presStyleCnt="0"/>
      <dgm:spPr/>
    </dgm:pt>
    <dgm:pt modelId="{1306AB55-9E86-4B5D-BEB1-EA224AB2857F}" type="pres">
      <dgm:prSet presAssocID="{F1561609-ED82-472F-B2B7-6F09D0871B86}" presName="Name17" presStyleLbl="parChTrans1D3" presStyleIdx="0" presStyleCnt="6"/>
      <dgm:spPr/>
    </dgm:pt>
    <dgm:pt modelId="{1200E106-3DC0-4755-A6E4-3C0121127F17}" type="pres">
      <dgm:prSet presAssocID="{452935F1-9D69-4E90-A5D4-8956E2FC7796}" presName="hierRoot3" presStyleCnt="0"/>
      <dgm:spPr/>
    </dgm:pt>
    <dgm:pt modelId="{BD525909-368B-4ED4-9024-6052B644D48F}" type="pres">
      <dgm:prSet presAssocID="{452935F1-9D69-4E90-A5D4-8956E2FC7796}" presName="composite3" presStyleCnt="0"/>
      <dgm:spPr/>
    </dgm:pt>
    <dgm:pt modelId="{5F4A9457-C680-48DB-80A0-61A608F5AD82}" type="pres">
      <dgm:prSet presAssocID="{452935F1-9D69-4E90-A5D4-8956E2FC7796}" presName="background3" presStyleLbl="node3" presStyleIdx="0" presStyleCnt="6"/>
      <dgm:spPr/>
    </dgm:pt>
    <dgm:pt modelId="{2B5C1F27-235F-4D3D-8CC7-9DCFA7E0DFBE}" type="pres">
      <dgm:prSet presAssocID="{452935F1-9D69-4E90-A5D4-8956E2FC7796}" presName="text3" presStyleLbl="fgAcc3" presStyleIdx="0" presStyleCnt="6">
        <dgm:presLayoutVars>
          <dgm:chPref val="3"/>
        </dgm:presLayoutVars>
      </dgm:prSet>
      <dgm:spPr/>
    </dgm:pt>
    <dgm:pt modelId="{186C3711-D79B-4580-A592-EC65781472AB}" type="pres">
      <dgm:prSet presAssocID="{452935F1-9D69-4E90-A5D4-8956E2FC7796}" presName="hierChild4" presStyleCnt="0"/>
      <dgm:spPr/>
    </dgm:pt>
    <dgm:pt modelId="{66B659EE-A721-48F7-9F68-4606F9D5A5BA}" type="pres">
      <dgm:prSet presAssocID="{8E7B59E0-A21A-4A26-84FF-4F57A489E2BA}" presName="Name17" presStyleLbl="parChTrans1D3" presStyleIdx="1" presStyleCnt="6"/>
      <dgm:spPr/>
    </dgm:pt>
    <dgm:pt modelId="{26A786CC-A86D-4AB4-97D7-E0D0106A2492}" type="pres">
      <dgm:prSet presAssocID="{678D488B-0350-40D8-9A00-4A574E84D710}" presName="hierRoot3" presStyleCnt="0"/>
      <dgm:spPr/>
    </dgm:pt>
    <dgm:pt modelId="{84AFBBD2-3502-4FB6-A616-1FC841B0EE7E}" type="pres">
      <dgm:prSet presAssocID="{678D488B-0350-40D8-9A00-4A574E84D710}" presName="composite3" presStyleCnt="0"/>
      <dgm:spPr/>
    </dgm:pt>
    <dgm:pt modelId="{FF5173DD-C5A5-4C9A-8BA8-F614FD2A4CBC}" type="pres">
      <dgm:prSet presAssocID="{678D488B-0350-40D8-9A00-4A574E84D710}" presName="background3" presStyleLbl="node3" presStyleIdx="1" presStyleCnt="6"/>
      <dgm:spPr/>
    </dgm:pt>
    <dgm:pt modelId="{5CBD2128-5154-4B64-80F7-8BC205F43CBF}" type="pres">
      <dgm:prSet presAssocID="{678D488B-0350-40D8-9A00-4A574E84D710}" presName="text3" presStyleLbl="fgAcc3" presStyleIdx="1" presStyleCnt="6">
        <dgm:presLayoutVars>
          <dgm:chPref val="3"/>
        </dgm:presLayoutVars>
      </dgm:prSet>
      <dgm:spPr/>
    </dgm:pt>
    <dgm:pt modelId="{9C8A3CF7-5255-499D-8773-8A9C98B86C27}" type="pres">
      <dgm:prSet presAssocID="{678D488B-0350-40D8-9A00-4A574E84D710}" presName="hierChild4" presStyleCnt="0"/>
      <dgm:spPr/>
    </dgm:pt>
    <dgm:pt modelId="{59B5B3CD-7C1D-427A-8606-474C3B286977}" type="pres">
      <dgm:prSet presAssocID="{E442DE4F-B8B2-4355-9DB8-284CD2C13A17}" presName="Name17" presStyleLbl="parChTrans1D3" presStyleIdx="2" presStyleCnt="6"/>
      <dgm:spPr/>
    </dgm:pt>
    <dgm:pt modelId="{C0D914C5-A9A9-4C19-BDCE-121623498D39}" type="pres">
      <dgm:prSet presAssocID="{10A4601C-B407-4BFB-8C1D-E1ABC254B0F0}" presName="hierRoot3" presStyleCnt="0"/>
      <dgm:spPr/>
    </dgm:pt>
    <dgm:pt modelId="{970CED2A-50BB-46E5-A2E6-B7AA1FB6A352}" type="pres">
      <dgm:prSet presAssocID="{10A4601C-B407-4BFB-8C1D-E1ABC254B0F0}" presName="composite3" presStyleCnt="0"/>
      <dgm:spPr/>
    </dgm:pt>
    <dgm:pt modelId="{24714D24-9526-4E10-9BF5-398B99854F0E}" type="pres">
      <dgm:prSet presAssocID="{10A4601C-B407-4BFB-8C1D-E1ABC254B0F0}" presName="background3" presStyleLbl="node3" presStyleIdx="2" presStyleCnt="6"/>
      <dgm:spPr/>
    </dgm:pt>
    <dgm:pt modelId="{297BFF4A-C4B3-4F22-8037-58344BB37DEB}" type="pres">
      <dgm:prSet presAssocID="{10A4601C-B407-4BFB-8C1D-E1ABC254B0F0}" presName="text3" presStyleLbl="fgAcc3" presStyleIdx="2" presStyleCnt="6">
        <dgm:presLayoutVars>
          <dgm:chPref val="3"/>
        </dgm:presLayoutVars>
      </dgm:prSet>
      <dgm:spPr/>
    </dgm:pt>
    <dgm:pt modelId="{0CDC9D62-3511-40BC-B48C-C35F45791C6E}" type="pres">
      <dgm:prSet presAssocID="{10A4601C-B407-4BFB-8C1D-E1ABC254B0F0}" presName="hierChild4" presStyleCnt="0"/>
      <dgm:spPr/>
    </dgm:pt>
    <dgm:pt modelId="{5790F34D-90F4-413E-92C1-008C4AFB1C8E}" type="pres">
      <dgm:prSet presAssocID="{EC084C5B-C32C-415C-97E4-A06940AC7893}" presName="Name10" presStyleLbl="parChTrans1D2" presStyleIdx="1" presStyleCnt="2"/>
      <dgm:spPr/>
    </dgm:pt>
    <dgm:pt modelId="{C36823AC-B62D-4511-A837-53EF6EFE94D2}" type="pres">
      <dgm:prSet presAssocID="{712F47B5-BE93-4907-A429-C66A06951102}" presName="hierRoot2" presStyleCnt="0"/>
      <dgm:spPr/>
    </dgm:pt>
    <dgm:pt modelId="{E40FAC3B-7D2C-4B48-915D-77C0D2A94FE6}" type="pres">
      <dgm:prSet presAssocID="{712F47B5-BE93-4907-A429-C66A06951102}" presName="composite2" presStyleCnt="0"/>
      <dgm:spPr/>
    </dgm:pt>
    <dgm:pt modelId="{7075A6CD-F5D1-4367-8D63-D018EE5A871B}" type="pres">
      <dgm:prSet presAssocID="{712F47B5-BE93-4907-A429-C66A06951102}" presName="background2" presStyleLbl="node2" presStyleIdx="1" presStyleCnt="2"/>
      <dgm:spPr/>
    </dgm:pt>
    <dgm:pt modelId="{82F51091-20AE-4EC3-B4C1-0F4E11736A9E}" type="pres">
      <dgm:prSet presAssocID="{712F47B5-BE93-4907-A429-C66A06951102}" presName="text2" presStyleLbl="fgAcc2" presStyleIdx="1" presStyleCnt="2" custLinFactNeighborX="11447">
        <dgm:presLayoutVars>
          <dgm:chPref val="3"/>
        </dgm:presLayoutVars>
      </dgm:prSet>
      <dgm:spPr/>
    </dgm:pt>
    <dgm:pt modelId="{A06A5CAC-2158-40B4-9A1D-0E12781E857B}" type="pres">
      <dgm:prSet presAssocID="{712F47B5-BE93-4907-A429-C66A06951102}" presName="hierChild3" presStyleCnt="0"/>
      <dgm:spPr/>
    </dgm:pt>
    <dgm:pt modelId="{A820B42F-893C-4F20-934D-8A2E0B0EAC70}" type="pres">
      <dgm:prSet presAssocID="{F97E2D66-D1C2-4857-80F8-69F450054555}" presName="Name17" presStyleLbl="parChTrans1D3" presStyleIdx="3" presStyleCnt="6"/>
      <dgm:spPr/>
    </dgm:pt>
    <dgm:pt modelId="{7ED8DF73-AB29-43BA-8328-8E4A31FDCBC1}" type="pres">
      <dgm:prSet presAssocID="{E91B6F1B-A101-4E52-B28C-C80566E75880}" presName="hierRoot3" presStyleCnt="0"/>
      <dgm:spPr/>
    </dgm:pt>
    <dgm:pt modelId="{25828F65-8281-4CD0-A697-E27A97719A50}" type="pres">
      <dgm:prSet presAssocID="{E91B6F1B-A101-4E52-B28C-C80566E75880}" presName="composite3" presStyleCnt="0"/>
      <dgm:spPr/>
    </dgm:pt>
    <dgm:pt modelId="{BC80B754-947C-4DEF-8FC9-D4339418869D}" type="pres">
      <dgm:prSet presAssocID="{E91B6F1B-A101-4E52-B28C-C80566E75880}" presName="background3" presStyleLbl="node3" presStyleIdx="3" presStyleCnt="6"/>
      <dgm:spPr/>
    </dgm:pt>
    <dgm:pt modelId="{5346C151-852D-41CA-81BB-B069201A4A7E}" type="pres">
      <dgm:prSet presAssocID="{E91B6F1B-A101-4E52-B28C-C80566E75880}" presName="text3" presStyleLbl="fgAcc3" presStyleIdx="3" presStyleCnt="6">
        <dgm:presLayoutVars>
          <dgm:chPref val="3"/>
        </dgm:presLayoutVars>
      </dgm:prSet>
      <dgm:spPr/>
    </dgm:pt>
    <dgm:pt modelId="{103F6FB5-36E3-4DBD-8F83-E669010A29CC}" type="pres">
      <dgm:prSet presAssocID="{E91B6F1B-A101-4E52-B28C-C80566E75880}" presName="hierChild4" presStyleCnt="0"/>
      <dgm:spPr/>
    </dgm:pt>
    <dgm:pt modelId="{AAFA42C3-AC22-434E-A009-B4D5E2AC6A32}" type="pres">
      <dgm:prSet presAssocID="{858291E7-A264-458D-902E-CA860909CC58}" presName="Name17" presStyleLbl="parChTrans1D3" presStyleIdx="4" presStyleCnt="6"/>
      <dgm:spPr/>
    </dgm:pt>
    <dgm:pt modelId="{EAF66C20-CA94-48BC-8F7D-8DD6E939EA5C}" type="pres">
      <dgm:prSet presAssocID="{BB23910A-79B3-49EB-B3D0-5D169641EB09}" presName="hierRoot3" presStyleCnt="0"/>
      <dgm:spPr/>
    </dgm:pt>
    <dgm:pt modelId="{31A25277-2B28-4B7F-804A-8A84A7E9D168}" type="pres">
      <dgm:prSet presAssocID="{BB23910A-79B3-49EB-B3D0-5D169641EB09}" presName="composite3" presStyleCnt="0"/>
      <dgm:spPr/>
    </dgm:pt>
    <dgm:pt modelId="{A0905EF1-F2EC-442A-8464-31601F8A525A}" type="pres">
      <dgm:prSet presAssocID="{BB23910A-79B3-49EB-B3D0-5D169641EB09}" presName="background3" presStyleLbl="node3" presStyleIdx="4" presStyleCnt="6"/>
      <dgm:spPr/>
    </dgm:pt>
    <dgm:pt modelId="{A489317E-9379-4814-B69E-145773BA47CF}" type="pres">
      <dgm:prSet presAssocID="{BB23910A-79B3-49EB-B3D0-5D169641EB09}" presName="text3" presStyleLbl="fgAcc3" presStyleIdx="4" presStyleCnt="6">
        <dgm:presLayoutVars>
          <dgm:chPref val="3"/>
        </dgm:presLayoutVars>
      </dgm:prSet>
      <dgm:spPr/>
    </dgm:pt>
    <dgm:pt modelId="{9B6F50A2-F960-4CA8-82E7-D65DEA931A13}" type="pres">
      <dgm:prSet presAssocID="{BB23910A-79B3-49EB-B3D0-5D169641EB09}" presName="hierChild4" presStyleCnt="0"/>
      <dgm:spPr/>
    </dgm:pt>
    <dgm:pt modelId="{D64E5817-808F-44E8-BB7D-47D1398D3599}" type="pres">
      <dgm:prSet presAssocID="{DB1AD7C7-1A2A-4934-804D-4D7013254900}" presName="Name17" presStyleLbl="parChTrans1D3" presStyleIdx="5" presStyleCnt="6"/>
      <dgm:spPr/>
    </dgm:pt>
    <dgm:pt modelId="{7505BFC1-BEE3-41A6-9221-10DFC9861B7A}" type="pres">
      <dgm:prSet presAssocID="{FEDB4E64-5F2C-462A-B9A9-5C8271ACB295}" presName="hierRoot3" presStyleCnt="0"/>
      <dgm:spPr/>
    </dgm:pt>
    <dgm:pt modelId="{08A55EC8-A4D2-4DBE-A0A9-EF11CCAF6389}" type="pres">
      <dgm:prSet presAssocID="{FEDB4E64-5F2C-462A-B9A9-5C8271ACB295}" presName="composite3" presStyleCnt="0"/>
      <dgm:spPr/>
    </dgm:pt>
    <dgm:pt modelId="{CDC6DD8D-06A4-4D8A-A557-6813D73B1700}" type="pres">
      <dgm:prSet presAssocID="{FEDB4E64-5F2C-462A-B9A9-5C8271ACB295}" presName="background3" presStyleLbl="node3" presStyleIdx="5" presStyleCnt="6"/>
      <dgm:spPr/>
    </dgm:pt>
    <dgm:pt modelId="{503639B4-7D7A-459E-8BEE-2ED9DFE47443}" type="pres">
      <dgm:prSet presAssocID="{FEDB4E64-5F2C-462A-B9A9-5C8271ACB295}" presName="text3" presStyleLbl="fgAcc3" presStyleIdx="5" presStyleCnt="6">
        <dgm:presLayoutVars>
          <dgm:chPref val="3"/>
        </dgm:presLayoutVars>
      </dgm:prSet>
      <dgm:spPr/>
    </dgm:pt>
    <dgm:pt modelId="{02D0A4FA-14F8-42B8-8A47-7D2DA7BE0F49}" type="pres">
      <dgm:prSet presAssocID="{FEDB4E64-5F2C-462A-B9A9-5C8271ACB295}" presName="hierChild4" presStyleCnt="0"/>
      <dgm:spPr/>
    </dgm:pt>
  </dgm:ptLst>
  <dgm:cxnLst>
    <dgm:cxn modelId="{0F879A05-7F75-4CDA-9E58-DFDC76698B7E}" type="presOf" srcId="{858291E7-A264-458D-902E-CA860909CC58}" destId="{AAFA42C3-AC22-434E-A009-B4D5E2AC6A32}" srcOrd="0" destOrd="0" presId="urn:microsoft.com/office/officeart/2005/8/layout/hierarchy1"/>
    <dgm:cxn modelId="{B1D3080A-B8F1-4BEC-A2C7-AF1B6C0CB951}" type="presOf" srcId="{E442DE4F-B8B2-4355-9DB8-284CD2C13A17}" destId="{59B5B3CD-7C1D-427A-8606-474C3B286977}" srcOrd="0" destOrd="0" presId="urn:microsoft.com/office/officeart/2005/8/layout/hierarchy1"/>
    <dgm:cxn modelId="{02C3320B-B7AF-46FD-AF9B-2627BDE6DBA5}" srcId="{712F47B5-BE93-4907-A429-C66A06951102}" destId="{E91B6F1B-A101-4E52-B28C-C80566E75880}" srcOrd="0" destOrd="0" parTransId="{F97E2D66-D1C2-4857-80F8-69F450054555}" sibTransId="{E79711EC-B59D-4D7C-A970-1F365BA318DF}"/>
    <dgm:cxn modelId="{2C899214-8D9A-4A4E-B445-7E592D5A761D}" srcId="{F10BC23F-A4D8-4C97-AFF5-75E20AFFBB6E}" destId="{712F47B5-BE93-4907-A429-C66A06951102}" srcOrd="1" destOrd="0" parTransId="{EC084C5B-C32C-415C-97E4-A06940AC7893}" sibTransId="{439D0B6C-E0DB-4C88-8711-3F48E7CB06A9}"/>
    <dgm:cxn modelId="{38BAF21C-0F83-485A-AACE-D3097AD7D9E7}" srcId="{E83F6F70-825E-4EEF-88D0-7104648B8F19}" destId="{F10BC23F-A4D8-4C97-AFF5-75E20AFFBB6E}" srcOrd="0" destOrd="0" parTransId="{6D9B8CFD-73A2-4E20-B1AC-B60E8C481474}" sibTransId="{1E0211F5-5EA0-4761-9F1A-24AFBD74357F}"/>
    <dgm:cxn modelId="{9AF6751F-DFE4-4BAF-8A69-FFFCFB3A5BC2}" type="presOf" srcId="{BB23910A-79B3-49EB-B3D0-5D169641EB09}" destId="{A489317E-9379-4814-B69E-145773BA47CF}" srcOrd="0" destOrd="0" presId="urn:microsoft.com/office/officeart/2005/8/layout/hierarchy1"/>
    <dgm:cxn modelId="{9CFA002E-299B-428B-802F-3D051E85989E}" srcId="{712F47B5-BE93-4907-A429-C66A06951102}" destId="{FEDB4E64-5F2C-462A-B9A9-5C8271ACB295}" srcOrd="2" destOrd="0" parTransId="{DB1AD7C7-1A2A-4934-804D-4D7013254900}" sibTransId="{0E87BAE2-B43D-4B9B-BE84-BB69A49B7668}"/>
    <dgm:cxn modelId="{5CFCAC5C-0937-4EA0-87EE-A4DB9CB7670B}" type="presOf" srcId="{15B09DB5-99AB-4BF7-B241-3C64B28AA0C8}" destId="{1C574C71-37B7-4BB8-94FD-22D9121FB9EB}" srcOrd="0" destOrd="0" presId="urn:microsoft.com/office/officeart/2005/8/layout/hierarchy1"/>
    <dgm:cxn modelId="{3970E15C-13A5-48BA-84E5-396DE8A92A55}" srcId="{15B09DB5-99AB-4BF7-B241-3C64B28AA0C8}" destId="{10A4601C-B407-4BFB-8C1D-E1ABC254B0F0}" srcOrd="2" destOrd="0" parTransId="{E442DE4F-B8B2-4355-9DB8-284CD2C13A17}" sibTransId="{D332CDE8-C3AA-4F9A-A87D-D39BD2714C6B}"/>
    <dgm:cxn modelId="{52C54C6F-0393-4E74-A910-E07A8C08B1F6}" type="presOf" srcId="{F1561609-ED82-472F-B2B7-6F09D0871B86}" destId="{1306AB55-9E86-4B5D-BEB1-EA224AB2857F}" srcOrd="0" destOrd="0" presId="urn:microsoft.com/office/officeart/2005/8/layout/hierarchy1"/>
    <dgm:cxn modelId="{7621CF6F-D28B-4AD9-8571-FE31F069081F}" type="presOf" srcId="{8E7B59E0-A21A-4A26-84FF-4F57A489E2BA}" destId="{66B659EE-A721-48F7-9F68-4606F9D5A5BA}" srcOrd="0" destOrd="0" presId="urn:microsoft.com/office/officeart/2005/8/layout/hierarchy1"/>
    <dgm:cxn modelId="{C4FDC975-EA1C-43B2-84D6-AFC3071F6E7E}" type="presOf" srcId="{DB1AD7C7-1A2A-4934-804D-4D7013254900}" destId="{D64E5817-808F-44E8-BB7D-47D1398D3599}" srcOrd="0" destOrd="0" presId="urn:microsoft.com/office/officeart/2005/8/layout/hierarchy1"/>
    <dgm:cxn modelId="{F951F978-0597-4872-81BF-935AC22783B0}" type="presOf" srcId="{F97E2D66-D1C2-4857-80F8-69F450054555}" destId="{A820B42F-893C-4F20-934D-8A2E0B0EAC70}" srcOrd="0" destOrd="0" presId="urn:microsoft.com/office/officeart/2005/8/layout/hierarchy1"/>
    <dgm:cxn modelId="{26C2FF5A-BC7C-400F-AD30-44949C559E84}" type="presOf" srcId="{F10BC23F-A4D8-4C97-AFF5-75E20AFFBB6E}" destId="{246B0693-B89D-4D23-88AF-942DA68A0616}" srcOrd="0" destOrd="0" presId="urn:microsoft.com/office/officeart/2005/8/layout/hierarchy1"/>
    <dgm:cxn modelId="{83A0147E-6A17-4E5B-8B93-C9823184262A}" type="presOf" srcId="{452935F1-9D69-4E90-A5D4-8956E2FC7796}" destId="{2B5C1F27-235F-4D3D-8CC7-9DCFA7E0DFBE}" srcOrd="0" destOrd="0" presId="urn:microsoft.com/office/officeart/2005/8/layout/hierarchy1"/>
    <dgm:cxn modelId="{36DC8180-FBE1-45FB-9926-965E3A192B8C}" type="presOf" srcId="{678D488B-0350-40D8-9A00-4A574E84D710}" destId="{5CBD2128-5154-4B64-80F7-8BC205F43CBF}" srcOrd="0" destOrd="0" presId="urn:microsoft.com/office/officeart/2005/8/layout/hierarchy1"/>
    <dgm:cxn modelId="{58188D90-B536-4360-963A-95462C628C69}" type="presOf" srcId="{FEDB4E64-5F2C-462A-B9A9-5C8271ACB295}" destId="{503639B4-7D7A-459E-8BEE-2ED9DFE47443}" srcOrd="0" destOrd="0" presId="urn:microsoft.com/office/officeart/2005/8/layout/hierarchy1"/>
    <dgm:cxn modelId="{D85AEAB5-4B12-4861-8628-F6DB08BEDD7A}" type="presOf" srcId="{10A4601C-B407-4BFB-8C1D-E1ABC254B0F0}" destId="{297BFF4A-C4B3-4F22-8037-58344BB37DEB}" srcOrd="0" destOrd="0" presId="urn:microsoft.com/office/officeart/2005/8/layout/hierarchy1"/>
    <dgm:cxn modelId="{8A1DC6BD-1294-4A8B-9E11-3D974C3A747F}" srcId="{15B09DB5-99AB-4BF7-B241-3C64B28AA0C8}" destId="{678D488B-0350-40D8-9A00-4A574E84D710}" srcOrd="1" destOrd="0" parTransId="{8E7B59E0-A21A-4A26-84FF-4F57A489E2BA}" sibTransId="{ABD81837-5754-405A-87F5-0467EE293DAF}"/>
    <dgm:cxn modelId="{82EA9AC4-11DF-4885-AE78-FB0208E1F7CE}" srcId="{712F47B5-BE93-4907-A429-C66A06951102}" destId="{BB23910A-79B3-49EB-B3D0-5D169641EB09}" srcOrd="1" destOrd="0" parTransId="{858291E7-A264-458D-902E-CA860909CC58}" sibTransId="{6ACFCB9E-45A1-49B4-9B6C-F9605E340414}"/>
    <dgm:cxn modelId="{2E0A89CF-FC55-4353-826E-668541E89295}" type="presOf" srcId="{E83F6F70-825E-4EEF-88D0-7104648B8F19}" destId="{4ECA65F2-A0FF-484A-830F-ECACDEBB9A78}" srcOrd="0" destOrd="0" presId="urn:microsoft.com/office/officeart/2005/8/layout/hierarchy1"/>
    <dgm:cxn modelId="{D44FA7D4-DF29-4A5C-86C2-6FDF54C0F9DB}" type="presOf" srcId="{EC084C5B-C32C-415C-97E4-A06940AC7893}" destId="{5790F34D-90F4-413E-92C1-008C4AFB1C8E}" srcOrd="0" destOrd="0" presId="urn:microsoft.com/office/officeart/2005/8/layout/hierarchy1"/>
    <dgm:cxn modelId="{5F4A98DC-BAAB-4F33-A805-DA05564CD240}" type="presOf" srcId="{E91B6F1B-A101-4E52-B28C-C80566E75880}" destId="{5346C151-852D-41CA-81BB-B069201A4A7E}" srcOrd="0" destOrd="0" presId="urn:microsoft.com/office/officeart/2005/8/layout/hierarchy1"/>
    <dgm:cxn modelId="{FA97BFE6-827F-4C44-A525-2A2AB989464A}" srcId="{15B09DB5-99AB-4BF7-B241-3C64B28AA0C8}" destId="{452935F1-9D69-4E90-A5D4-8956E2FC7796}" srcOrd="0" destOrd="0" parTransId="{F1561609-ED82-472F-B2B7-6F09D0871B86}" sibTransId="{33195F6F-6921-43FE-AA4B-6A43929E2389}"/>
    <dgm:cxn modelId="{B1E7E0EA-C2DD-427A-9F43-76FBE4F56DBA}" type="presOf" srcId="{712F47B5-BE93-4907-A429-C66A06951102}" destId="{82F51091-20AE-4EC3-B4C1-0F4E11736A9E}" srcOrd="0" destOrd="0" presId="urn:microsoft.com/office/officeart/2005/8/layout/hierarchy1"/>
    <dgm:cxn modelId="{7B73F9EA-B73D-401E-87A2-2445B08951EC}" srcId="{F10BC23F-A4D8-4C97-AFF5-75E20AFFBB6E}" destId="{15B09DB5-99AB-4BF7-B241-3C64B28AA0C8}" srcOrd="0" destOrd="0" parTransId="{511CEEDD-8A03-41FF-985A-58F97D783AA7}" sibTransId="{82AD9F80-078E-48A5-A632-34B1A22755E0}"/>
    <dgm:cxn modelId="{850588EB-57F6-4615-BF95-0421D5341F14}" type="presOf" srcId="{511CEEDD-8A03-41FF-985A-58F97D783AA7}" destId="{153009DF-4DB5-4E44-A88B-7D5FB59A5969}" srcOrd="0" destOrd="0" presId="urn:microsoft.com/office/officeart/2005/8/layout/hierarchy1"/>
    <dgm:cxn modelId="{F5DDF9B3-9DE0-45E2-836A-88B9EA380F75}" type="presParOf" srcId="{4ECA65F2-A0FF-484A-830F-ECACDEBB9A78}" destId="{C0D1D638-E841-482C-BFAC-20C3785583FA}" srcOrd="0" destOrd="0" presId="urn:microsoft.com/office/officeart/2005/8/layout/hierarchy1"/>
    <dgm:cxn modelId="{A8AA4F16-FACD-4FF5-AE04-79D2001AD47B}" type="presParOf" srcId="{C0D1D638-E841-482C-BFAC-20C3785583FA}" destId="{7F6FDDB5-C192-4BD8-945D-8007900D0568}" srcOrd="0" destOrd="0" presId="urn:microsoft.com/office/officeart/2005/8/layout/hierarchy1"/>
    <dgm:cxn modelId="{8095117A-DA2A-4BFD-AAD0-7A2A9EE899DA}" type="presParOf" srcId="{7F6FDDB5-C192-4BD8-945D-8007900D0568}" destId="{367A69E7-EFE0-4506-9F66-571760393C04}" srcOrd="0" destOrd="0" presId="urn:microsoft.com/office/officeart/2005/8/layout/hierarchy1"/>
    <dgm:cxn modelId="{BDF0AF6E-1355-4D24-BCB0-E9D9F7998855}" type="presParOf" srcId="{7F6FDDB5-C192-4BD8-945D-8007900D0568}" destId="{246B0693-B89D-4D23-88AF-942DA68A0616}" srcOrd="1" destOrd="0" presId="urn:microsoft.com/office/officeart/2005/8/layout/hierarchy1"/>
    <dgm:cxn modelId="{9C76D658-DA63-4E30-8E9F-D0B9791CABC8}" type="presParOf" srcId="{C0D1D638-E841-482C-BFAC-20C3785583FA}" destId="{22BC967F-3AB5-494E-BBDA-01E9B2CCEBBE}" srcOrd="1" destOrd="0" presId="urn:microsoft.com/office/officeart/2005/8/layout/hierarchy1"/>
    <dgm:cxn modelId="{B88934B7-D606-436F-94CE-16EBCC5E2671}" type="presParOf" srcId="{22BC967F-3AB5-494E-BBDA-01E9B2CCEBBE}" destId="{153009DF-4DB5-4E44-A88B-7D5FB59A5969}" srcOrd="0" destOrd="0" presId="urn:microsoft.com/office/officeart/2005/8/layout/hierarchy1"/>
    <dgm:cxn modelId="{8AB2749E-6FC2-41AB-85C1-EE9A2E1DD850}" type="presParOf" srcId="{22BC967F-3AB5-494E-BBDA-01E9B2CCEBBE}" destId="{6A2C8C8F-FA10-430B-AD80-75505F3B5F5E}" srcOrd="1" destOrd="0" presId="urn:microsoft.com/office/officeart/2005/8/layout/hierarchy1"/>
    <dgm:cxn modelId="{8B61D107-9FC9-48A2-B5F4-6F67F762463C}" type="presParOf" srcId="{6A2C8C8F-FA10-430B-AD80-75505F3B5F5E}" destId="{6DF3BD66-1D85-4E00-B96A-9C3ECD5EF682}" srcOrd="0" destOrd="0" presId="urn:microsoft.com/office/officeart/2005/8/layout/hierarchy1"/>
    <dgm:cxn modelId="{6A5B3429-7549-43CA-A3ED-1A9136C1E7C2}" type="presParOf" srcId="{6DF3BD66-1D85-4E00-B96A-9C3ECD5EF682}" destId="{A636F543-02BC-4D79-BEE4-174F87AD8872}" srcOrd="0" destOrd="0" presId="urn:microsoft.com/office/officeart/2005/8/layout/hierarchy1"/>
    <dgm:cxn modelId="{BD2F978F-F106-41F5-BB07-F37B5AD94134}" type="presParOf" srcId="{6DF3BD66-1D85-4E00-B96A-9C3ECD5EF682}" destId="{1C574C71-37B7-4BB8-94FD-22D9121FB9EB}" srcOrd="1" destOrd="0" presId="urn:microsoft.com/office/officeart/2005/8/layout/hierarchy1"/>
    <dgm:cxn modelId="{E4E39EE2-1F2A-4F90-8BE2-51323AF2CDAA}" type="presParOf" srcId="{6A2C8C8F-FA10-430B-AD80-75505F3B5F5E}" destId="{99518A87-2FF4-407C-83F1-C03E3DC7F711}" srcOrd="1" destOrd="0" presId="urn:microsoft.com/office/officeart/2005/8/layout/hierarchy1"/>
    <dgm:cxn modelId="{EC2E7BDC-6E34-4978-94E4-448A4A1709EF}" type="presParOf" srcId="{99518A87-2FF4-407C-83F1-C03E3DC7F711}" destId="{1306AB55-9E86-4B5D-BEB1-EA224AB2857F}" srcOrd="0" destOrd="0" presId="urn:microsoft.com/office/officeart/2005/8/layout/hierarchy1"/>
    <dgm:cxn modelId="{E64C51DE-9710-4C1A-9C54-9AB797F9A595}" type="presParOf" srcId="{99518A87-2FF4-407C-83F1-C03E3DC7F711}" destId="{1200E106-3DC0-4755-A6E4-3C0121127F17}" srcOrd="1" destOrd="0" presId="urn:microsoft.com/office/officeart/2005/8/layout/hierarchy1"/>
    <dgm:cxn modelId="{D29A5057-11E9-47A8-96F3-633BDBE0B7D4}" type="presParOf" srcId="{1200E106-3DC0-4755-A6E4-3C0121127F17}" destId="{BD525909-368B-4ED4-9024-6052B644D48F}" srcOrd="0" destOrd="0" presId="urn:microsoft.com/office/officeart/2005/8/layout/hierarchy1"/>
    <dgm:cxn modelId="{59514184-FA26-4127-8BB3-ACF61F1DEC16}" type="presParOf" srcId="{BD525909-368B-4ED4-9024-6052B644D48F}" destId="{5F4A9457-C680-48DB-80A0-61A608F5AD82}" srcOrd="0" destOrd="0" presId="urn:microsoft.com/office/officeart/2005/8/layout/hierarchy1"/>
    <dgm:cxn modelId="{08365801-1321-4EE2-B731-924045C896B9}" type="presParOf" srcId="{BD525909-368B-4ED4-9024-6052B644D48F}" destId="{2B5C1F27-235F-4D3D-8CC7-9DCFA7E0DFBE}" srcOrd="1" destOrd="0" presId="urn:microsoft.com/office/officeart/2005/8/layout/hierarchy1"/>
    <dgm:cxn modelId="{ABA4AC7B-6A57-43D2-9607-65C7477E1EE5}" type="presParOf" srcId="{1200E106-3DC0-4755-A6E4-3C0121127F17}" destId="{186C3711-D79B-4580-A592-EC65781472AB}" srcOrd="1" destOrd="0" presId="urn:microsoft.com/office/officeart/2005/8/layout/hierarchy1"/>
    <dgm:cxn modelId="{6F7F3D2A-7D80-493C-9F88-B7ADB99A9356}" type="presParOf" srcId="{99518A87-2FF4-407C-83F1-C03E3DC7F711}" destId="{66B659EE-A721-48F7-9F68-4606F9D5A5BA}" srcOrd="2" destOrd="0" presId="urn:microsoft.com/office/officeart/2005/8/layout/hierarchy1"/>
    <dgm:cxn modelId="{F73ECAC0-1309-40F2-A65E-F05F67111AA3}" type="presParOf" srcId="{99518A87-2FF4-407C-83F1-C03E3DC7F711}" destId="{26A786CC-A86D-4AB4-97D7-E0D0106A2492}" srcOrd="3" destOrd="0" presId="urn:microsoft.com/office/officeart/2005/8/layout/hierarchy1"/>
    <dgm:cxn modelId="{02B9F841-5FB1-4689-8F2F-7DCCC19A60BC}" type="presParOf" srcId="{26A786CC-A86D-4AB4-97D7-E0D0106A2492}" destId="{84AFBBD2-3502-4FB6-A616-1FC841B0EE7E}" srcOrd="0" destOrd="0" presId="urn:microsoft.com/office/officeart/2005/8/layout/hierarchy1"/>
    <dgm:cxn modelId="{EF003770-6D5A-4EAA-A780-663DF46B8EDF}" type="presParOf" srcId="{84AFBBD2-3502-4FB6-A616-1FC841B0EE7E}" destId="{FF5173DD-C5A5-4C9A-8BA8-F614FD2A4CBC}" srcOrd="0" destOrd="0" presId="urn:microsoft.com/office/officeart/2005/8/layout/hierarchy1"/>
    <dgm:cxn modelId="{FF966937-A5F9-41BA-A1F0-048E9A8CE0CD}" type="presParOf" srcId="{84AFBBD2-3502-4FB6-A616-1FC841B0EE7E}" destId="{5CBD2128-5154-4B64-80F7-8BC205F43CBF}" srcOrd="1" destOrd="0" presId="urn:microsoft.com/office/officeart/2005/8/layout/hierarchy1"/>
    <dgm:cxn modelId="{701EAA48-2B74-4C57-A878-E32AE05AF763}" type="presParOf" srcId="{26A786CC-A86D-4AB4-97D7-E0D0106A2492}" destId="{9C8A3CF7-5255-499D-8773-8A9C98B86C27}" srcOrd="1" destOrd="0" presId="urn:microsoft.com/office/officeart/2005/8/layout/hierarchy1"/>
    <dgm:cxn modelId="{715418E9-4BB8-4DA2-9E4B-37CA7068C66E}" type="presParOf" srcId="{99518A87-2FF4-407C-83F1-C03E3DC7F711}" destId="{59B5B3CD-7C1D-427A-8606-474C3B286977}" srcOrd="4" destOrd="0" presId="urn:microsoft.com/office/officeart/2005/8/layout/hierarchy1"/>
    <dgm:cxn modelId="{AA88B81C-F9A5-448D-AEF3-5C9A6798C9EC}" type="presParOf" srcId="{99518A87-2FF4-407C-83F1-C03E3DC7F711}" destId="{C0D914C5-A9A9-4C19-BDCE-121623498D39}" srcOrd="5" destOrd="0" presId="urn:microsoft.com/office/officeart/2005/8/layout/hierarchy1"/>
    <dgm:cxn modelId="{2E76AF4C-158F-4A9B-B9AF-33F5B0B7A4AF}" type="presParOf" srcId="{C0D914C5-A9A9-4C19-BDCE-121623498D39}" destId="{970CED2A-50BB-46E5-A2E6-B7AA1FB6A352}" srcOrd="0" destOrd="0" presId="urn:microsoft.com/office/officeart/2005/8/layout/hierarchy1"/>
    <dgm:cxn modelId="{A2FCAC25-9AC3-4440-8835-7813165D1142}" type="presParOf" srcId="{970CED2A-50BB-46E5-A2E6-B7AA1FB6A352}" destId="{24714D24-9526-4E10-9BF5-398B99854F0E}" srcOrd="0" destOrd="0" presId="urn:microsoft.com/office/officeart/2005/8/layout/hierarchy1"/>
    <dgm:cxn modelId="{FF935C1D-2328-489D-898C-ABF543461545}" type="presParOf" srcId="{970CED2A-50BB-46E5-A2E6-B7AA1FB6A352}" destId="{297BFF4A-C4B3-4F22-8037-58344BB37DEB}" srcOrd="1" destOrd="0" presId="urn:microsoft.com/office/officeart/2005/8/layout/hierarchy1"/>
    <dgm:cxn modelId="{A2074AE9-7133-4EE4-B86A-E9BBBB8D159D}" type="presParOf" srcId="{C0D914C5-A9A9-4C19-BDCE-121623498D39}" destId="{0CDC9D62-3511-40BC-B48C-C35F45791C6E}" srcOrd="1" destOrd="0" presId="urn:microsoft.com/office/officeart/2005/8/layout/hierarchy1"/>
    <dgm:cxn modelId="{119BF9EC-41F8-4D5E-BB4D-E30AC56482D0}" type="presParOf" srcId="{22BC967F-3AB5-494E-BBDA-01E9B2CCEBBE}" destId="{5790F34D-90F4-413E-92C1-008C4AFB1C8E}" srcOrd="2" destOrd="0" presId="urn:microsoft.com/office/officeart/2005/8/layout/hierarchy1"/>
    <dgm:cxn modelId="{2C20A3C1-B057-4349-AF0D-76746AA9D1A2}" type="presParOf" srcId="{22BC967F-3AB5-494E-BBDA-01E9B2CCEBBE}" destId="{C36823AC-B62D-4511-A837-53EF6EFE94D2}" srcOrd="3" destOrd="0" presId="urn:microsoft.com/office/officeart/2005/8/layout/hierarchy1"/>
    <dgm:cxn modelId="{94296408-604E-4941-B2E5-5D505B530E57}" type="presParOf" srcId="{C36823AC-B62D-4511-A837-53EF6EFE94D2}" destId="{E40FAC3B-7D2C-4B48-915D-77C0D2A94FE6}" srcOrd="0" destOrd="0" presId="urn:microsoft.com/office/officeart/2005/8/layout/hierarchy1"/>
    <dgm:cxn modelId="{CFC66CDF-2D4B-4569-B601-CF0C359821EB}" type="presParOf" srcId="{E40FAC3B-7D2C-4B48-915D-77C0D2A94FE6}" destId="{7075A6CD-F5D1-4367-8D63-D018EE5A871B}" srcOrd="0" destOrd="0" presId="urn:microsoft.com/office/officeart/2005/8/layout/hierarchy1"/>
    <dgm:cxn modelId="{B57E29C5-089A-4C31-8774-36282D487DA5}" type="presParOf" srcId="{E40FAC3B-7D2C-4B48-915D-77C0D2A94FE6}" destId="{82F51091-20AE-4EC3-B4C1-0F4E11736A9E}" srcOrd="1" destOrd="0" presId="urn:microsoft.com/office/officeart/2005/8/layout/hierarchy1"/>
    <dgm:cxn modelId="{947EA05C-A512-412A-862C-406F22751923}" type="presParOf" srcId="{C36823AC-B62D-4511-A837-53EF6EFE94D2}" destId="{A06A5CAC-2158-40B4-9A1D-0E12781E857B}" srcOrd="1" destOrd="0" presId="urn:microsoft.com/office/officeart/2005/8/layout/hierarchy1"/>
    <dgm:cxn modelId="{E83BC918-6E59-433E-A4D2-FFE7189A4826}" type="presParOf" srcId="{A06A5CAC-2158-40B4-9A1D-0E12781E857B}" destId="{A820B42F-893C-4F20-934D-8A2E0B0EAC70}" srcOrd="0" destOrd="0" presId="urn:microsoft.com/office/officeart/2005/8/layout/hierarchy1"/>
    <dgm:cxn modelId="{466725B5-1365-4223-B60F-68E55C18F142}" type="presParOf" srcId="{A06A5CAC-2158-40B4-9A1D-0E12781E857B}" destId="{7ED8DF73-AB29-43BA-8328-8E4A31FDCBC1}" srcOrd="1" destOrd="0" presId="urn:microsoft.com/office/officeart/2005/8/layout/hierarchy1"/>
    <dgm:cxn modelId="{EB6794D3-E79C-47F9-9D33-E287FC867C73}" type="presParOf" srcId="{7ED8DF73-AB29-43BA-8328-8E4A31FDCBC1}" destId="{25828F65-8281-4CD0-A697-E27A97719A50}" srcOrd="0" destOrd="0" presId="urn:microsoft.com/office/officeart/2005/8/layout/hierarchy1"/>
    <dgm:cxn modelId="{55E62AFB-0A56-474A-B559-2A6954ED8F56}" type="presParOf" srcId="{25828F65-8281-4CD0-A697-E27A97719A50}" destId="{BC80B754-947C-4DEF-8FC9-D4339418869D}" srcOrd="0" destOrd="0" presId="urn:microsoft.com/office/officeart/2005/8/layout/hierarchy1"/>
    <dgm:cxn modelId="{24E96282-42A4-46C4-B6E3-A2BC7CFDE748}" type="presParOf" srcId="{25828F65-8281-4CD0-A697-E27A97719A50}" destId="{5346C151-852D-41CA-81BB-B069201A4A7E}" srcOrd="1" destOrd="0" presId="urn:microsoft.com/office/officeart/2005/8/layout/hierarchy1"/>
    <dgm:cxn modelId="{48F2FF59-321B-4171-84D9-84F739FF7635}" type="presParOf" srcId="{7ED8DF73-AB29-43BA-8328-8E4A31FDCBC1}" destId="{103F6FB5-36E3-4DBD-8F83-E669010A29CC}" srcOrd="1" destOrd="0" presId="urn:microsoft.com/office/officeart/2005/8/layout/hierarchy1"/>
    <dgm:cxn modelId="{969E6B1D-15CF-45D3-A298-F704E04B6242}" type="presParOf" srcId="{A06A5CAC-2158-40B4-9A1D-0E12781E857B}" destId="{AAFA42C3-AC22-434E-A009-B4D5E2AC6A32}" srcOrd="2" destOrd="0" presId="urn:microsoft.com/office/officeart/2005/8/layout/hierarchy1"/>
    <dgm:cxn modelId="{59126A62-B40D-4B8D-9DDF-4C83F5D6A756}" type="presParOf" srcId="{A06A5CAC-2158-40B4-9A1D-0E12781E857B}" destId="{EAF66C20-CA94-48BC-8F7D-8DD6E939EA5C}" srcOrd="3" destOrd="0" presId="urn:microsoft.com/office/officeart/2005/8/layout/hierarchy1"/>
    <dgm:cxn modelId="{C1965EF0-28BD-4FF7-A016-9F1871F14A09}" type="presParOf" srcId="{EAF66C20-CA94-48BC-8F7D-8DD6E939EA5C}" destId="{31A25277-2B28-4B7F-804A-8A84A7E9D168}" srcOrd="0" destOrd="0" presId="urn:microsoft.com/office/officeart/2005/8/layout/hierarchy1"/>
    <dgm:cxn modelId="{D68888DC-570D-4AF7-962C-3D75A8A360E8}" type="presParOf" srcId="{31A25277-2B28-4B7F-804A-8A84A7E9D168}" destId="{A0905EF1-F2EC-442A-8464-31601F8A525A}" srcOrd="0" destOrd="0" presId="urn:microsoft.com/office/officeart/2005/8/layout/hierarchy1"/>
    <dgm:cxn modelId="{2D521623-873E-4A54-A7E1-55885531F5A5}" type="presParOf" srcId="{31A25277-2B28-4B7F-804A-8A84A7E9D168}" destId="{A489317E-9379-4814-B69E-145773BA47CF}" srcOrd="1" destOrd="0" presId="urn:microsoft.com/office/officeart/2005/8/layout/hierarchy1"/>
    <dgm:cxn modelId="{E3D98F66-949B-4871-A8F9-6115C2F7C13C}" type="presParOf" srcId="{EAF66C20-CA94-48BC-8F7D-8DD6E939EA5C}" destId="{9B6F50A2-F960-4CA8-82E7-D65DEA931A13}" srcOrd="1" destOrd="0" presId="urn:microsoft.com/office/officeart/2005/8/layout/hierarchy1"/>
    <dgm:cxn modelId="{255DD590-D00E-487C-89AA-B384EF2AEB8B}" type="presParOf" srcId="{A06A5CAC-2158-40B4-9A1D-0E12781E857B}" destId="{D64E5817-808F-44E8-BB7D-47D1398D3599}" srcOrd="4" destOrd="0" presId="urn:microsoft.com/office/officeart/2005/8/layout/hierarchy1"/>
    <dgm:cxn modelId="{5E026356-E1FB-4D8D-B298-B952A67E7908}" type="presParOf" srcId="{A06A5CAC-2158-40B4-9A1D-0E12781E857B}" destId="{7505BFC1-BEE3-41A6-9221-10DFC9861B7A}" srcOrd="5" destOrd="0" presId="urn:microsoft.com/office/officeart/2005/8/layout/hierarchy1"/>
    <dgm:cxn modelId="{F482B5B4-9C44-444B-88F8-596E9D6EC863}" type="presParOf" srcId="{7505BFC1-BEE3-41A6-9221-10DFC9861B7A}" destId="{08A55EC8-A4D2-4DBE-A0A9-EF11CCAF6389}" srcOrd="0" destOrd="0" presId="urn:microsoft.com/office/officeart/2005/8/layout/hierarchy1"/>
    <dgm:cxn modelId="{C0D36DC7-5CC9-44D8-9E28-F68820E1F83B}" type="presParOf" srcId="{08A55EC8-A4D2-4DBE-A0A9-EF11CCAF6389}" destId="{CDC6DD8D-06A4-4D8A-A557-6813D73B1700}" srcOrd="0" destOrd="0" presId="urn:microsoft.com/office/officeart/2005/8/layout/hierarchy1"/>
    <dgm:cxn modelId="{29F6D056-771D-4306-A637-8E2C7D14CA16}" type="presParOf" srcId="{08A55EC8-A4D2-4DBE-A0A9-EF11CCAF6389}" destId="{503639B4-7D7A-459E-8BEE-2ED9DFE47443}" srcOrd="1" destOrd="0" presId="urn:microsoft.com/office/officeart/2005/8/layout/hierarchy1"/>
    <dgm:cxn modelId="{F348657D-4793-42AE-A80D-ED31330ADFD8}" type="presParOf" srcId="{7505BFC1-BEE3-41A6-9221-10DFC9861B7A}" destId="{02D0A4FA-14F8-42B8-8A47-7D2DA7BE0F4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90F34D-90F4-413E-92C1-008C4AFB1C8E}">
      <dsp:nvSpPr>
        <dsp:cNvPr id="0" name=""/>
        <dsp:cNvSpPr/>
      </dsp:nvSpPr>
      <dsp:spPr>
        <a:xfrm>
          <a:off x="5820829" y="1596261"/>
          <a:ext cx="4290165" cy="1197642"/>
        </a:xfrm>
        <a:custGeom>
          <a:avLst/>
          <a:gdLst/>
          <a:ahLst/>
          <a:cxnLst/>
          <a:rect l="0" t="0" r="0" b="0"/>
          <a:pathLst>
            <a:path>
              <a:moveTo>
                <a:pt x="0" y="0"/>
              </a:moveTo>
              <a:lnTo>
                <a:pt x="0" y="918338"/>
              </a:lnTo>
              <a:lnTo>
                <a:pt x="4290165" y="918338"/>
              </a:lnTo>
              <a:lnTo>
                <a:pt x="4290165" y="1197642"/>
              </a:lnTo>
            </a:path>
          </a:pathLst>
        </a:custGeom>
        <a:noFill/>
        <a:ln w="25400" cap="flat" cmpd="sng" algn="ctr">
          <a:solidFill>
            <a:schemeClr val="accent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153009DF-4DB5-4E44-A88B-7D5FB59A5969}">
      <dsp:nvSpPr>
        <dsp:cNvPr id="0" name=""/>
        <dsp:cNvSpPr/>
      </dsp:nvSpPr>
      <dsp:spPr>
        <a:xfrm>
          <a:off x="5775109" y="1596261"/>
          <a:ext cx="91440" cy="1197642"/>
        </a:xfrm>
        <a:custGeom>
          <a:avLst/>
          <a:gdLst/>
          <a:ahLst/>
          <a:cxnLst/>
          <a:rect l="0" t="0" r="0" b="0"/>
          <a:pathLst>
            <a:path>
              <a:moveTo>
                <a:pt x="45720" y="0"/>
              </a:moveTo>
              <a:lnTo>
                <a:pt x="45720" y="918338"/>
              </a:lnTo>
              <a:lnTo>
                <a:pt x="82472" y="918338"/>
              </a:lnTo>
              <a:lnTo>
                <a:pt x="82472" y="1197642"/>
              </a:lnTo>
            </a:path>
          </a:pathLst>
        </a:custGeom>
        <a:noFill/>
        <a:ln w="25400" cap="flat" cmpd="sng" algn="ctr">
          <a:solidFill>
            <a:schemeClr val="accent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54552971-00F0-4747-B90E-B34F07A6B514}">
      <dsp:nvSpPr>
        <dsp:cNvPr id="0" name=""/>
        <dsp:cNvSpPr/>
      </dsp:nvSpPr>
      <dsp:spPr>
        <a:xfrm>
          <a:off x="1447390" y="1596261"/>
          <a:ext cx="4373439" cy="1197642"/>
        </a:xfrm>
        <a:custGeom>
          <a:avLst/>
          <a:gdLst/>
          <a:ahLst/>
          <a:cxnLst/>
          <a:rect l="0" t="0" r="0" b="0"/>
          <a:pathLst>
            <a:path>
              <a:moveTo>
                <a:pt x="4373439" y="0"/>
              </a:moveTo>
              <a:lnTo>
                <a:pt x="4373439" y="918338"/>
              </a:lnTo>
              <a:lnTo>
                <a:pt x="0" y="918338"/>
              </a:lnTo>
              <a:lnTo>
                <a:pt x="0" y="1197642"/>
              </a:lnTo>
            </a:path>
          </a:pathLst>
        </a:custGeom>
        <a:noFill/>
        <a:ln w="25400" cap="flat" cmpd="sng" algn="ctr">
          <a:solidFill>
            <a:schemeClr val="accent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367A69E7-EFE0-4506-9F66-571760393C04}">
      <dsp:nvSpPr>
        <dsp:cNvPr id="0" name=""/>
        <dsp:cNvSpPr/>
      </dsp:nvSpPr>
      <dsp:spPr>
        <a:xfrm>
          <a:off x="4313342" y="-318247"/>
          <a:ext cx="3014975" cy="1914509"/>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46B0693-B89D-4D23-88AF-942DA68A0616}">
      <dsp:nvSpPr>
        <dsp:cNvPr id="0" name=""/>
        <dsp:cNvSpPr/>
      </dsp:nvSpPr>
      <dsp:spPr>
        <a:xfrm>
          <a:off x="4648339" y="0"/>
          <a:ext cx="3014975" cy="1914509"/>
        </a:xfrm>
        <a:prstGeom prst="roundRect">
          <a:avLst>
            <a:gd name="adj" fmla="val 10000"/>
          </a:avLst>
        </a:prstGeom>
        <a:solidFill>
          <a:srgbClr val="FFC000">
            <a:alpha val="90000"/>
          </a:srgb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Thing</a:t>
          </a:r>
          <a:endParaRPr lang="en-US" sz="1300" kern="1200" dirty="0"/>
        </a:p>
      </dsp:txBody>
      <dsp:txXfrm>
        <a:off x="4704413" y="56074"/>
        <a:ext cx="2902827" cy="1802361"/>
      </dsp:txXfrm>
    </dsp:sp>
    <dsp:sp modelId="{372F9824-F7CA-4C73-93A3-1CDE09E23BDA}">
      <dsp:nvSpPr>
        <dsp:cNvPr id="0" name=""/>
        <dsp:cNvSpPr/>
      </dsp:nvSpPr>
      <dsp:spPr>
        <a:xfrm>
          <a:off x="-60096" y="2793903"/>
          <a:ext cx="3014975" cy="1914509"/>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98AA11D2-C4AE-45C2-97B5-7CD0B7DEE22D}">
      <dsp:nvSpPr>
        <dsp:cNvPr id="0" name=""/>
        <dsp:cNvSpPr/>
      </dsp:nvSpPr>
      <dsp:spPr>
        <a:xfrm>
          <a:off x="274900" y="3112151"/>
          <a:ext cx="3014975" cy="1914509"/>
        </a:xfrm>
        <a:prstGeom prst="roundRect">
          <a:avLst>
            <a:gd name="adj" fmla="val 10000"/>
          </a:avLst>
        </a:prstGeom>
        <a:solidFill>
          <a:srgbClr val="FFC000">
            <a:alpha val="90000"/>
          </a:srgb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Independent Thing</a:t>
          </a:r>
        </a:p>
      </dsp:txBody>
      <dsp:txXfrm>
        <a:off x="330974" y="3168225"/>
        <a:ext cx="2902827" cy="1802361"/>
      </dsp:txXfrm>
    </dsp:sp>
    <dsp:sp modelId="{A636F543-02BC-4D79-BEE4-174F87AD8872}">
      <dsp:nvSpPr>
        <dsp:cNvPr id="0" name=""/>
        <dsp:cNvSpPr/>
      </dsp:nvSpPr>
      <dsp:spPr>
        <a:xfrm>
          <a:off x="4350094" y="2793903"/>
          <a:ext cx="3014975" cy="1914509"/>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C574C71-37B7-4BB8-94FD-22D9121FB9EB}">
      <dsp:nvSpPr>
        <dsp:cNvPr id="0" name=""/>
        <dsp:cNvSpPr/>
      </dsp:nvSpPr>
      <dsp:spPr>
        <a:xfrm>
          <a:off x="4685091" y="3112151"/>
          <a:ext cx="3014975" cy="1914509"/>
        </a:xfrm>
        <a:prstGeom prst="roundRect">
          <a:avLst>
            <a:gd name="adj" fmla="val 10000"/>
          </a:avLst>
        </a:prstGeom>
        <a:solidFill>
          <a:srgbClr val="FFC000">
            <a:alpha val="90000"/>
          </a:srgb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Relative Thing</a:t>
          </a:r>
        </a:p>
      </dsp:txBody>
      <dsp:txXfrm>
        <a:off x="4741165" y="3168225"/>
        <a:ext cx="2902827" cy="1802361"/>
      </dsp:txXfrm>
    </dsp:sp>
    <dsp:sp modelId="{7075A6CD-F5D1-4367-8D63-D018EE5A871B}">
      <dsp:nvSpPr>
        <dsp:cNvPr id="0" name=""/>
        <dsp:cNvSpPr/>
      </dsp:nvSpPr>
      <dsp:spPr>
        <a:xfrm>
          <a:off x="8603507" y="2793903"/>
          <a:ext cx="3014975" cy="1914509"/>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82F51091-20AE-4EC3-B4C1-0F4E11736A9E}">
      <dsp:nvSpPr>
        <dsp:cNvPr id="0" name=""/>
        <dsp:cNvSpPr/>
      </dsp:nvSpPr>
      <dsp:spPr>
        <a:xfrm>
          <a:off x="8938504" y="3112151"/>
          <a:ext cx="3014975" cy="1914509"/>
        </a:xfrm>
        <a:prstGeom prst="roundRect">
          <a:avLst>
            <a:gd name="adj" fmla="val 10000"/>
          </a:avLst>
        </a:prstGeom>
        <a:solidFill>
          <a:srgbClr val="FFC000">
            <a:alpha val="90000"/>
          </a:srgb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Mediating Thing</a:t>
          </a:r>
        </a:p>
      </dsp:txBody>
      <dsp:txXfrm>
        <a:off x="8994578" y="3168225"/>
        <a:ext cx="2902827" cy="180236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20B42F-893C-4F20-934D-8A2E0B0EAC70}">
      <dsp:nvSpPr>
        <dsp:cNvPr id="0" name=""/>
        <dsp:cNvSpPr/>
      </dsp:nvSpPr>
      <dsp:spPr>
        <a:xfrm>
          <a:off x="7547305" y="3027787"/>
          <a:ext cx="1174010" cy="565778"/>
        </a:xfrm>
        <a:custGeom>
          <a:avLst/>
          <a:gdLst/>
          <a:ahLst/>
          <a:cxnLst/>
          <a:rect l="0" t="0" r="0" b="0"/>
          <a:pathLst>
            <a:path>
              <a:moveTo>
                <a:pt x="0" y="0"/>
              </a:moveTo>
              <a:lnTo>
                <a:pt x="0" y="386189"/>
              </a:lnTo>
              <a:lnTo>
                <a:pt x="1174010" y="386189"/>
              </a:lnTo>
              <a:lnTo>
                <a:pt x="1174010" y="565778"/>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5790F34D-90F4-413E-92C1-008C4AFB1C8E}">
      <dsp:nvSpPr>
        <dsp:cNvPr id="0" name=""/>
        <dsp:cNvSpPr/>
      </dsp:nvSpPr>
      <dsp:spPr>
        <a:xfrm>
          <a:off x="5973477" y="1026375"/>
          <a:ext cx="1573827" cy="770407"/>
        </a:xfrm>
        <a:custGeom>
          <a:avLst/>
          <a:gdLst/>
          <a:ahLst/>
          <a:cxnLst/>
          <a:rect l="0" t="0" r="0" b="0"/>
          <a:pathLst>
            <a:path>
              <a:moveTo>
                <a:pt x="0" y="0"/>
              </a:moveTo>
              <a:lnTo>
                <a:pt x="0" y="590818"/>
              </a:lnTo>
              <a:lnTo>
                <a:pt x="1573827" y="590818"/>
              </a:lnTo>
              <a:lnTo>
                <a:pt x="1573827" y="770407"/>
              </a:lnTo>
            </a:path>
          </a:pathLst>
        </a:custGeom>
        <a:noFill/>
        <a:ln w="25400" cap="flat" cmpd="sng" algn="ctr">
          <a:solidFill>
            <a:schemeClr val="accent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1306AB55-9E86-4B5D-BEB1-EA224AB2857F}">
      <dsp:nvSpPr>
        <dsp:cNvPr id="0" name=""/>
        <dsp:cNvSpPr/>
      </dsp:nvSpPr>
      <dsp:spPr>
        <a:xfrm>
          <a:off x="3497100" y="3027787"/>
          <a:ext cx="1315314" cy="565778"/>
        </a:xfrm>
        <a:custGeom>
          <a:avLst/>
          <a:gdLst/>
          <a:ahLst/>
          <a:cxnLst/>
          <a:rect l="0" t="0" r="0" b="0"/>
          <a:pathLst>
            <a:path>
              <a:moveTo>
                <a:pt x="1315314" y="0"/>
              </a:moveTo>
              <a:lnTo>
                <a:pt x="1315314" y="386189"/>
              </a:lnTo>
              <a:lnTo>
                <a:pt x="0" y="386189"/>
              </a:lnTo>
              <a:lnTo>
                <a:pt x="0" y="565778"/>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153009DF-4DB5-4E44-A88B-7D5FB59A5969}">
      <dsp:nvSpPr>
        <dsp:cNvPr id="0" name=""/>
        <dsp:cNvSpPr/>
      </dsp:nvSpPr>
      <dsp:spPr>
        <a:xfrm>
          <a:off x="4812414" y="1026375"/>
          <a:ext cx="1161062" cy="770407"/>
        </a:xfrm>
        <a:custGeom>
          <a:avLst/>
          <a:gdLst/>
          <a:ahLst/>
          <a:cxnLst/>
          <a:rect l="0" t="0" r="0" b="0"/>
          <a:pathLst>
            <a:path>
              <a:moveTo>
                <a:pt x="1161062" y="0"/>
              </a:moveTo>
              <a:lnTo>
                <a:pt x="1161062" y="590818"/>
              </a:lnTo>
              <a:lnTo>
                <a:pt x="0" y="590818"/>
              </a:lnTo>
              <a:lnTo>
                <a:pt x="0" y="770407"/>
              </a:lnTo>
            </a:path>
          </a:pathLst>
        </a:custGeom>
        <a:noFill/>
        <a:ln w="25400" cap="flat" cmpd="sng" algn="ctr">
          <a:solidFill>
            <a:schemeClr val="accent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367A69E7-EFE0-4506-9F66-571760393C04}">
      <dsp:nvSpPr>
        <dsp:cNvPr id="0" name=""/>
        <dsp:cNvSpPr/>
      </dsp:nvSpPr>
      <dsp:spPr>
        <a:xfrm>
          <a:off x="3729307" y="-204628"/>
          <a:ext cx="4488341" cy="1231004"/>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46B0693-B89D-4D23-88AF-942DA68A0616}">
      <dsp:nvSpPr>
        <dsp:cNvPr id="0" name=""/>
        <dsp:cNvSpPr/>
      </dsp:nvSpPr>
      <dsp:spPr>
        <a:xfrm>
          <a:off x="3944706" y="0"/>
          <a:ext cx="4488341" cy="1231004"/>
        </a:xfrm>
        <a:prstGeom prst="roundRect">
          <a:avLst>
            <a:gd name="adj" fmla="val 10000"/>
          </a:avLst>
        </a:prstGeom>
        <a:solidFill>
          <a:srgbClr val="FFC000">
            <a:alpha val="90000"/>
          </a:srgb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Thing</a:t>
          </a:r>
          <a:endParaRPr lang="en-US" sz="1300" kern="1200" dirty="0"/>
        </a:p>
      </dsp:txBody>
      <dsp:txXfrm>
        <a:off x="3980761" y="36055"/>
        <a:ext cx="4416231" cy="1158894"/>
      </dsp:txXfrm>
    </dsp:sp>
    <dsp:sp modelId="{A636F543-02BC-4D79-BEE4-174F87AD8872}">
      <dsp:nvSpPr>
        <dsp:cNvPr id="0" name=""/>
        <dsp:cNvSpPr/>
      </dsp:nvSpPr>
      <dsp:spPr>
        <a:xfrm>
          <a:off x="3843119" y="1796783"/>
          <a:ext cx="1938590" cy="1231004"/>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C574C71-37B7-4BB8-94FD-22D9121FB9EB}">
      <dsp:nvSpPr>
        <dsp:cNvPr id="0" name=""/>
        <dsp:cNvSpPr/>
      </dsp:nvSpPr>
      <dsp:spPr>
        <a:xfrm>
          <a:off x="4058518" y="2001412"/>
          <a:ext cx="1938590" cy="1231004"/>
        </a:xfrm>
        <a:prstGeom prst="roundRect">
          <a:avLst>
            <a:gd name="adj" fmla="val 10000"/>
          </a:avLst>
        </a:prstGeom>
        <a:solidFill>
          <a:srgbClr val="FFC000">
            <a:alpha val="90000"/>
          </a:srgb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Continuant</a:t>
          </a:r>
        </a:p>
      </dsp:txBody>
      <dsp:txXfrm>
        <a:off x="4094573" y="2037467"/>
        <a:ext cx="1866480" cy="1158894"/>
      </dsp:txXfrm>
    </dsp:sp>
    <dsp:sp modelId="{5F4A9457-C680-48DB-80A0-61A608F5AD82}">
      <dsp:nvSpPr>
        <dsp:cNvPr id="0" name=""/>
        <dsp:cNvSpPr/>
      </dsp:nvSpPr>
      <dsp:spPr>
        <a:xfrm>
          <a:off x="2527805" y="3593566"/>
          <a:ext cx="1938590" cy="1231004"/>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B5C1F27-235F-4D3D-8CC7-9DCFA7E0DFBE}">
      <dsp:nvSpPr>
        <dsp:cNvPr id="0" name=""/>
        <dsp:cNvSpPr/>
      </dsp:nvSpPr>
      <dsp:spPr>
        <a:xfrm>
          <a:off x="2743204" y="3798195"/>
          <a:ext cx="1938590" cy="1231004"/>
        </a:xfrm>
        <a:prstGeom prst="roundRect">
          <a:avLst>
            <a:gd name="adj" fmla="val 10000"/>
          </a:avLst>
        </a:prstGeom>
        <a:solidFill>
          <a:schemeClr val="lt1"/>
        </a:solidFill>
        <a:ln w="25400" cap="flat" cmpd="sng" algn="ctr">
          <a:solidFill>
            <a:schemeClr val="accent2"/>
          </a:solidFill>
          <a:prstDash val="solid"/>
        </a:ln>
        <a:effectLst/>
        <a:scene3d>
          <a:camera prst="orthographicFront"/>
          <a:lightRig rig="chilly" dir="t"/>
        </a:scene3d>
        <a:sp3d z="12700" extrusionH="1700"/>
      </dsp:spPr>
      <dsp:style>
        <a:lnRef idx="2">
          <a:schemeClr val="accent2"/>
        </a:lnRef>
        <a:fillRef idx="1">
          <a:schemeClr val="lt1"/>
        </a:fillRef>
        <a:effectRef idx="0">
          <a:schemeClr val="accent2"/>
        </a:effectRef>
        <a:fontRef idx="minor">
          <a:schemeClr val="dk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Me</a:t>
          </a:r>
        </a:p>
      </dsp:txBody>
      <dsp:txXfrm>
        <a:off x="2779259" y="3834250"/>
        <a:ext cx="1866480" cy="1158894"/>
      </dsp:txXfrm>
    </dsp:sp>
    <dsp:sp modelId="{7075A6CD-F5D1-4367-8D63-D018EE5A871B}">
      <dsp:nvSpPr>
        <dsp:cNvPr id="0" name=""/>
        <dsp:cNvSpPr/>
      </dsp:nvSpPr>
      <dsp:spPr>
        <a:xfrm>
          <a:off x="6578009" y="1796783"/>
          <a:ext cx="1938590" cy="1231004"/>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82F51091-20AE-4EC3-B4C1-0F4E11736A9E}">
      <dsp:nvSpPr>
        <dsp:cNvPr id="0" name=""/>
        <dsp:cNvSpPr/>
      </dsp:nvSpPr>
      <dsp:spPr>
        <a:xfrm>
          <a:off x="6793408" y="2001412"/>
          <a:ext cx="1938590" cy="1231004"/>
        </a:xfrm>
        <a:prstGeom prst="roundRect">
          <a:avLst>
            <a:gd name="adj" fmla="val 10000"/>
          </a:avLst>
        </a:prstGeom>
        <a:solidFill>
          <a:srgbClr val="FFC000">
            <a:alpha val="90000"/>
          </a:srgb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err="1"/>
            <a:t>Occurrent</a:t>
          </a:r>
          <a:endParaRPr lang="en-US" sz="2700" kern="1200" dirty="0"/>
        </a:p>
      </dsp:txBody>
      <dsp:txXfrm>
        <a:off x="6829463" y="2037467"/>
        <a:ext cx="1866480" cy="1158894"/>
      </dsp:txXfrm>
    </dsp:sp>
    <dsp:sp modelId="{BC80B754-947C-4DEF-8FC9-D4339418869D}">
      <dsp:nvSpPr>
        <dsp:cNvPr id="0" name=""/>
        <dsp:cNvSpPr/>
      </dsp:nvSpPr>
      <dsp:spPr>
        <a:xfrm>
          <a:off x="7752020" y="3593566"/>
          <a:ext cx="1938590" cy="1231004"/>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346C151-852D-41CA-81BB-B069201A4A7E}">
      <dsp:nvSpPr>
        <dsp:cNvPr id="0" name=""/>
        <dsp:cNvSpPr/>
      </dsp:nvSpPr>
      <dsp:spPr>
        <a:xfrm>
          <a:off x="7967419" y="3798195"/>
          <a:ext cx="1938590" cy="1231004"/>
        </a:xfrm>
        <a:prstGeom prst="roundRect">
          <a:avLst>
            <a:gd name="adj" fmla="val 10000"/>
          </a:avLst>
        </a:prstGeom>
        <a:solidFill>
          <a:schemeClr val="lt1"/>
        </a:solidFill>
        <a:ln w="25400" cap="flat" cmpd="sng" algn="ctr">
          <a:solidFill>
            <a:schemeClr val="accent2"/>
          </a:solidFill>
          <a:prstDash val="solid"/>
        </a:ln>
        <a:effectLst/>
        <a:scene3d>
          <a:camera prst="orthographicFront"/>
          <a:lightRig rig="chilly" dir="t"/>
        </a:scene3d>
        <a:sp3d z="12700" extrusionH="1700"/>
      </dsp:spPr>
      <dsp:style>
        <a:lnRef idx="2">
          <a:schemeClr val="accent2"/>
        </a:lnRef>
        <a:fillRef idx="1">
          <a:schemeClr val="lt1"/>
        </a:fillRef>
        <a:effectRef idx="0">
          <a:schemeClr val="accent2"/>
        </a:effectRef>
        <a:fontRef idx="minor">
          <a:schemeClr val="dk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My life</a:t>
          </a:r>
        </a:p>
      </dsp:txBody>
      <dsp:txXfrm>
        <a:off x="8003474" y="3834250"/>
        <a:ext cx="1866480" cy="11588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4E5817-808F-44E8-BB7D-47D1398D3599}">
      <dsp:nvSpPr>
        <dsp:cNvPr id="0" name=""/>
        <dsp:cNvSpPr/>
      </dsp:nvSpPr>
      <dsp:spPr>
        <a:xfrm>
          <a:off x="9946569" y="2905669"/>
          <a:ext cx="1636463" cy="429643"/>
        </a:xfrm>
        <a:custGeom>
          <a:avLst/>
          <a:gdLst/>
          <a:ahLst/>
          <a:cxnLst/>
          <a:rect l="0" t="0" r="0" b="0"/>
          <a:pathLst>
            <a:path>
              <a:moveTo>
                <a:pt x="0" y="0"/>
              </a:moveTo>
              <a:lnTo>
                <a:pt x="0" y="292789"/>
              </a:lnTo>
              <a:lnTo>
                <a:pt x="1636463" y="292789"/>
              </a:lnTo>
              <a:lnTo>
                <a:pt x="1636463" y="429643"/>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AAFA42C3-AC22-434E-A009-B4D5E2AC6A32}">
      <dsp:nvSpPr>
        <dsp:cNvPr id="0" name=""/>
        <dsp:cNvSpPr/>
      </dsp:nvSpPr>
      <dsp:spPr>
        <a:xfrm>
          <a:off x="9777464" y="2905669"/>
          <a:ext cx="169104" cy="429643"/>
        </a:xfrm>
        <a:custGeom>
          <a:avLst/>
          <a:gdLst/>
          <a:ahLst/>
          <a:cxnLst/>
          <a:rect l="0" t="0" r="0" b="0"/>
          <a:pathLst>
            <a:path>
              <a:moveTo>
                <a:pt x="169104" y="0"/>
              </a:moveTo>
              <a:lnTo>
                <a:pt x="169104" y="292789"/>
              </a:lnTo>
              <a:lnTo>
                <a:pt x="0" y="292789"/>
              </a:lnTo>
              <a:lnTo>
                <a:pt x="0" y="429643"/>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A820B42F-893C-4F20-934D-8A2E0B0EAC70}">
      <dsp:nvSpPr>
        <dsp:cNvPr id="0" name=""/>
        <dsp:cNvSpPr/>
      </dsp:nvSpPr>
      <dsp:spPr>
        <a:xfrm>
          <a:off x="7971896" y="2905669"/>
          <a:ext cx="1974672" cy="429643"/>
        </a:xfrm>
        <a:custGeom>
          <a:avLst/>
          <a:gdLst/>
          <a:ahLst/>
          <a:cxnLst/>
          <a:rect l="0" t="0" r="0" b="0"/>
          <a:pathLst>
            <a:path>
              <a:moveTo>
                <a:pt x="1974672" y="0"/>
              </a:moveTo>
              <a:lnTo>
                <a:pt x="1974672" y="292789"/>
              </a:lnTo>
              <a:lnTo>
                <a:pt x="0" y="292789"/>
              </a:lnTo>
              <a:lnTo>
                <a:pt x="0" y="429643"/>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5790F34D-90F4-413E-92C1-008C4AFB1C8E}">
      <dsp:nvSpPr>
        <dsp:cNvPr id="0" name=""/>
        <dsp:cNvSpPr/>
      </dsp:nvSpPr>
      <dsp:spPr>
        <a:xfrm>
          <a:off x="5136114" y="1079299"/>
          <a:ext cx="4810454" cy="888295"/>
        </a:xfrm>
        <a:custGeom>
          <a:avLst/>
          <a:gdLst/>
          <a:ahLst/>
          <a:cxnLst/>
          <a:rect l="0" t="0" r="0" b="0"/>
          <a:pathLst>
            <a:path>
              <a:moveTo>
                <a:pt x="0" y="0"/>
              </a:moveTo>
              <a:lnTo>
                <a:pt x="0" y="751442"/>
              </a:lnTo>
              <a:lnTo>
                <a:pt x="4810454" y="751442"/>
              </a:lnTo>
              <a:lnTo>
                <a:pt x="4810454" y="888295"/>
              </a:lnTo>
            </a:path>
          </a:pathLst>
        </a:custGeom>
        <a:noFill/>
        <a:ln w="25400" cap="flat" cmpd="sng" algn="ctr">
          <a:solidFill>
            <a:schemeClr val="accent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59B5B3CD-7C1D-427A-8606-474C3B286977}">
      <dsp:nvSpPr>
        <dsp:cNvPr id="0" name=""/>
        <dsp:cNvSpPr/>
      </dsp:nvSpPr>
      <dsp:spPr>
        <a:xfrm>
          <a:off x="4251338" y="2905669"/>
          <a:ext cx="1914990" cy="429643"/>
        </a:xfrm>
        <a:custGeom>
          <a:avLst/>
          <a:gdLst/>
          <a:ahLst/>
          <a:cxnLst/>
          <a:rect l="0" t="0" r="0" b="0"/>
          <a:pathLst>
            <a:path>
              <a:moveTo>
                <a:pt x="0" y="0"/>
              </a:moveTo>
              <a:lnTo>
                <a:pt x="0" y="292789"/>
              </a:lnTo>
              <a:lnTo>
                <a:pt x="1914990" y="292789"/>
              </a:lnTo>
              <a:lnTo>
                <a:pt x="1914990" y="429643"/>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66B659EE-A721-48F7-9F68-4606F9D5A5BA}">
      <dsp:nvSpPr>
        <dsp:cNvPr id="0" name=""/>
        <dsp:cNvSpPr/>
      </dsp:nvSpPr>
      <dsp:spPr>
        <a:xfrm>
          <a:off x="4251338" y="2905669"/>
          <a:ext cx="109422" cy="429643"/>
        </a:xfrm>
        <a:custGeom>
          <a:avLst/>
          <a:gdLst/>
          <a:ahLst/>
          <a:cxnLst/>
          <a:rect l="0" t="0" r="0" b="0"/>
          <a:pathLst>
            <a:path>
              <a:moveTo>
                <a:pt x="0" y="0"/>
              </a:moveTo>
              <a:lnTo>
                <a:pt x="0" y="292789"/>
              </a:lnTo>
              <a:lnTo>
                <a:pt x="109422" y="292789"/>
              </a:lnTo>
              <a:lnTo>
                <a:pt x="109422" y="429643"/>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1306AB55-9E86-4B5D-BEB1-EA224AB2857F}">
      <dsp:nvSpPr>
        <dsp:cNvPr id="0" name=""/>
        <dsp:cNvSpPr/>
      </dsp:nvSpPr>
      <dsp:spPr>
        <a:xfrm>
          <a:off x="2555192" y="2905669"/>
          <a:ext cx="1696145" cy="429643"/>
        </a:xfrm>
        <a:custGeom>
          <a:avLst/>
          <a:gdLst/>
          <a:ahLst/>
          <a:cxnLst/>
          <a:rect l="0" t="0" r="0" b="0"/>
          <a:pathLst>
            <a:path>
              <a:moveTo>
                <a:pt x="1696145" y="0"/>
              </a:moveTo>
              <a:lnTo>
                <a:pt x="1696145" y="292789"/>
              </a:lnTo>
              <a:lnTo>
                <a:pt x="0" y="292789"/>
              </a:lnTo>
              <a:lnTo>
                <a:pt x="0" y="429643"/>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153009DF-4DB5-4E44-A88B-7D5FB59A5969}">
      <dsp:nvSpPr>
        <dsp:cNvPr id="0" name=""/>
        <dsp:cNvSpPr/>
      </dsp:nvSpPr>
      <dsp:spPr>
        <a:xfrm>
          <a:off x="4251338" y="1079299"/>
          <a:ext cx="884775" cy="888295"/>
        </a:xfrm>
        <a:custGeom>
          <a:avLst/>
          <a:gdLst/>
          <a:ahLst/>
          <a:cxnLst/>
          <a:rect l="0" t="0" r="0" b="0"/>
          <a:pathLst>
            <a:path>
              <a:moveTo>
                <a:pt x="884775" y="0"/>
              </a:moveTo>
              <a:lnTo>
                <a:pt x="884775" y="751442"/>
              </a:lnTo>
              <a:lnTo>
                <a:pt x="0" y="751442"/>
              </a:lnTo>
              <a:lnTo>
                <a:pt x="0" y="888295"/>
              </a:lnTo>
            </a:path>
          </a:pathLst>
        </a:custGeom>
        <a:noFill/>
        <a:ln w="25400" cap="flat" cmpd="sng" algn="ctr">
          <a:solidFill>
            <a:schemeClr val="accent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2E71253B-7344-489A-BC99-2FC17041BC4A}">
      <dsp:nvSpPr>
        <dsp:cNvPr id="0" name=""/>
        <dsp:cNvSpPr/>
      </dsp:nvSpPr>
      <dsp:spPr>
        <a:xfrm>
          <a:off x="749624" y="2905669"/>
          <a:ext cx="129675" cy="429643"/>
        </a:xfrm>
        <a:custGeom>
          <a:avLst/>
          <a:gdLst/>
          <a:ahLst/>
          <a:cxnLst/>
          <a:rect l="0" t="0" r="0" b="0"/>
          <a:pathLst>
            <a:path>
              <a:moveTo>
                <a:pt x="129675" y="0"/>
              </a:moveTo>
              <a:lnTo>
                <a:pt x="129675" y="292789"/>
              </a:lnTo>
              <a:lnTo>
                <a:pt x="0" y="292789"/>
              </a:lnTo>
              <a:lnTo>
                <a:pt x="0" y="429643"/>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54552971-00F0-4747-B90E-B34F07A6B514}">
      <dsp:nvSpPr>
        <dsp:cNvPr id="0" name=""/>
        <dsp:cNvSpPr/>
      </dsp:nvSpPr>
      <dsp:spPr>
        <a:xfrm>
          <a:off x="879300" y="1079299"/>
          <a:ext cx="4256813" cy="888295"/>
        </a:xfrm>
        <a:custGeom>
          <a:avLst/>
          <a:gdLst/>
          <a:ahLst/>
          <a:cxnLst/>
          <a:rect l="0" t="0" r="0" b="0"/>
          <a:pathLst>
            <a:path>
              <a:moveTo>
                <a:pt x="4256813" y="0"/>
              </a:moveTo>
              <a:lnTo>
                <a:pt x="4256813" y="751442"/>
              </a:lnTo>
              <a:lnTo>
                <a:pt x="0" y="751442"/>
              </a:lnTo>
              <a:lnTo>
                <a:pt x="0" y="888295"/>
              </a:lnTo>
            </a:path>
          </a:pathLst>
        </a:custGeom>
        <a:noFill/>
        <a:ln w="25400" cap="flat" cmpd="sng" algn="ctr">
          <a:solidFill>
            <a:schemeClr val="accent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367A69E7-EFE0-4506-9F66-571760393C04}">
      <dsp:nvSpPr>
        <dsp:cNvPr id="0" name=""/>
        <dsp:cNvSpPr/>
      </dsp:nvSpPr>
      <dsp:spPr>
        <a:xfrm>
          <a:off x="3425967" y="141224"/>
          <a:ext cx="3420293" cy="938074"/>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46B0693-B89D-4D23-88AF-942DA68A0616}">
      <dsp:nvSpPr>
        <dsp:cNvPr id="0" name=""/>
        <dsp:cNvSpPr/>
      </dsp:nvSpPr>
      <dsp:spPr>
        <a:xfrm>
          <a:off x="3590109" y="297159"/>
          <a:ext cx="3420293" cy="938074"/>
        </a:xfrm>
        <a:prstGeom prst="roundRect">
          <a:avLst>
            <a:gd name="adj" fmla="val 10000"/>
          </a:avLst>
        </a:prstGeom>
        <a:solidFill>
          <a:srgbClr val="FFC000">
            <a:alpha val="90000"/>
          </a:srgb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Thing</a:t>
          </a:r>
          <a:endParaRPr lang="en-US" sz="1300" kern="1200" dirty="0"/>
        </a:p>
      </dsp:txBody>
      <dsp:txXfrm>
        <a:off x="3617584" y="324634"/>
        <a:ext cx="3365343" cy="883124"/>
      </dsp:txXfrm>
    </dsp:sp>
    <dsp:sp modelId="{372F9824-F7CA-4C73-93A3-1CDE09E23BDA}">
      <dsp:nvSpPr>
        <dsp:cNvPr id="0" name=""/>
        <dsp:cNvSpPr/>
      </dsp:nvSpPr>
      <dsp:spPr>
        <a:xfrm>
          <a:off x="140659" y="1967594"/>
          <a:ext cx="1477282" cy="938074"/>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98AA11D2-C4AE-45C2-97B5-7CD0B7DEE22D}">
      <dsp:nvSpPr>
        <dsp:cNvPr id="0" name=""/>
        <dsp:cNvSpPr/>
      </dsp:nvSpPr>
      <dsp:spPr>
        <a:xfrm>
          <a:off x="304801" y="2123530"/>
          <a:ext cx="1477282" cy="938074"/>
        </a:xfrm>
        <a:prstGeom prst="roundRect">
          <a:avLst>
            <a:gd name="adj" fmla="val 10000"/>
          </a:avLst>
        </a:prstGeom>
        <a:solidFill>
          <a:srgbClr val="FFC000">
            <a:alpha val="90000"/>
          </a:srgb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Identifiable Thing</a:t>
          </a:r>
        </a:p>
      </dsp:txBody>
      <dsp:txXfrm>
        <a:off x="332276" y="2151005"/>
        <a:ext cx="1422332" cy="883124"/>
      </dsp:txXfrm>
    </dsp:sp>
    <dsp:sp modelId="{A574415C-3B5E-4244-884C-76C589795628}">
      <dsp:nvSpPr>
        <dsp:cNvPr id="0" name=""/>
        <dsp:cNvSpPr/>
      </dsp:nvSpPr>
      <dsp:spPr>
        <a:xfrm>
          <a:off x="10983" y="3335312"/>
          <a:ext cx="1477282" cy="938074"/>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977DA6CA-A357-4E01-94BB-0C01DECA9AC3}">
      <dsp:nvSpPr>
        <dsp:cNvPr id="0" name=""/>
        <dsp:cNvSpPr/>
      </dsp:nvSpPr>
      <dsp:spPr>
        <a:xfrm>
          <a:off x="175126" y="3491248"/>
          <a:ext cx="1477282" cy="938074"/>
        </a:xfrm>
        <a:prstGeom prst="roundRect">
          <a:avLst>
            <a:gd name="adj" fmla="val 10000"/>
          </a:avLst>
        </a:prstGeom>
        <a:solidFill>
          <a:srgbClr val="FFC000">
            <a:alpha val="90000"/>
          </a:srgb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Person</a:t>
          </a:r>
        </a:p>
      </dsp:txBody>
      <dsp:txXfrm>
        <a:off x="202601" y="3518723"/>
        <a:ext cx="1422332" cy="883124"/>
      </dsp:txXfrm>
    </dsp:sp>
    <dsp:sp modelId="{A636F543-02BC-4D79-BEE4-174F87AD8872}">
      <dsp:nvSpPr>
        <dsp:cNvPr id="0" name=""/>
        <dsp:cNvSpPr/>
      </dsp:nvSpPr>
      <dsp:spPr>
        <a:xfrm>
          <a:off x="3512697" y="1967594"/>
          <a:ext cx="1477282" cy="938074"/>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C574C71-37B7-4BB8-94FD-22D9121FB9EB}">
      <dsp:nvSpPr>
        <dsp:cNvPr id="0" name=""/>
        <dsp:cNvSpPr/>
      </dsp:nvSpPr>
      <dsp:spPr>
        <a:xfrm>
          <a:off x="3676839" y="2123530"/>
          <a:ext cx="1477282" cy="938074"/>
        </a:xfrm>
        <a:prstGeom prst="roundRect">
          <a:avLst>
            <a:gd name="adj" fmla="val 10000"/>
          </a:avLst>
        </a:prstGeom>
        <a:solidFill>
          <a:srgbClr val="FFC000">
            <a:alpha val="90000"/>
          </a:srgb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Relative Thing</a:t>
          </a:r>
        </a:p>
      </dsp:txBody>
      <dsp:txXfrm>
        <a:off x="3704314" y="2151005"/>
        <a:ext cx="1422332" cy="883124"/>
      </dsp:txXfrm>
    </dsp:sp>
    <dsp:sp modelId="{5F4A9457-C680-48DB-80A0-61A608F5AD82}">
      <dsp:nvSpPr>
        <dsp:cNvPr id="0" name=""/>
        <dsp:cNvSpPr/>
      </dsp:nvSpPr>
      <dsp:spPr>
        <a:xfrm>
          <a:off x="1816551" y="3335312"/>
          <a:ext cx="1477282" cy="938074"/>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B5C1F27-235F-4D3D-8CC7-9DCFA7E0DFBE}">
      <dsp:nvSpPr>
        <dsp:cNvPr id="0" name=""/>
        <dsp:cNvSpPr/>
      </dsp:nvSpPr>
      <dsp:spPr>
        <a:xfrm>
          <a:off x="1980693" y="3491248"/>
          <a:ext cx="1477282" cy="938074"/>
        </a:xfrm>
        <a:prstGeom prst="roundRect">
          <a:avLst>
            <a:gd name="adj" fmla="val 10000"/>
          </a:avLst>
        </a:prstGeom>
        <a:solidFill>
          <a:srgbClr val="FFC000">
            <a:alpha val="90000"/>
          </a:srgb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Employee</a:t>
          </a:r>
        </a:p>
      </dsp:txBody>
      <dsp:txXfrm>
        <a:off x="2008168" y="3518723"/>
        <a:ext cx="1422332" cy="883124"/>
      </dsp:txXfrm>
    </dsp:sp>
    <dsp:sp modelId="{FF5173DD-C5A5-4C9A-8BA8-F614FD2A4CBC}">
      <dsp:nvSpPr>
        <dsp:cNvPr id="0" name=""/>
        <dsp:cNvSpPr/>
      </dsp:nvSpPr>
      <dsp:spPr>
        <a:xfrm>
          <a:off x="3622119" y="3335312"/>
          <a:ext cx="1477282" cy="938074"/>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CBD2128-5154-4B64-80F7-8BC205F43CBF}">
      <dsp:nvSpPr>
        <dsp:cNvPr id="0" name=""/>
        <dsp:cNvSpPr/>
      </dsp:nvSpPr>
      <dsp:spPr>
        <a:xfrm>
          <a:off x="3786261" y="3491248"/>
          <a:ext cx="1477282" cy="938074"/>
        </a:xfrm>
        <a:prstGeom prst="roundRect">
          <a:avLst>
            <a:gd name="adj" fmla="val 10000"/>
          </a:avLst>
        </a:prstGeom>
        <a:solidFill>
          <a:srgbClr val="FFC000">
            <a:alpha val="90000"/>
          </a:srgb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Customer</a:t>
          </a:r>
        </a:p>
      </dsp:txBody>
      <dsp:txXfrm>
        <a:off x="3813736" y="3518723"/>
        <a:ext cx="1422332" cy="883124"/>
      </dsp:txXfrm>
    </dsp:sp>
    <dsp:sp modelId="{24714D24-9526-4E10-9BF5-398B99854F0E}">
      <dsp:nvSpPr>
        <dsp:cNvPr id="0" name=""/>
        <dsp:cNvSpPr/>
      </dsp:nvSpPr>
      <dsp:spPr>
        <a:xfrm>
          <a:off x="5427687" y="3335312"/>
          <a:ext cx="1477282" cy="938074"/>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97BFF4A-C4B3-4F22-8037-58344BB37DEB}">
      <dsp:nvSpPr>
        <dsp:cNvPr id="0" name=""/>
        <dsp:cNvSpPr/>
      </dsp:nvSpPr>
      <dsp:spPr>
        <a:xfrm>
          <a:off x="5591829" y="3491248"/>
          <a:ext cx="1477282" cy="938074"/>
        </a:xfrm>
        <a:prstGeom prst="roundRect">
          <a:avLst>
            <a:gd name="adj" fmla="val 10000"/>
          </a:avLst>
        </a:prstGeom>
        <a:solidFill>
          <a:srgbClr val="FFC000">
            <a:alpha val="90000"/>
          </a:srgb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Pilot</a:t>
          </a:r>
        </a:p>
      </dsp:txBody>
      <dsp:txXfrm>
        <a:off x="5619304" y="3518723"/>
        <a:ext cx="1422332" cy="883124"/>
      </dsp:txXfrm>
    </dsp:sp>
    <dsp:sp modelId="{7075A6CD-F5D1-4367-8D63-D018EE5A871B}">
      <dsp:nvSpPr>
        <dsp:cNvPr id="0" name=""/>
        <dsp:cNvSpPr/>
      </dsp:nvSpPr>
      <dsp:spPr>
        <a:xfrm>
          <a:off x="9207927" y="1967594"/>
          <a:ext cx="1477282" cy="938074"/>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82F51091-20AE-4EC3-B4C1-0F4E11736A9E}">
      <dsp:nvSpPr>
        <dsp:cNvPr id="0" name=""/>
        <dsp:cNvSpPr/>
      </dsp:nvSpPr>
      <dsp:spPr>
        <a:xfrm>
          <a:off x="9372070" y="2123530"/>
          <a:ext cx="1477282" cy="938074"/>
        </a:xfrm>
        <a:prstGeom prst="roundRect">
          <a:avLst>
            <a:gd name="adj" fmla="val 10000"/>
          </a:avLst>
        </a:prstGeom>
        <a:solidFill>
          <a:srgbClr val="FFC000">
            <a:alpha val="90000"/>
          </a:srgb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Mediating Thing (context)</a:t>
          </a:r>
        </a:p>
      </dsp:txBody>
      <dsp:txXfrm>
        <a:off x="9399545" y="2151005"/>
        <a:ext cx="1422332" cy="883124"/>
      </dsp:txXfrm>
    </dsp:sp>
    <dsp:sp modelId="{BC80B754-947C-4DEF-8FC9-D4339418869D}">
      <dsp:nvSpPr>
        <dsp:cNvPr id="0" name=""/>
        <dsp:cNvSpPr/>
      </dsp:nvSpPr>
      <dsp:spPr>
        <a:xfrm>
          <a:off x="7233255" y="3335312"/>
          <a:ext cx="1477282" cy="938074"/>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346C151-852D-41CA-81BB-B069201A4A7E}">
      <dsp:nvSpPr>
        <dsp:cNvPr id="0" name=""/>
        <dsp:cNvSpPr/>
      </dsp:nvSpPr>
      <dsp:spPr>
        <a:xfrm>
          <a:off x="7397397" y="3491248"/>
          <a:ext cx="1477282" cy="938074"/>
        </a:xfrm>
        <a:prstGeom prst="roundRect">
          <a:avLst>
            <a:gd name="adj" fmla="val 10000"/>
          </a:avLst>
        </a:prstGeom>
        <a:solidFill>
          <a:srgbClr val="FFC000">
            <a:alpha val="90000"/>
          </a:srgb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Employment</a:t>
          </a:r>
        </a:p>
      </dsp:txBody>
      <dsp:txXfrm>
        <a:off x="7424872" y="3518723"/>
        <a:ext cx="1422332" cy="883124"/>
      </dsp:txXfrm>
    </dsp:sp>
    <dsp:sp modelId="{A0905EF1-F2EC-442A-8464-31601F8A525A}">
      <dsp:nvSpPr>
        <dsp:cNvPr id="0" name=""/>
        <dsp:cNvSpPr/>
      </dsp:nvSpPr>
      <dsp:spPr>
        <a:xfrm>
          <a:off x="9038823" y="3335312"/>
          <a:ext cx="1477282" cy="938074"/>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A489317E-9379-4814-B69E-145773BA47CF}">
      <dsp:nvSpPr>
        <dsp:cNvPr id="0" name=""/>
        <dsp:cNvSpPr/>
      </dsp:nvSpPr>
      <dsp:spPr>
        <a:xfrm>
          <a:off x="9202965" y="3491248"/>
          <a:ext cx="1477282" cy="938074"/>
        </a:xfrm>
        <a:prstGeom prst="roundRect">
          <a:avLst>
            <a:gd name="adj" fmla="val 10000"/>
          </a:avLst>
        </a:prstGeom>
        <a:solidFill>
          <a:srgbClr val="FFC000">
            <a:alpha val="90000"/>
          </a:srgb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Sales</a:t>
          </a:r>
        </a:p>
      </dsp:txBody>
      <dsp:txXfrm>
        <a:off x="9230440" y="3518723"/>
        <a:ext cx="1422332" cy="883124"/>
      </dsp:txXfrm>
    </dsp:sp>
    <dsp:sp modelId="{CDC6DD8D-06A4-4D8A-A557-6813D73B1700}">
      <dsp:nvSpPr>
        <dsp:cNvPr id="0" name=""/>
        <dsp:cNvSpPr/>
      </dsp:nvSpPr>
      <dsp:spPr>
        <a:xfrm>
          <a:off x="10844391" y="3335312"/>
          <a:ext cx="1477282" cy="938074"/>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03639B4-7D7A-459E-8BEE-2ED9DFE47443}">
      <dsp:nvSpPr>
        <dsp:cNvPr id="0" name=""/>
        <dsp:cNvSpPr/>
      </dsp:nvSpPr>
      <dsp:spPr>
        <a:xfrm>
          <a:off x="11008533" y="3491248"/>
          <a:ext cx="1477282" cy="938074"/>
        </a:xfrm>
        <a:prstGeom prst="roundRect">
          <a:avLst>
            <a:gd name="adj" fmla="val 10000"/>
          </a:avLst>
        </a:prstGeom>
        <a:solidFill>
          <a:srgbClr val="FFC000">
            <a:alpha val="90000"/>
          </a:srgb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Aviation</a:t>
          </a:r>
        </a:p>
      </dsp:txBody>
      <dsp:txXfrm>
        <a:off x="11036008" y="3518723"/>
        <a:ext cx="1422332" cy="8831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4E5817-808F-44E8-BB7D-47D1398D3599}">
      <dsp:nvSpPr>
        <dsp:cNvPr id="0" name=""/>
        <dsp:cNvSpPr/>
      </dsp:nvSpPr>
      <dsp:spPr>
        <a:xfrm>
          <a:off x="9946569" y="2905669"/>
          <a:ext cx="1636463" cy="429643"/>
        </a:xfrm>
        <a:custGeom>
          <a:avLst/>
          <a:gdLst/>
          <a:ahLst/>
          <a:cxnLst/>
          <a:rect l="0" t="0" r="0" b="0"/>
          <a:pathLst>
            <a:path>
              <a:moveTo>
                <a:pt x="0" y="0"/>
              </a:moveTo>
              <a:lnTo>
                <a:pt x="0" y="292789"/>
              </a:lnTo>
              <a:lnTo>
                <a:pt x="1636463" y="292789"/>
              </a:lnTo>
              <a:lnTo>
                <a:pt x="1636463" y="429643"/>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AAFA42C3-AC22-434E-A009-B4D5E2AC6A32}">
      <dsp:nvSpPr>
        <dsp:cNvPr id="0" name=""/>
        <dsp:cNvSpPr/>
      </dsp:nvSpPr>
      <dsp:spPr>
        <a:xfrm>
          <a:off x="9777464" y="2905669"/>
          <a:ext cx="169104" cy="429643"/>
        </a:xfrm>
        <a:custGeom>
          <a:avLst/>
          <a:gdLst/>
          <a:ahLst/>
          <a:cxnLst/>
          <a:rect l="0" t="0" r="0" b="0"/>
          <a:pathLst>
            <a:path>
              <a:moveTo>
                <a:pt x="169104" y="0"/>
              </a:moveTo>
              <a:lnTo>
                <a:pt x="169104" y="292789"/>
              </a:lnTo>
              <a:lnTo>
                <a:pt x="0" y="292789"/>
              </a:lnTo>
              <a:lnTo>
                <a:pt x="0" y="429643"/>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A820B42F-893C-4F20-934D-8A2E0B0EAC70}">
      <dsp:nvSpPr>
        <dsp:cNvPr id="0" name=""/>
        <dsp:cNvSpPr/>
      </dsp:nvSpPr>
      <dsp:spPr>
        <a:xfrm>
          <a:off x="7971896" y="2905669"/>
          <a:ext cx="1974672" cy="429643"/>
        </a:xfrm>
        <a:custGeom>
          <a:avLst/>
          <a:gdLst/>
          <a:ahLst/>
          <a:cxnLst/>
          <a:rect l="0" t="0" r="0" b="0"/>
          <a:pathLst>
            <a:path>
              <a:moveTo>
                <a:pt x="1974672" y="0"/>
              </a:moveTo>
              <a:lnTo>
                <a:pt x="1974672" y="292789"/>
              </a:lnTo>
              <a:lnTo>
                <a:pt x="0" y="292789"/>
              </a:lnTo>
              <a:lnTo>
                <a:pt x="0" y="429643"/>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5790F34D-90F4-413E-92C1-008C4AFB1C8E}">
      <dsp:nvSpPr>
        <dsp:cNvPr id="0" name=""/>
        <dsp:cNvSpPr/>
      </dsp:nvSpPr>
      <dsp:spPr>
        <a:xfrm>
          <a:off x="5136114" y="1079299"/>
          <a:ext cx="4810454" cy="888295"/>
        </a:xfrm>
        <a:custGeom>
          <a:avLst/>
          <a:gdLst/>
          <a:ahLst/>
          <a:cxnLst/>
          <a:rect l="0" t="0" r="0" b="0"/>
          <a:pathLst>
            <a:path>
              <a:moveTo>
                <a:pt x="0" y="0"/>
              </a:moveTo>
              <a:lnTo>
                <a:pt x="0" y="751442"/>
              </a:lnTo>
              <a:lnTo>
                <a:pt x="4810454" y="751442"/>
              </a:lnTo>
              <a:lnTo>
                <a:pt x="4810454" y="888295"/>
              </a:lnTo>
            </a:path>
          </a:pathLst>
        </a:custGeom>
        <a:noFill/>
        <a:ln w="25400" cap="flat" cmpd="sng" algn="ctr">
          <a:solidFill>
            <a:schemeClr val="accent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59B5B3CD-7C1D-427A-8606-474C3B286977}">
      <dsp:nvSpPr>
        <dsp:cNvPr id="0" name=""/>
        <dsp:cNvSpPr/>
      </dsp:nvSpPr>
      <dsp:spPr>
        <a:xfrm>
          <a:off x="4251338" y="2905669"/>
          <a:ext cx="1914990" cy="429643"/>
        </a:xfrm>
        <a:custGeom>
          <a:avLst/>
          <a:gdLst/>
          <a:ahLst/>
          <a:cxnLst/>
          <a:rect l="0" t="0" r="0" b="0"/>
          <a:pathLst>
            <a:path>
              <a:moveTo>
                <a:pt x="0" y="0"/>
              </a:moveTo>
              <a:lnTo>
                <a:pt x="0" y="292789"/>
              </a:lnTo>
              <a:lnTo>
                <a:pt x="1914990" y="292789"/>
              </a:lnTo>
              <a:lnTo>
                <a:pt x="1914990" y="429643"/>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66B659EE-A721-48F7-9F68-4606F9D5A5BA}">
      <dsp:nvSpPr>
        <dsp:cNvPr id="0" name=""/>
        <dsp:cNvSpPr/>
      </dsp:nvSpPr>
      <dsp:spPr>
        <a:xfrm>
          <a:off x="4251338" y="2905669"/>
          <a:ext cx="109422" cy="429643"/>
        </a:xfrm>
        <a:custGeom>
          <a:avLst/>
          <a:gdLst/>
          <a:ahLst/>
          <a:cxnLst/>
          <a:rect l="0" t="0" r="0" b="0"/>
          <a:pathLst>
            <a:path>
              <a:moveTo>
                <a:pt x="0" y="0"/>
              </a:moveTo>
              <a:lnTo>
                <a:pt x="0" y="292789"/>
              </a:lnTo>
              <a:lnTo>
                <a:pt x="109422" y="292789"/>
              </a:lnTo>
              <a:lnTo>
                <a:pt x="109422" y="429643"/>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1306AB55-9E86-4B5D-BEB1-EA224AB2857F}">
      <dsp:nvSpPr>
        <dsp:cNvPr id="0" name=""/>
        <dsp:cNvSpPr/>
      </dsp:nvSpPr>
      <dsp:spPr>
        <a:xfrm>
          <a:off x="2555192" y="2905669"/>
          <a:ext cx="1696145" cy="429643"/>
        </a:xfrm>
        <a:custGeom>
          <a:avLst/>
          <a:gdLst/>
          <a:ahLst/>
          <a:cxnLst/>
          <a:rect l="0" t="0" r="0" b="0"/>
          <a:pathLst>
            <a:path>
              <a:moveTo>
                <a:pt x="1696145" y="0"/>
              </a:moveTo>
              <a:lnTo>
                <a:pt x="1696145" y="292789"/>
              </a:lnTo>
              <a:lnTo>
                <a:pt x="0" y="292789"/>
              </a:lnTo>
              <a:lnTo>
                <a:pt x="0" y="429643"/>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153009DF-4DB5-4E44-A88B-7D5FB59A5969}">
      <dsp:nvSpPr>
        <dsp:cNvPr id="0" name=""/>
        <dsp:cNvSpPr/>
      </dsp:nvSpPr>
      <dsp:spPr>
        <a:xfrm>
          <a:off x="4251338" y="1079299"/>
          <a:ext cx="884775" cy="888295"/>
        </a:xfrm>
        <a:custGeom>
          <a:avLst/>
          <a:gdLst/>
          <a:ahLst/>
          <a:cxnLst/>
          <a:rect l="0" t="0" r="0" b="0"/>
          <a:pathLst>
            <a:path>
              <a:moveTo>
                <a:pt x="884775" y="0"/>
              </a:moveTo>
              <a:lnTo>
                <a:pt x="884775" y="751442"/>
              </a:lnTo>
              <a:lnTo>
                <a:pt x="0" y="751442"/>
              </a:lnTo>
              <a:lnTo>
                <a:pt x="0" y="888295"/>
              </a:lnTo>
            </a:path>
          </a:pathLst>
        </a:custGeom>
        <a:noFill/>
        <a:ln w="25400" cap="flat" cmpd="sng" algn="ctr">
          <a:solidFill>
            <a:schemeClr val="accent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2E71253B-7344-489A-BC99-2FC17041BC4A}">
      <dsp:nvSpPr>
        <dsp:cNvPr id="0" name=""/>
        <dsp:cNvSpPr/>
      </dsp:nvSpPr>
      <dsp:spPr>
        <a:xfrm>
          <a:off x="749624" y="2905669"/>
          <a:ext cx="129675" cy="429643"/>
        </a:xfrm>
        <a:custGeom>
          <a:avLst/>
          <a:gdLst/>
          <a:ahLst/>
          <a:cxnLst/>
          <a:rect l="0" t="0" r="0" b="0"/>
          <a:pathLst>
            <a:path>
              <a:moveTo>
                <a:pt x="129675" y="0"/>
              </a:moveTo>
              <a:lnTo>
                <a:pt x="129675" y="292789"/>
              </a:lnTo>
              <a:lnTo>
                <a:pt x="0" y="292789"/>
              </a:lnTo>
              <a:lnTo>
                <a:pt x="0" y="429643"/>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54552971-00F0-4747-B90E-B34F07A6B514}">
      <dsp:nvSpPr>
        <dsp:cNvPr id="0" name=""/>
        <dsp:cNvSpPr/>
      </dsp:nvSpPr>
      <dsp:spPr>
        <a:xfrm>
          <a:off x="879300" y="1079299"/>
          <a:ext cx="4256813" cy="888295"/>
        </a:xfrm>
        <a:custGeom>
          <a:avLst/>
          <a:gdLst/>
          <a:ahLst/>
          <a:cxnLst/>
          <a:rect l="0" t="0" r="0" b="0"/>
          <a:pathLst>
            <a:path>
              <a:moveTo>
                <a:pt x="4256813" y="0"/>
              </a:moveTo>
              <a:lnTo>
                <a:pt x="4256813" y="751442"/>
              </a:lnTo>
              <a:lnTo>
                <a:pt x="0" y="751442"/>
              </a:lnTo>
              <a:lnTo>
                <a:pt x="0" y="888295"/>
              </a:lnTo>
            </a:path>
          </a:pathLst>
        </a:custGeom>
        <a:noFill/>
        <a:ln w="25400" cap="flat" cmpd="sng" algn="ctr">
          <a:solidFill>
            <a:schemeClr val="accent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367A69E7-EFE0-4506-9F66-571760393C04}">
      <dsp:nvSpPr>
        <dsp:cNvPr id="0" name=""/>
        <dsp:cNvSpPr/>
      </dsp:nvSpPr>
      <dsp:spPr>
        <a:xfrm>
          <a:off x="3425967" y="141224"/>
          <a:ext cx="3420293" cy="938074"/>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46B0693-B89D-4D23-88AF-942DA68A0616}">
      <dsp:nvSpPr>
        <dsp:cNvPr id="0" name=""/>
        <dsp:cNvSpPr/>
      </dsp:nvSpPr>
      <dsp:spPr>
        <a:xfrm>
          <a:off x="3590109" y="297159"/>
          <a:ext cx="3420293" cy="938074"/>
        </a:xfrm>
        <a:prstGeom prst="roundRect">
          <a:avLst>
            <a:gd name="adj" fmla="val 10000"/>
          </a:avLst>
        </a:prstGeom>
        <a:solidFill>
          <a:srgbClr val="FFC000">
            <a:alpha val="90000"/>
          </a:srgb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Thing</a:t>
          </a:r>
          <a:endParaRPr lang="en-US" sz="1300" kern="1200" dirty="0"/>
        </a:p>
      </dsp:txBody>
      <dsp:txXfrm>
        <a:off x="3617584" y="324634"/>
        <a:ext cx="3365343" cy="883124"/>
      </dsp:txXfrm>
    </dsp:sp>
    <dsp:sp modelId="{372F9824-F7CA-4C73-93A3-1CDE09E23BDA}">
      <dsp:nvSpPr>
        <dsp:cNvPr id="0" name=""/>
        <dsp:cNvSpPr/>
      </dsp:nvSpPr>
      <dsp:spPr>
        <a:xfrm>
          <a:off x="140659" y="1967594"/>
          <a:ext cx="1477282" cy="938074"/>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98AA11D2-C4AE-45C2-97B5-7CD0B7DEE22D}">
      <dsp:nvSpPr>
        <dsp:cNvPr id="0" name=""/>
        <dsp:cNvSpPr/>
      </dsp:nvSpPr>
      <dsp:spPr>
        <a:xfrm>
          <a:off x="304801" y="2123530"/>
          <a:ext cx="1477282" cy="938074"/>
        </a:xfrm>
        <a:prstGeom prst="roundRect">
          <a:avLst>
            <a:gd name="adj" fmla="val 10000"/>
          </a:avLst>
        </a:prstGeom>
        <a:solidFill>
          <a:srgbClr val="FFC000">
            <a:alpha val="90000"/>
          </a:srgb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Identifiable Thing</a:t>
          </a:r>
        </a:p>
      </dsp:txBody>
      <dsp:txXfrm>
        <a:off x="332276" y="2151005"/>
        <a:ext cx="1422332" cy="883124"/>
      </dsp:txXfrm>
    </dsp:sp>
    <dsp:sp modelId="{A574415C-3B5E-4244-884C-76C589795628}">
      <dsp:nvSpPr>
        <dsp:cNvPr id="0" name=""/>
        <dsp:cNvSpPr/>
      </dsp:nvSpPr>
      <dsp:spPr>
        <a:xfrm>
          <a:off x="10983" y="3335312"/>
          <a:ext cx="1477282" cy="938074"/>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977DA6CA-A357-4E01-94BB-0C01DECA9AC3}">
      <dsp:nvSpPr>
        <dsp:cNvPr id="0" name=""/>
        <dsp:cNvSpPr/>
      </dsp:nvSpPr>
      <dsp:spPr>
        <a:xfrm>
          <a:off x="175126" y="3491248"/>
          <a:ext cx="1477282" cy="938074"/>
        </a:xfrm>
        <a:prstGeom prst="roundRect">
          <a:avLst>
            <a:gd name="adj" fmla="val 10000"/>
          </a:avLst>
        </a:prstGeom>
        <a:solidFill>
          <a:srgbClr val="FFC000">
            <a:alpha val="90000"/>
          </a:srgb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Person</a:t>
          </a:r>
        </a:p>
      </dsp:txBody>
      <dsp:txXfrm>
        <a:off x="202601" y="3518723"/>
        <a:ext cx="1422332" cy="883124"/>
      </dsp:txXfrm>
    </dsp:sp>
    <dsp:sp modelId="{A636F543-02BC-4D79-BEE4-174F87AD8872}">
      <dsp:nvSpPr>
        <dsp:cNvPr id="0" name=""/>
        <dsp:cNvSpPr/>
      </dsp:nvSpPr>
      <dsp:spPr>
        <a:xfrm>
          <a:off x="3512697" y="1967594"/>
          <a:ext cx="1477282" cy="938074"/>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C574C71-37B7-4BB8-94FD-22D9121FB9EB}">
      <dsp:nvSpPr>
        <dsp:cNvPr id="0" name=""/>
        <dsp:cNvSpPr/>
      </dsp:nvSpPr>
      <dsp:spPr>
        <a:xfrm>
          <a:off x="3676839" y="2123530"/>
          <a:ext cx="1477282" cy="938074"/>
        </a:xfrm>
        <a:prstGeom prst="roundRect">
          <a:avLst>
            <a:gd name="adj" fmla="val 10000"/>
          </a:avLst>
        </a:prstGeom>
        <a:solidFill>
          <a:srgbClr val="FFC000">
            <a:alpha val="90000"/>
          </a:srgb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Relative Thing</a:t>
          </a:r>
        </a:p>
      </dsp:txBody>
      <dsp:txXfrm>
        <a:off x="3704314" y="2151005"/>
        <a:ext cx="1422332" cy="883124"/>
      </dsp:txXfrm>
    </dsp:sp>
    <dsp:sp modelId="{5F4A9457-C680-48DB-80A0-61A608F5AD82}">
      <dsp:nvSpPr>
        <dsp:cNvPr id="0" name=""/>
        <dsp:cNvSpPr/>
      </dsp:nvSpPr>
      <dsp:spPr>
        <a:xfrm>
          <a:off x="1816551" y="3335312"/>
          <a:ext cx="1477282" cy="938074"/>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B5C1F27-235F-4D3D-8CC7-9DCFA7E0DFBE}">
      <dsp:nvSpPr>
        <dsp:cNvPr id="0" name=""/>
        <dsp:cNvSpPr/>
      </dsp:nvSpPr>
      <dsp:spPr>
        <a:xfrm>
          <a:off x="1980693" y="3491248"/>
          <a:ext cx="1477282" cy="938074"/>
        </a:xfrm>
        <a:prstGeom prst="roundRect">
          <a:avLst>
            <a:gd name="adj" fmla="val 10000"/>
          </a:avLst>
        </a:prstGeom>
        <a:solidFill>
          <a:srgbClr val="FFC000">
            <a:alpha val="90000"/>
          </a:srgb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Employee</a:t>
          </a:r>
        </a:p>
      </dsp:txBody>
      <dsp:txXfrm>
        <a:off x="2008168" y="3518723"/>
        <a:ext cx="1422332" cy="883124"/>
      </dsp:txXfrm>
    </dsp:sp>
    <dsp:sp modelId="{FF5173DD-C5A5-4C9A-8BA8-F614FD2A4CBC}">
      <dsp:nvSpPr>
        <dsp:cNvPr id="0" name=""/>
        <dsp:cNvSpPr/>
      </dsp:nvSpPr>
      <dsp:spPr>
        <a:xfrm>
          <a:off x="3622119" y="3335312"/>
          <a:ext cx="1477282" cy="938074"/>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CBD2128-5154-4B64-80F7-8BC205F43CBF}">
      <dsp:nvSpPr>
        <dsp:cNvPr id="0" name=""/>
        <dsp:cNvSpPr/>
      </dsp:nvSpPr>
      <dsp:spPr>
        <a:xfrm>
          <a:off x="3786261" y="3491248"/>
          <a:ext cx="1477282" cy="938074"/>
        </a:xfrm>
        <a:prstGeom prst="roundRect">
          <a:avLst>
            <a:gd name="adj" fmla="val 10000"/>
          </a:avLst>
        </a:prstGeom>
        <a:solidFill>
          <a:srgbClr val="FFC000">
            <a:alpha val="90000"/>
          </a:srgb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Customer</a:t>
          </a:r>
        </a:p>
      </dsp:txBody>
      <dsp:txXfrm>
        <a:off x="3813736" y="3518723"/>
        <a:ext cx="1422332" cy="883124"/>
      </dsp:txXfrm>
    </dsp:sp>
    <dsp:sp modelId="{24714D24-9526-4E10-9BF5-398B99854F0E}">
      <dsp:nvSpPr>
        <dsp:cNvPr id="0" name=""/>
        <dsp:cNvSpPr/>
      </dsp:nvSpPr>
      <dsp:spPr>
        <a:xfrm>
          <a:off x="5427687" y="3335312"/>
          <a:ext cx="1477282" cy="938074"/>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97BFF4A-C4B3-4F22-8037-58344BB37DEB}">
      <dsp:nvSpPr>
        <dsp:cNvPr id="0" name=""/>
        <dsp:cNvSpPr/>
      </dsp:nvSpPr>
      <dsp:spPr>
        <a:xfrm>
          <a:off x="5591829" y="3491248"/>
          <a:ext cx="1477282" cy="938074"/>
        </a:xfrm>
        <a:prstGeom prst="roundRect">
          <a:avLst>
            <a:gd name="adj" fmla="val 10000"/>
          </a:avLst>
        </a:prstGeom>
        <a:solidFill>
          <a:srgbClr val="FFC000">
            <a:alpha val="90000"/>
          </a:srgb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Pilot</a:t>
          </a:r>
        </a:p>
      </dsp:txBody>
      <dsp:txXfrm>
        <a:off x="5619304" y="3518723"/>
        <a:ext cx="1422332" cy="883124"/>
      </dsp:txXfrm>
    </dsp:sp>
    <dsp:sp modelId="{7075A6CD-F5D1-4367-8D63-D018EE5A871B}">
      <dsp:nvSpPr>
        <dsp:cNvPr id="0" name=""/>
        <dsp:cNvSpPr/>
      </dsp:nvSpPr>
      <dsp:spPr>
        <a:xfrm>
          <a:off x="9207927" y="1967594"/>
          <a:ext cx="1477282" cy="938074"/>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82F51091-20AE-4EC3-B4C1-0F4E11736A9E}">
      <dsp:nvSpPr>
        <dsp:cNvPr id="0" name=""/>
        <dsp:cNvSpPr/>
      </dsp:nvSpPr>
      <dsp:spPr>
        <a:xfrm>
          <a:off x="9372070" y="2123530"/>
          <a:ext cx="1477282" cy="938074"/>
        </a:xfrm>
        <a:prstGeom prst="roundRect">
          <a:avLst>
            <a:gd name="adj" fmla="val 10000"/>
          </a:avLst>
        </a:prstGeom>
        <a:solidFill>
          <a:srgbClr val="FFC000">
            <a:alpha val="90000"/>
          </a:srgb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Mediating Thing (context)</a:t>
          </a:r>
        </a:p>
      </dsp:txBody>
      <dsp:txXfrm>
        <a:off x="9399545" y="2151005"/>
        <a:ext cx="1422332" cy="883124"/>
      </dsp:txXfrm>
    </dsp:sp>
    <dsp:sp modelId="{BC80B754-947C-4DEF-8FC9-D4339418869D}">
      <dsp:nvSpPr>
        <dsp:cNvPr id="0" name=""/>
        <dsp:cNvSpPr/>
      </dsp:nvSpPr>
      <dsp:spPr>
        <a:xfrm>
          <a:off x="7233255" y="3335312"/>
          <a:ext cx="1477282" cy="938074"/>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346C151-852D-41CA-81BB-B069201A4A7E}">
      <dsp:nvSpPr>
        <dsp:cNvPr id="0" name=""/>
        <dsp:cNvSpPr/>
      </dsp:nvSpPr>
      <dsp:spPr>
        <a:xfrm>
          <a:off x="7397397" y="3491248"/>
          <a:ext cx="1477282" cy="938074"/>
        </a:xfrm>
        <a:prstGeom prst="roundRect">
          <a:avLst>
            <a:gd name="adj" fmla="val 10000"/>
          </a:avLst>
        </a:prstGeom>
        <a:solidFill>
          <a:srgbClr val="FFC000">
            <a:alpha val="90000"/>
          </a:srgb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Employment</a:t>
          </a:r>
        </a:p>
      </dsp:txBody>
      <dsp:txXfrm>
        <a:off x="7424872" y="3518723"/>
        <a:ext cx="1422332" cy="883124"/>
      </dsp:txXfrm>
    </dsp:sp>
    <dsp:sp modelId="{A0905EF1-F2EC-442A-8464-31601F8A525A}">
      <dsp:nvSpPr>
        <dsp:cNvPr id="0" name=""/>
        <dsp:cNvSpPr/>
      </dsp:nvSpPr>
      <dsp:spPr>
        <a:xfrm>
          <a:off x="9038823" y="3335312"/>
          <a:ext cx="1477282" cy="938074"/>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A489317E-9379-4814-B69E-145773BA47CF}">
      <dsp:nvSpPr>
        <dsp:cNvPr id="0" name=""/>
        <dsp:cNvSpPr/>
      </dsp:nvSpPr>
      <dsp:spPr>
        <a:xfrm>
          <a:off x="9202965" y="3491248"/>
          <a:ext cx="1477282" cy="938074"/>
        </a:xfrm>
        <a:prstGeom prst="roundRect">
          <a:avLst>
            <a:gd name="adj" fmla="val 10000"/>
          </a:avLst>
        </a:prstGeom>
        <a:solidFill>
          <a:srgbClr val="FFC000">
            <a:alpha val="90000"/>
          </a:srgb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Sales</a:t>
          </a:r>
        </a:p>
      </dsp:txBody>
      <dsp:txXfrm>
        <a:off x="9230440" y="3518723"/>
        <a:ext cx="1422332" cy="883124"/>
      </dsp:txXfrm>
    </dsp:sp>
    <dsp:sp modelId="{CDC6DD8D-06A4-4D8A-A557-6813D73B1700}">
      <dsp:nvSpPr>
        <dsp:cNvPr id="0" name=""/>
        <dsp:cNvSpPr/>
      </dsp:nvSpPr>
      <dsp:spPr>
        <a:xfrm>
          <a:off x="10844391" y="3335312"/>
          <a:ext cx="1477282" cy="938074"/>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03639B4-7D7A-459E-8BEE-2ED9DFE47443}">
      <dsp:nvSpPr>
        <dsp:cNvPr id="0" name=""/>
        <dsp:cNvSpPr/>
      </dsp:nvSpPr>
      <dsp:spPr>
        <a:xfrm>
          <a:off x="11008533" y="3491248"/>
          <a:ext cx="1477282" cy="938074"/>
        </a:xfrm>
        <a:prstGeom prst="roundRect">
          <a:avLst>
            <a:gd name="adj" fmla="val 10000"/>
          </a:avLst>
        </a:prstGeom>
        <a:solidFill>
          <a:srgbClr val="FFC000">
            <a:alpha val="90000"/>
          </a:srgb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Aviation</a:t>
          </a:r>
        </a:p>
      </dsp:txBody>
      <dsp:txXfrm>
        <a:off x="11036008" y="3518723"/>
        <a:ext cx="1422332" cy="8831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4E5817-808F-44E8-BB7D-47D1398D3599}">
      <dsp:nvSpPr>
        <dsp:cNvPr id="0" name=""/>
        <dsp:cNvSpPr/>
      </dsp:nvSpPr>
      <dsp:spPr>
        <a:xfrm>
          <a:off x="9946569" y="2905669"/>
          <a:ext cx="1636463" cy="429643"/>
        </a:xfrm>
        <a:custGeom>
          <a:avLst/>
          <a:gdLst/>
          <a:ahLst/>
          <a:cxnLst/>
          <a:rect l="0" t="0" r="0" b="0"/>
          <a:pathLst>
            <a:path>
              <a:moveTo>
                <a:pt x="0" y="0"/>
              </a:moveTo>
              <a:lnTo>
                <a:pt x="0" y="292789"/>
              </a:lnTo>
              <a:lnTo>
                <a:pt x="1636463" y="292789"/>
              </a:lnTo>
              <a:lnTo>
                <a:pt x="1636463" y="429643"/>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AAFA42C3-AC22-434E-A009-B4D5E2AC6A32}">
      <dsp:nvSpPr>
        <dsp:cNvPr id="0" name=""/>
        <dsp:cNvSpPr/>
      </dsp:nvSpPr>
      <dsp:spPr>
        <a:xfrm>
          <a:off x="9777464" y="2905669"/>
          <a:ext cx="169104" cy="429643"/>
        </a:xfrm>
        <a:custGeom>
          <a:avLst/>
          <a:gdLst/>
          <a:ahLst/>
          <a:cxnLst/>
          <a:rect l="0" t="0" r="0" b="0"/>
          <a:pathLst>
            <a:path>
              <a:moveTo>
                <a:pt x="169104" y="0"/>
              </a:moveTo>
              <a:lnTo>
                <a:pt x="169104" y="292789"/>
              </a:lnTo>
              <a:lnTo>
                <a:pt x="0" y="292789"/>
              </a:lnTo>
              <a:lnTo>
                <a:pt x="0" y="429643"/>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A820B42F-893C-4F20-934D-8A2E0B0EAC70}">
      <dsp:nvSpPr>
        <dsp:cNvPr id="0" name=""/>
        <dsp:cNvSpPr/>
      </dsp:nvSpPr>
      <dsp:spPr>
        <a:xfrm>
          <a:off x="7971896" y="2905669"/>
          <a:ext cx="1974672" cy="429643"/>
        </a:xfrm>
        <a:custGeom>
          <a:avLst/>
          <a:gdLst/>
          <a:ahLst/>
          <a:cxnLst/>
          <a:rect l="0" t="0" r="0" b="0"/>
          <a:pathLst>
            <a:path>
              <a:moveTo>
                <a:pt x="1974672" y="0"/>
              </a:moveTo>
              <a:lnTo>
                <a:pt x="1974672" y="292789"/>
              </a:lnTo>
              <a:lnTo>
                <a:pt x="0" y="292789"/>
              </a:lnTo>
              <a:lnTo>
                <a:pt x="0" y="429643"/>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5790F34D-90F4-413E-92C1-008C4AFB1C8E}">
      <dsp:nvSpPr>
        <dsp:cNvPr id="0" name=""/>
        <dsp:cNvSpPr/>
      </dsp:nvSpPr>
      <dsp:spPr>
        <a:xfrm>
          <a:off x="5136114" y="1079299"/>
          <a:ext cx="4810454" cy="888295"/>
        </a:xfrm>
        <a:custGeom>
          <a:avLst/>
          <a:gdLst/>
          <a:ahLst/>
          <a:cxnLst/>
          <a:rect l="0" t="0" r="0" b="0"/>
          <a:pathLst>
            <a:path>
              <a:moveTo>
                <a:pt x="0" y="0"/>
              </a:moveTo>
              <a:lnTo>
                <a:pt x="0" y="751442"/>
              </a:lnTo>
              <a:lnTo>
                <a:pt x="4810454" y="751442"/>
              </a:lnTo>
              <a:lnTo>
                <a:pt x="4810454" y="888295"/>
              </a:lnTo>
            </a:path>
          </a:pathLst>
        </a:custGeom>
        <a:noFill/>
        <a:ln w="25400" cap="flat" cmpd="sng" algn="ctr">
          <a:solidFill>
            <a:schemeClr val="accent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59B5B3CD-7C1D-427A-8606-474C3B286977}">
      <dsp:nvSpPr>
        <dsp:cNvPr id="0" name=""/>
        <dsp:cNvSpPr/>
      </dsp:nvSpPr>
      <dsp:spPr>
        <a:xfrm>
          <a:off x="4251338" y="2905669"/>
          <a:ext cx="1914990" cy="429643"/>
        </a:xfrm>
        <a:custGeom>
          <a:avLst/>
          <a:gdLst/>
          <a:ahLst/>
          <a:cxnLst/>
          <a:rect l="0" t="0" r="0" b="0"/>
          <a:pathLst>
            <a:path>
              <a:moveTo>
                <a:pt x="0" y="0"/>
              </a:moveTo>
              <a:lnTo>
                <a:pt x="0" y="292789"/>
              </a:lnTo>
              <a:lnTo>
                <a:pt x="1914990" y="292789"/>
              </a:lnTo>
              <a:lnTo>
                <a:pt x="1914990" y="429643"/>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66B659EE-A721-48F7-9F68-4606F9D5A5BA}">
      <dsp:nvSpPr>
        <dsp:cNvPr id="0" name=""/>
        <dsp:cNvSpPr/>
      </dsp:nvSpPr>
      <dsp:spPr>
        <a:xfrm>
          <a:off x="4251338" y="2905669"/>
          <a:ext cx="109422" cy="429643"/>
        </a:xfrm>
        <a:custGeom>
          <a:avLst/>
          <a:gdLst/>
          <a:ahLst/>
          <a:cxnLst/>
          <a:rect l="0" t="0" r="0" b="0"/>
          <a:pathLst>
            <a:path>
              <a:moveTo>
                <a:pt x="0" y="0"/>
              </a:moveTo>
              <a:lnTo>
                <a:pt x="0" y="292789"/>
              </a:lnTo>
              <a:lnTo>
                <a:pt x="109422" y="292789"/>
              </a:lnTo>
              <a:lnTo>
                <a:pt x="109422" y="429643"/>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1306AB55-9E86-4B5D-BEB1-EA224AB2857F}">
      <dsp:nvSpPr>
        <dsp:cNvPr id="0" name=""/>
        <dsp:cNvSpPr/>
      </dsp:nvSpPr>
      <dsp:spPr>
        <a:xfrm>
          <a:off x="2555192" y="2905669"/>
          <a:ext cx="1696145" cy="429643"/>
        </a:xfrm>
        <a:custGeom>
          <a:avLst/>
          <a:gdLst/>
          <a:ahLst/>
          <a:cxnLst/>
          <a:rect l="0" t="0" r="0" b="0"/>
          <a:pathLst>
            <a:path>
              <a:moveTo>
                <a:pt x="1696145" y="0"/>
              </a:moveTo>
              <a:lnTo>
                <a:pt x="1696145" y="292789"/>
              </a:lnTo>
              <a:lnTo>
                <a:pt x="0" y="292789"/>
              </a:lnTo>
              <a:lnTo>
                <a:pt x="0" y="429643"/>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153009DF-4DB5-4E44-A88B-7D5FB59A5969}">
      <dsp:nvSpPr>
        <dsp:cNvPr id="0" name=""/>
        <dsp:cNvSpPr/>
      </dsp:nvSpPr>
      <dsp:spPr>
        <a:xfrm>
          <a:off x="4251338" y="1079299"/>
          <a:ext cx="884775" cy="888295"/>
        </a:xfrm>
        <a:custGeom>
          <a:avLst/>
          <a:gdLst/>
          <a:ahLst/>
          <a:cxnLst/>
          <a:rect l="0" t="0" r="0" b="0"/>
          <a:pathLst>
            <a:path>
              <a:moveTo>
                <a:pt x="884775" y="0"/>
              </a:moveTo>
              <a:lnTo>
                <a:pt x="884775" y="751442"/>
              </a:lnTo>
              <a:lnTo>
                <a:pt x="0" y="751442"/>
              </a:lnTo>
              <a:lnTo>
                <a:pt x="0" y="888295"/>
              </a:lnTo>
            </a:path>
          </a:pathLst>
        </a:custGeom>
        <a:noFill/>
        <a:ln w="25400" cap="flat" cmpd="sng" algn="ctr">
          <a:solidFill>
            <a:schemeClr val="accent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2E71253B-7344-489A-BC99-2FC17041BC4A}">
      <dsp:nvSpPr>
        <dsp:cNvPr id="0" name=""/>
        <dsp:cNvSpPr/>
      </dsp:nvSpPr>
      <dsp:spPr>
        <a:xfrm>
          <a:off x="749624" y="2905669"/>
          <a:ext cx="129675" cy="429643"/>
        </a:xfrm>
        <a:custGeom>
          <a:avLst/>
          <a:gdLst/>
          <a:ahLst/>
          <a:cxnLst/>
          <a:rect l="0" t="0" r="0" b="0"/>
          <a:pathLst>
            <a:path>
              <a:moveTo>
                <a:pt x="129675" y="0"/>
              </a:moveTo>
              <a:lnTo>
                <a:pt x="129675" y="292789"/>
              </a:lnTo>
              <a:lnTo>
                <a:pt x="0" y="292789"/>
              </a:lnTo>
              <a:lnTo>
                <a:pt x="0" y="429643"/>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54552971-00F0-4747-B90E-B34F07A6B514}">
      <dsp:nvSpPr>
        <dsp:cNvPr id="0" name=""/>
        <dsp:cNvSpPr/>
      </dsp:nvSpPr>
      <dsp:spPr>
        <a:xfrm>
          <a:off x="879300" y="1079299"/>
          <a:ext cx="4256813" cy="888295"/>
        </a:xfrm>
        <a:custGeom>
          <a:avLst/>
          <a:gdLst/>
          <a:ahLst/>
          <a:cxnLst/>
          <a:rect l="0" t="0" r="0" b="0"/>
          <a:pathLst>
            <a:path>
              <a:moveTo>
                <a:pt x="4256813" y="0"/>
              </a:moveTo>
              <a:lnTo>
                <a:pt x="4256813" y="751442"/>
              </a:lnTo>
              <a:lnTo>
                <a:pt x="0" y="751442"/>
              </a:lnTo>
              <a:lnTo>
                <a:pt x="0" y="888295"/>
              </a:lnTo>
            </a:path>
          </a:pathLst>
        </a:custGeom>
        <a:noFill/>
        <a:ln w="25400" cap="flat" cmpd="sng" algn="ctr">
          <a:solidFill>
            <a:schemeClr val="accent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367A69E7-EFE0-4506-9F66-571760393C04}">
      <dsp:nvSpPr>
        <dsp:cNvPr id="0" name=""/>
        <dsp:cNvSpPr/>
      </dsp:nvSpPr>
      <dsp:spPr>
        <a:xfrm>
          <a:off x="3425967" y="141224"/>
          <a:ext cx="3420293" cy="938074"/>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46B0693-B89D-4D23-88AF-942DA68A0616}">
      <dsp:nvSpPr>
        <dsp:cNvPr id="0" name=""/>
        <dsp:cNvSpPr/>
      </dsp:nvSpPr>
      <dsp:spPr>
        <a:xfrm>
          <a:off x="3590109" y="297159"/>
          <a:ext cx="3420293" cy="938074"/>
        </a:xfrm>
        <a:prstGeom prst="roundRect">
          <a:avLst>
            <a:gd name="adj" fmla="val 10000"/>
          </a:avLst>
        </a:prstGeom>
        <a:solidFill>
          <a:srgbClr val="FFC000">
            <a:alpha val="90000"/>
          </a:srgb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Thing</a:t>
          </a:r>
          <a:endParaRPr lang="en-US" sz="1300" kern="1200" dirty="0"/>
        </a:p>
      </dsp:txBody>
      <dsp:txXfrm>
        <a:off x="3617584" y="324634"/>
        <a:ext cx="3365343" cy="883124"/>
      </dsp:txXfrm>
    </dsp:sp>
    <dsp:sp modelId="{372F9824-F7CA-4C73-93A3-1CDE09E23BDA}">
      <dsp:nvSpPr>
        <dsp:cNvPr id="0" name=""/>
        <dsp:cNvSpPr/>
      </dsp:nvSpPr>
      <dsp:spPr>
        <a:xfrm>
          <a:off x="140659" y="1967594"/>
          <a:ext cx="1477282" cy="938074"/>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98AA11D2-C4AE-45C2-97B5-7CD0B7DEE22D}">
      <dsp:nvSpPr>
        <dsp:cNvPr id="0" name=""/>
        <dsp:cNvSpPr/>
      </dsp:nvSpPr>
      <dsp:spPr>
        <a:xfrm>
          <a:off x="304801" y="2123530"/>
          <a:ext cx="1477282" cy="938074"/>
        </a:xfrm>
        <a:prstGeom prst="roundRect">
          <a:avLst>
            <a:gd name="adj" fmla="val 10000"/>
          </a:avLst>
        </a:prstGeom>
        <a:solidFill>
          <a:srgbClr val="FFC000">
            <a:alpha val="90000"/>
          </a:srgb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Identifiable Thing</a:t>
          </a:r>
        </a:p>
      </dsp:txBody>
      <dsp:txXfrm>
        <a:off x="332276" y="2151005"/>
        <a:ext cx="1422332" cy="883124"/>
      </dsp:txXfrm>
    </dsp:sp>
    <dsp:sp modelId="{A574415C-3B5E-4244-884C-76C589795628}">
      <dsp:nvSpPr>
        <dsp:cNvPr id="0" name=""/>
        <dsp:cNvSpPr/>
      </dsp:nvSpPr>
      <dsp:spPr>
        <a:xfrm>
          <a:off x="10983" y="3335312"/>
          <a:ext cx="1477282" cy="938074"/>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977DA6CA-A357-4E01-94BB-0C01DECA9AC3}">
      <dsp:nvSpPr>
        <dsp:cNvPr id="0" name=""/>
        <dsp:cNvSpPr/>
      </dsp:nvSpPr>
      <dsp:spPr>
        <a:xfrm>
          <a:off x="175126" y="3491248"/>
          <a:ext cx="1477282" cy="938074"/>
        </a:xfrm>
        <a:prstGeom prst="roundRect">
          <a:avLst>
            <a:gd name="adj" fmla="val 10000"/>
          </a:avLst>
        </a:prstGeom>
        <a:solidFill>
          <a:srgbClr val="FFC000">
            <a:alpha val="90000"/>
          </a:srgb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Person</a:t>
          </a:r>
        </a:p>
      </dsp:txBody>
      <dsp:txXfrm>
        <a:off x="202601" y="3518723"/>
        <a:ext cx="1422332" cy="883124"/>
      </dsp:txXfrm>
    </dsp:sp>
    <dsp:sp modelId="{A636F543-02BC-4D79-BEE4-174F87AD8872}">
      <dsp:nvSpPr>
        <dsp:cNvPr id="0" name=""/>
        <dsp:cNvSpPr/>
      </dsp:nvSpPr>
      <dsp:spPr>
        <a:xfrm>
          <a:off x="3512697" y="1967594"/>
          <a:ext cx="1477282" cy="938074"/>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C574C71-37B7-4BB8-94FD-22D9121FB9EB}">
      <dsp:nvSpPr>
        <dsp:cNvPr id="0" name=""/>
        <dsp:cNvSpPr/>
      </dsp:nvSpPr>
      <dsp:spPr>
        <a:xfrm>
          <a:off x="3676839" y="2123530"/>
          <a:ext cx="1477282" cy="938074"/>
        </a:xfrm>
        <a:prstGeom prst="roundRect">
          <a:avLst>
            <a:gd name="adj" fmla="val 10000"/>
          </a:avLst>
        </a:prstGeom>
        <a:solidFill>
          <a:srgbClr val="FFC000">
            <a:alpha val="90000"/>
          </a:srgb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Relative Thing</a:t>
          </a:r>
        </a:p>
      </dsp:txBody>
      <dsp:txXfrm>
        <a:off x="3704314" y="2151005"/>
        <a:ext cx="1422332" cy="883124"/>
      </dsp:txXfrm>
    </dsp:sp>
    <dsp:sp modelId="{5F4A9457-C680-48DB-80A0-61A608F5AD82}">
      <dsp:nvSpPr>
        <dsp:cNvPr id="0" name=""/>
        <dsp:cNvSpPr/>
      </dsp:nvSpPr>
      <dsp:spPr>
        <a:xfrm>
          <a:off x="1816551" y="3335312"/>
          <a:ext cx="1477282" cy="938074"/>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B5C1F27-235F-4D3D-8CC7-9DCFA7E0DFBE}">
      <dsp:nvSpPr>
        <dsp:cNvPr id="0" name=""/>
        <dsp:cNvSpPr/>
      </dsp:nvSpPr>
      <dsp:spPr>
        <a:xfrm>
          <a:off x="1980693" y="3491248"/>
          <a:ext cx="1477282" cy="938074"/>
        </a:xfrm>
        <a:prstGeom prst="roundRect">
          <a:avLst>
            <a:gd name="adj" fmla="val 10000"/>
          </a:avLst>
        </a:prstGeom>
        <a:solidFill>
          <a:srgbClr val="FFC000">
            <a:alpha val="90000"/>
          </a:srgb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Employee</a:t>
          </a:r>
        </a:p>
      </dsp:txBody>
      <dsp:txXfrm>
        <a:off x="2008168" y="3518723"/>
        <a:ext cx="1422332" cy="883124"/>
      </dsp:txXfrm>
    </dsp:sp>
    <dsp:sp modelId="{FF5173DD-C5A5-4C9A-8BA8-F614FD2A4CBC}">
      <dsp:nvSpPr>
        <dsp:cNvPr id="0" name=""/>
        <dsp:cNvSpPr/>
      </dsp:nvSpPr>
      <dsp:spPr>
        <a:xfrm>
          <a:off x="3622119" y="3335312"/>
          <a:ext cx="1477282" cy="938074"/>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CBD2128-5154-4B64-80F7-8BC205F43CBF}">
      <dsp:nvSpPr>
        <dsp:cNvPr id="0" name=""/>
        <dsp:cNvSpPr/>
      </dsp:nvSpPr>
      <dsp:spPr>
        <a:xfrm>
          <a:off x="3786261" y="3491248"/>
          <a:ext cx="1477282" cy="938074"/>
        </a:xfrm>
        <a:prstGeom prst="roundRect">
          <a:avLst>
            <a:gd name="adj" fmla="val 10000"/>
          </a:avLst>
        </a:prstGeom>
        <a:solidFill>
          <a:srgbClr val="FFC000">
            <a:alpha val="90000"/>
          </a:srgb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Customer</a:t>
          </a:r>
        </a:p>
      </dsp:txBody>
      <dsp:txXfrm>
        <a:off x="3813736" y="3518723"/>
        <a:ext cx="1422332" cy="883124"/>
      </dsp:txXfrm>
    </dsp:sp>
    <dsp:sp modelId="{24714D24-9526-4E10-9BF5-398B99854F0E}">
      <dsp:nvSpPr>
        <dsp:cNvPr id="0" name=""/>
        <dsp:cNvSpPr/>
      </dsp:nvSpPr>
      <dsp:spPr>
        <a:xfrm>
          <a:off x="5427687" y="3335312"/>
          <a:ext cx="1477282" cy="938074"/>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97BFF4A-C4B3-4F22-8037-58344BB37DEB}">
      <dsp:nvSpPr>
        <dsp:cNvPr id="0" name=""/>
        <dsp:cNvSpPr/>
      </dsp:nvSpPr>
      <dsp:spPr>
        <a:xfrm>
          <a:off x="5591829" y="3491248"/>
          <a:ext cx="1477282" cy="938074"/>
        </a:xfrm>
        <a:prstGeom prst="roundRect">
          <a:avLst>
            <a:gd name="adj" fmla="val 10000"/>
          </a:avLst>
        </a:prstGeom>
        <a:solidFill>
          <a:srgbClr val="FFC000">
            <a:alpha val="90000"/>
          </a:srgb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Pilot</a:t>
          </a:r>
        </a:p>
      </dsp:txBody>
      <dsp:txXfrm>
        <a:off x="5619304" y="3518723"/>
        <a:ext cx="1422332" cy="883124"/>
      </dsp:txXfrm>
    </dsp:sp>
    <dsp:sp modelId="{7075A6CD-F5D1-4367-8D63-D018EE5A871B}">
      <dsp:nvSpPr>
        <dsp:cNvPr id="0" name=""/>
        <dsp:cNvSpPr/>
      </dsp:nvSpPr>
      <dsp:spPr>
        <a:xfrm>
          <a:off x="9207927" y="1967594"/>
          <a:ext cx="1477282" cy="938074"/>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82F51091-20AE-4EC3-B4C1-0F4E11736A9E}">
      <dsp:nvSpPr>
        <dsp:cNvPr id="0" name=""/>
        <dsp:cNvSpPr/>
      </dsp:nvSpPr>
      <dsp:spPr>
        <a:xfrm>
          <a:off x="9372070" y="2123530"/>
          <a:ext cx="1477282" cy="938074"/>
        </a:xfrm>
        <a:prstGeom prst="roundRect">
          <a:avLst>
            <a:gd name="adj" fmla="val 10000"/>
          </a:avLst>
        </a:prstGeom>
        <a:solidFill>
          <a:srgbClr val="FFC000">
            <a:alpha val="90000"/>
          </a:srgb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Mediating Thing (context)</a:t>
          </a:r>
        </a:p>
      </dsp:txBody>
      <dsp:txXfrm>
        <a:off x="9399545" y="2151005"/>
        <a:ext cx="1422332" cy="883124"/>
      </dsp:txXfrm>
    </dsp:sp>
    <dsp:sp modelId="{BC80B754-947C-4DEF-8FC9-D4339418869D}">
      <dsp:nvSpPr>
        <dsp:cNvPr id="0" name=""/>
        <dsp:cNvSpPr/>
      </dsp:nvSpPr>
      <dsp:spPr>
        <a:xfrm>
          <a:off x="7233255" y="3335312"/>
          <a:ext cx="1477282" cy="938074"/>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346C151-852D-41CA-81BB-B069201A4A7E}">
      <dsp:nvSpPr>
        <dsp:cNvPr id="0" name=""/>
        <dsp:cNvSpPr/>
      </dsp:nvSpPr>
      <dsp:spPr>
        <a:xfrm>
          <a:off x="7397397" y="3491248"/>
          <a:ext cx="1477282" cy="938074"/>
        </a:xfrm>
        <a:prstGeom prst="roundRect">
          <a:avLst>
            <a:gd name="adj" fmla="val 10000"/>
          </a:avLst>
        </a:prstGeom>
        <a:solidFill>
          <a:srgbClr val="FFC000">
            <a:alpha val="90000"/>
          </a:srgb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Employment</a:t>
          </a:r>
        </a:p>
      </dsp:txBody>
      <dsp:txXfrm>
        <a:off x="7424872" y="3518723"/>
        <a:ext cx="1422332" cy="883124"/>
      </dsp:txXfrm>
    </dsp:sp>
    <dsp:sp modelId="{A0905EF1-F2EC-442A-8464-31601F8A525A}">
      <dsp:nvSpPr>
        <dsp:cNvPr id="0" name=""/>
        <dsp:cNvSpPr/>
      </dsp:nvSpPr>
      <dsp:spPr>
        <a:xfrm>
          <a:off x="9038823" y="3335312"/>
          <a:ext cx="1477282" cy="938074"/>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A489317E-9379-4814-B69E-145773BA47CF}">
      <dsp:nvSpPr>
        <dsp:cNvPr id="0" name=""/>
        <dsp:cNvSpPr/>
      </dsp:nvSpPr>
      <dsp:spPr>
        <a:xfrm>
          <a:off x="9202965" y="3491248"/>
          <a:ext cx="1477282" cy="938074"/>
        </a:xfrm>
        <a:prstGeom prst="roundRect">
          <a:avLst>
            <a:gd name="adj" fmla="val 10000"/>
          </a:avLst>
        </a:prstGeom>
        <a:solidFill>
          <a:srgbClr val="FFC000">
            <a:alpha val="90000"/>
          </a:srgb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Sales</a:t>
          </a:r>
        </a:p>
      </dsp:txBody>
      <dsp:txXfrm>
        <a:off x="9230440" y="3518723"/>
        <a:ext cx="1422332" cy="883124"/>
      </dsp:txXfrm>
    </dsp:sp>
    <dsp:sp modelId="{CDC6DD8D-06A4-4D8A-A557-6813D73B1700}">
      <dsp:nvSpPr>
        <dsp:cNvPr id="0" name=""/>
        <dsp:cNvSpPr/>
      </dsp:nvSpPr>
      <dsp:spPr>
        <a:xfrm>
          <a:off x="10844391" y="3335312"/>
          <a:ext cx="1477282" cy="938074"/>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03639B4-7D7A-459E-8BEE-2ED9DFE47443}">
      <dsp:nvSpPr>
        <dsp:cNvPr id="0" name=""/>
        <dsp:cNvSpPr/>
      </dsp:nvSpPr>
      <dsp:spPr>
        <a:xfrm>
          <a:off x="11008533" y="3491248"/>
          <a:ext cx="1477282" cy="938074"/>
        </a:xfrm>
        <a:prstGeom prst="roundRect">
          <a:avLst>
            <a:gd name="adj" fmla="val 10000"/>
          </a:avLst>
        </a:prstGeom>
        <a:solidFill>
          <a:srgbClr val="FFC000">
            <a:alpha val="90000"/>
          </a:srgb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Aviation</a:t>
          </a:r>
        </a:p>
      </dsp:txBody>
      <dsp:txXfrm>
        <a:off x="11036008" y="3518723"/>
        <a:ext cx="1422332" cy="8831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90F34D-90F4-413E-92C1-008C4AFB1C8E}">
      <dsp:nvSpPr>
        <dsp:cNvPr id="0" name=""/>
        <dsp:cNvSpPr/>
      </dsp:nvSpPr>
      <dsp:spPr>
        <a:xfrm>
          <a:off x="5945053" y="1633516"/>
          <a:ext cx="4934666" cy="1224548"/>
        </a:xfrm>
        <a:custGeom>
          <a:avLst/>
          <a:gdLst/>
          <a:ahLst/>
          <a:cxnLst/>
          <a:rect l="0" t="0" r="0" b="0"/>
          <a:pathLst>
            <a:path>
              <a:moveTo>
                <a:pt x="0" y="0"/>
              </a:moveTo>
              <a:lnTo>
                <a:pt x="0" y="938726"/>
              </a:lnTo>
              <a:lnTo>
                <a:pt x="4934666" y="938726"/>
              </a:lnTo>
              <a:lnTo>
                <a:pt x="4934666" y="1224548"/>
              </a:lnTo>
            </a:path>
          </a:pathLst>
        </a:custGeom>
        <a:noFill/>
        <a:ln w="25400" cap="flat" cmpd="sng" algn="ctr">
          <a:solidFill>
            <a:schemeClr val="accent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153009DF-4DB5-4E44-A88B-7D5FB59A5969}">
      <dsp:nvSpPr>
        <dsp:cNvPr id="0" name=""/>
        <dsp:cNvSpPr/>
      </dsp:nvSpPr>
      <dsp:spPr>
        <a:xfrm>
          <a:off x="5899333" y="1633516"/>
          <a:ext cx="91440" cy="1223771"/>
        </a:xfrm>
        <a:custGeom>
          <a:avLst/>
          <a:gdLst/>
          <a:ahLst/>
          <a:cxnLst/>
          <a:rect l="0" t="0" r="0" b="0"/>
          <a:pathLst>
            <a:path>
              <a:moveTo>
                <a:pt x="45720" y="0"/>
              </a:moveTo>
              <a:lnTo>
                <a:pt x="45720" y="937949"/>
              </a:lnTo>
              <a:lnTo>
                <a:pt x="83330" y="937949"/>
              </a:lnTo>
              <a:lnTo>
                <a:pt x="83330" y="1223771"/>
              </a:lnTo>
            </a:path>
          </a:pathLst>
        </a:custGeom>
        <a:noFill/>
        <a:ln w="25400" cap="flat" cmpd="sng" algn="ctr">
          <a:solidFill>
            <a:schemeClr val="accent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54552971-00F0-4747-B90E-B34F07A6B514}">
      <dsp:nvSpPr>
        <dsp:cNvPr id="0" name=""/>
        <dsp:cNvSpPr/>
      </dsp:nvSpPr>
      <dsp:spPr>
        <a:xfrm>
          <a:off x="1199854" y="1633516"/>
          <a:ext cx="4745199" cy="1201103"/>
        </a:xfrm>
        <a:custGeom>
          <a:avLst/>
          <a:gdLst/>
          <a:ahLst/>
          <a:cxnLst/>
          <a:rect l="0" t="0" r="0" b="0"/>
          <a:pathLst>
            <a:path>
              <a:moveTo>
                <a:pt x="4745199" y="0"/>
              </a:moveTo>
              <a:lnTo>
                <a:pt x="4745199" y="915281"/>
              </a:lnTo>
              <a:lnTo>
                <a:pt x="0" y="915281"/>
              </a:lnTo>
              <a:lnTo>
                <a:pt x="0" y="1201103"/>
              </a:lnTo>
            </a:path>
          </a:pathLst>
        </a:custGeom>
        <a:noFill/>
        <a:ln w="25400" cap="flat" cmpd="sng" algn="ctr">
          <a:solidFill>
            <a:schemeClr val="accent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367A69E7-EFE0-4506-9F66-571760393C04}">
      <dsp:nvSpPr>
        <dsp:cNvPr id="0" name=""/>
        <dsp:cNvSpPr/>
      </dsp:nvSpPr>
      <dsp:spPr>
        <a:xfrm>
          <a:off x="2373371" y="-325674"/>
          <a:ext cx="7143365" cy="1959191"/>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46B0693-B89D-4D23-88AF-942DA68A0616}">
      <dsp:nvSpPr>
        <dsp:cNvPr id="0" name=""/>
        <dsp:cNvSpPr/>
      </dsp:nvSpPr>
      <dsp:spPr>
        <a:xfrm>
          <a:off x="2716186" y="0"/>
          <a:ext cx="7143365" cy="1959191"/>
        </a:xfrm>
        <a:prstGeom prst="roundRect">
          <a:avLst>
            <a:gd name="adj" fmla="val 10000"/>
          </a:avLst>
        </a:prstGeom>
        <a:solidFill>
          <a:srgbClr val="FFC000">
            <a:alpha val="90000"/>
          </a:srgb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51460" tIns="251460" rIns="251460" bIns="251460" numCol="1" spcCol="1270" anchor="ctr" anchorCtr="0">
          <a:noAutofit/>
        </a:bodyPr>
        <a:lstStyle/>
        <a:p>
          <a:pPr marL="0" lvl="0" indent="0" algn="ctr" defTabSz="2933700">
            <a:lnSpc>
              <a:spcPct val="90000"/>
            </a:lnSpc>
            <a:spcBef>
              <a:spcPct val="0"/>
            </a:spcBef>
            <a:spcAft>
              <a:spcPct val="35000"/>
            </a:spcAft>
            <a:buNone/>
          </a:pPr>
          <a:r>
            <a:rPr lang="en-US" sz="6600" kern="1200" dirty="0"/>
            <a:t>Thing</a:t>
          </a:r>
          <a:endParaRPr lang="en-US" sz="1300" kern="1200" dirty="0"/>
        </a:p>
      </dsp:txBody>
      <dsp:txXfrm>
        <a:off x="2773569" y="57383"/>
        <a:ext cx="7028599" cy="1844425"/>
      </dsp:txXfrm>
    </dsp:sp>
    <dsp:sp modelId="{372F9824-F7CA-4C73-93A3-1CDE09E23BDA}">
      <dsp:nvSpPr>
        <dsp:cNvPr id="0" name=""/>
        <dsp:cNvSpPr/>
      </dsp:nvSpPr>
      <dsp:spPr>
        <a:xfrm>
          <a:off x="-342815" y="2834620"/>
          <a:ext cx="3085340" cy="1959191"/>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98AA11D2-C4AE-45C2-97B5-7CD0B7DEE22D}">
      <dsp:nvSpPr>
        <dsp:cNvPr id="0" name=""/>
        <dsp:cNvSpPr/>
      </dsp:nvSpPr>
      <dsp:spPr>
        <a:xfrm>
          <a:off x="0" y="3160294"/>
          <a:ext cx="3085340" cy="1959191"/>
        </a:xfrm>
        <a:prstGeom prst="roundRect">
          <a:avLst>
            <a:gd name="adj" fmla="val 10000"/>
          </a:avLst>
        </a:prstGeom>
        <a:solidFill>
          <a:srgbClr val="FFC000">
            <a:alpha val="90000"/>
          </a:srgb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Identifiable Thing</a:t>
          </a:r>
        </a:p>
      </dsp:txBody>
      <dsp:txXfrm>
        <a:off x="57383" y="3217677"/>
        <a:ext cx="2970574" cy="1844425"/>
      </dsp:txXfrm>
    </dsp:sp>
    <dsp:sp modelId="{A636F543-02BC-4D79-BEE4-174F87AD8872}">
      <dsp:nvSpPr>
        <dsp:cNvPr id="0" name=""/>
        <dsp:cNvSpPr/>
      </dsp:nvSpPr>
      <dsp:spPr>
        <a:xfrm>
          <a:off x="4439993" y="2857287"/>
          <a:ext cx="3085340" cy="1959191"/>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C574C71-37B7-4BB8-94FD-22D9121FB9EB}">
      <dsp:nvSpPr>
        <dsp:cNvPr id="0" name=""/>
        <dsp:cNvSpPr/>
      </dsp:nvSpPr>
      <dsp:spPr>
        <a:xfrm>
          <a:off x="4782809" y="3182962"/>
          <a:ext cx="3085340" cy="1959191"/>
        </a:xfrm>
        <a:prstGeom prst="roundRect">
          <a:avLst>
            <a:gd name="adj" fmla="val 10000"/>
          </a:avLst>
        </a:prstGeom>
        <a:solidFill>
          <a:srgbClr val="FFC000">
            <a:alpha val="90000"/>
          </a:srgb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Relative Thing</a:t>
          </a:r>
        </a:p>
      </dsp:txBody>
      <dsp:txXfrm>
        <a:off x="4840192" y="3240345"/>
        <a:ext cx="2970574" cy="1844425"/>
      </dsp:txXfrm>
    </dsp:sp>
    <dsp:sp modelId="{7075A6CD-F5D1-4367-8D63-D018EE5A871B}">
      <dsp:nvSpPr>
        <dsp:cNvPr id="0" name=""/>
        <dsp:cNvSpPr/>
      </dsp:nvSpPr>
      <dsp:spPr>
        <a:xfrm>
          <a:off x="9337050" y="2858065"/>
          <a:ext cx="3085340" cy="1959191"/>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82F51091-20AE-4EC3-B4C1-0F4E11736A9E}">
      <dsp:nvSpPr>
        <dsp:cNvPr id="0" name=""/>
        <dsp:cNvSpPr/>
      </dsp:nvSpPr>
      <dsp:spPr>
        <a:xfrm>
          <a:off x="9679865" y="3183739"/>
          <a:ext cx="3085340" cy="1959191"/>
        </a:xfrm>
        <a:prstGeom prst="roundRect">
          <a:avLst>
            <a:gd name="adj" fmla="val 10000"/>
          </a:avLst>
        </a:prstGeom>
        <a:solidFill>
          <a:srgbClr val="FFC000">
            <a:alpha val="90000"/>
          </a:srgb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Mediating Thing (context)</a:t>
          </a:r>
        </a:p>
      </dsp:txBody>
      <dsp:txXfrm>
        <a:off x="9737248" y="3241122"/>
        <a:ext cx="2970574" cy="18444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90F34D-90F4-413E-92C1-008C4AFB1C8E}">
      <dsp:nvSpPr>
        <dsp:cNvPr id="0" name=""/>
        <dsp:cNvSpPr/>
      </dsp:nvSpPr>
      <dsp:spPr>
        <a:xfrm>
          <a:off x="5820829" y="1596261"/>
          <a:ext cx="2447680" cy="1197642"/>
        </a:xfrm>
        <a:custGeom>
          <a:avLst/>
          <a:gdLst/>
          <a:ahLst/>
          <a:cxnLst/>
          <a:rect l="0" t="0" r="0" b="0"/>
          <a:pathLst>
            <a:path>
              <a:moveTo>
                <a:pt x="0" y="0"/>
              </a:moveTo>
              <a:lnTo>
                <a:pt x="0" y="918338"/>
              </a:lnTo>
              <a:lnTo>
                <a:pt x="2447680" y="918338"/>
              </a:lnTo>
              <a:lnTo>
                <a:pt x="2447680" y="1197642"/>
              </a:lnTo>
            </a:path>
          </a:pathLst>
        </a:custGeom>
        <a:noFill/>
        <a:ln w="25400" cap="flat" cmpd="sng" algn="ctr">
          <a:solidFill>
            <a:schemeClr val="accent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153009DF-4DB5-4E44-A88B-7D5FB59A5969}">
      <dsp:nvSpPr>
        <dsp:cNvPr id="0" name=""/>
        <dsp:cNvSpPr/>
      </dsp:nvSpPr>
      <dsp:spPr>
        <a:xfrm>
          <a:off x="4015097" y="1596261"/>
          <a:ext cx="1805732" cy="1197642"/>
        </a:xfrm>
        <a:custGeom>
          <a:avLst/>
          <a:gdLst/>
          <a:ahLst/>
          <a:cxnLst/>
          <a:rect l="0" t="0" r="0" b="0"/>
          <a:pathLst>
            <a:path>
              <a:moveTo>
                <a:pt x="1805732" y="0"/>
              </a:moveTo>
              <a:lnTo>
                <a:pt x="1805732" y="918338"/>
              </a:lnTo>
              <a:lnTo>
                <a:pt x="0" y="918338"/>
              </a:lnTo>
              <a:lnTo>
                <a:pt x="0" y="1197642"/>
              </a:lnTo>
            </a:path>
          </a:pathLst>
        </a:custGeom>
        <a:noFill/>
        <a:ln w="25400" cap="flat" cmpd="sng" algn="ctr">
          <a:solidFill>
            <a:schemeClr val="accent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367A69E7-EFE0-4506-9F66-571760393C04}">
      <dsp:nvSpPr>
        <dsp:cNvPr id="0" name=""/>
        <dsp:cNvSpPr/>
      </dsp:nvSpPr>
      <dsp:spPr>
        <a:xfrm>
          <a:off x="2330604" y="-318247"/>
          <a:ext cx="6980451" cy="1914509"/>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46B0693-B89D-4D23-88AF-942DA68A0616}">
      <dsp:nvSpPr>
        <dsp:cNvPr id="0" name=""/>
        <dsp:cNvSpPr/>
      </dsp:nvSpPr>
      <dsp:spPr>
        <a:xfrm>
          <a:off x="2665601" y="0"/>
          <a:ext cx="6980451" cy="1914509"/>
        </a:xfrm>
        <a:prstGeom prst="roundRect">
          <a:avLst>
            <a:gd name="adj" fmla="val 10000"/>
          </a:avLst>
        </a:prstGeom>
        <a:solidFill>
          <a:srgbClr val="FFC000">
            <a:alpha val="90000"/>
          </a:srgb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Thing</a:t>
          </a:r>
          <a:endParaRPr lang="en-US" sz="1300" kern="1200" dirty="0"/>
        </a:p>
      </dsp:txBody>
      <dsp:txXfrm>
        <a:off x="2721675" y="56074"/>
        <a:ext cx="6868303" cy="1802361"/>
      </dsp:txXfrm>
    </dsp:sp>
    <dsp:sp modelId="{A636F543-02BC-4D79-BEE4-174F87AD8872}">
      <dsp:nvSpPr>
        <dsp:cNvPr id="0" name=""/>
        <dsp:cNvSpPr/>
      </dsp:nvSpPr>
      <dsp:spPr>
        <a:xfrm>
          <a:off x="2507609" y="2793903"/>
          <a:ext cx="3014975" cy="1914509"/>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C574C71-37B7-4BB8-94FD-22D9121FB9EB}">
      <dsp:nvSpPr>
        <dsp:cNvPr id="0" name=""/>
        <dsp:cNvSpPr/>
      </dsp:nvSpPr>
      <dsp:spPr>
        <a:xfrm>
          <a:off x="2842607" y="3112151"/>
          <a:ext cx="3014975" cy="1914509"/>
        </a:xfrm>
        <a:prstGeom prst="roundRect">
          <a:avLst>
            <a:gd name="adj" fmla="val 10000"/>
          </a:avLst>
        </a:prstGeom>
        <a:solidFill>
          <a:srgbClr val="FFC000">
            <a:alpha val="90000"/>
          </a:srgb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t>Continuant</a:t>
          </a:r>
        </a:p>
      </dsp:txBody>
      <dsp:txXfrm>
        <a:off x="2898681" y="3168225"/>
        <a:ext cx="2902827" cy="1802361"/>
      </dsp:txXfrm>
    </dsp:sp>
    <dsp:sp modelId="{7075A6CD-F5D1-4367-8D63-D018EE5A871B}">
      <dsp:nvSpPr>
        <dsp:cNvPr id="0" name=""/>
        <dsp:cNvSpPr/>
      </dsp:nvSpPr>
      <dsp:spPr>
        <a:xfrm>
          <a:off x="6761022" y="2793903"/>
          <a:ext cx="3014975" cy="1914509"/>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82F51091-20AE-4EC3-B4C1-0F4E11736A9E}">
      <dsp:nvSpPr>
        <dsp:cNvPr id="0" name=""/>
        <dsp:cNvSpPr/>
      </dsp:nvSpPr>
      <dsp:spPr>
        <a:xfrm>
          <a:off x="7096020" y="3112151"/>
          <a:ext cx="3014975" cy="1914509"/>
        </a:xfrm>
        <a:prstGeom prst="roundRect">
          <a:avLst>
            <a:gd name="adj" fmla="val 10000"/>
          </a:avLst>
        </a:prstGeom>
        <a:solidFill>
          <a:srgbClr val="FFC000">
            <a:alpha val="90000"/>
          </a:srgb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err="1"/>
            <a:t>Occurrent</a:t>
          </a:r>
          <a:endParaRPr lang="en-US" sz="4200" kern="1200" dirty="0"/>
        </a:p>
      </dsp:txBody>
      <dsp:txXfrm>
        <a:off x="7152094" y="3168225"/>
        <a:ext cx="2902827" cy="180236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90F34D-90F4-413E-92C1-008C4AFB1C8E}">
      <dsp:nvSpPr>
        <dsp:cNvPr id="0" name=""/>
        <dsp:cNvSpPr/>
      </dsp:nvSpPr>
      <dsp:spPr>
        <a:xfrm>
          <a:off x="5820829" y="1596261"/>
          <a:ext cx="2447680" cy="1197642"/>
        </a:xfrm>
        <a:custGeom>
          <a:avLst/>
          <a:gdLst/>
          <a:ahLst/>
          <a:cxnLst/>
          <a:rect l="0" t="0" r="0" b="0"/>
          <a:pathLst>
            <a:path>
              <a:moveTo>
                <a:pt x="0" y="0"/>
              </a:moveTo>
              <a:lnTo>
                <a:pt x="0" y="918338"/>
              </a:lnTo>
              <a:lnTo>
                <a:pt x="2447680" y="918338"/>
              </a:lnTo>
              <a:lnTo>
                <a:pt x="2447680" y="1197642"/>
              </a:lnTo>
            </a:path>
          </a:pathLst>
        </a:custGeom>
        <a:noFill/>
        <a:ln w="25400" cap="flat" cmpd="sng" algn="ctr">
          <a:solidFill>
            <a:schemeClr val="accent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153009DF-4DB5-4E44-A88B-7D5FB59A5969}">
      <dsp:nvSpPr>
        <dsp:cNvPr id="0" name=""/>
        <dsp:cNvSpPr/>
      </dsp:nvSpPr>
      <dsp:spPr>
        <a:xfrm>
          <a:off x="4015097" y="1596261"/>
          <a:ext cx="1805732" cy="1197642"/>
        </a:xfrm>
        <a:custGeom>
          <a:avLst/>
          <a:gdLst/>
          <a:ahLst/>
          <a:cxnLst/>
          <a:rect l="0" t="0" r="0" b="0"/>
          <a:pathLst>
            <a:path>
              <a:moveTo>
                <a:pt x="1805732" y="0"/>
              </a:moveTo>
              <a:lnTo>
                <a:pt x="1805732" y="918338"/>
              </a:lnTo>
              <a:lnTo>
                <a:pt x="0" y="918338"/>
              </a:lnTo>
              <a:lnTo>
                <a:pt x="0" y="1197642"/>
              </a:lnTo>
            </a:path>
          </a:pathLst>
        </a:custGeom>
        <a:noFill/>
        <a:ln w="25400" cap="flat" cmpd="sng" algn="ctr">
          <a:solidFill>
            <a:schemeClr val="accent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367A69E7-EFE0-4506-9F66-571760393C04}">
      <dsp:nvSpPr>
        <dsp:cNvPr id="0" name=""/>
        <dsp:cNvSpPr/>
      </dsp:nvSpPr>
      <dsp:spPr>
        <a:xfrm>
          <a:off x="2330604" y="-318247"/>
          <a:ext cx="6980451" cy="1914509"/>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46B0693-B89D-4D23-88AF-942DA68A0616}">
      <dsp:nvSpPr>
        <dsp:cNvPr id="0" name=""/>
        <dsp:cNvSpPr/>
      </dsp:nvSpPr>
      <dsp:spPr>
        <a:xfrm>
          <a:off x="2665601" y="0"/>
          <a:ext cx="6980451" cy="1914509"/>
        </a:xfrm>
        <a:prstGeom prst="roundRect">
          <a:avLst>
            <a:gd name="adj" fmla="val 10000"/>
          </a:avLst>
        </a:prstGeom>
        <a:solidFill>
          <a:srgbClr val="FFC000">
            <a:alpha val="90000"/>
          </a:srgb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Thing</a:t>
          </a:r>
          <a:endParaRPr lang="en-US" sz="1300" kern="1200" dirty="0"/>
        </a:p>
      </dsp:txBody>
      <dsp:txXfrm>
        <a:off x="2721675" y="56074"/>
        <a:ext cx="6868303" cy="1802361"/>
      </dsp:txXfrm>
    </dsp:sp>
    <dsp:sp modelId="{A636F543-02BC-4D79-BEE4-174F87AD8872}">
      <dsp:nvSpPr>
        <dsp:cNvPr id="0" name=""/>
        <dsp:cNvSpPr/>
      </dsp:nvSpPr>
      <dsp:spPr>
        <a:xfrm>
          <a:off x="2507609" y="2793903"/>
          <a:ext cx="3014975" cy="1914509"/>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C574C71-37B7-4BB8-94FD-22D9121FB9EB}">
      <dsp:nvSpPr>
        <dsp:cNvPr id="0" name=""/>
        <dsp:cNvSpPr/>
      </dsp:nvSpPr>
      <dsp:spPr>
        <a:xfrm>
          <a:off x="2842607" y="3112151"/>
          <a:ext cx="3014975" cy="1914509"/>
        </a:xfrm>
        <a:prstGeom prst="roundRect">
          <a:avLst>
            <a:gd name="adj" fmla="val 10000"/>
          </a:avLst>
        </a:prstGeom>
        <a:solidFill>
          <a:srgbClr val="FFC000">
            <a:alpha val="90000"/>
          </a:srgb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t>Continuant</a:t>
          </a:r>
        </a:p>
      </dsp:txBody>
      <dsp:txXfrm>
        <a:off x="2898681" y="3168225"/>
        <a:ext cx="2902827" cy="1802361"/>
      </dsp:txXfrm>
    </dsp:sp>
    <dsp:sp modelId="{7075A6CD-F5D1-4367-8D63-D018EE5A871B}">
      <dsp:nvSpPr>
        <dsp:cNvPr id="0" name=""/>
        <dsp:cNvSpPr/>
      </dsp:nvSpPr>
      <dsp:spPr>
        <a:xfrm>
          <a:off x="6761022" y="2793903"/>
          <a:ext cx="3014975" cy="1914509"/>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82F51091-20AE-4EC3-B4C1-0F4E11736A9E}">
      <dsp:nvSpPr>
        <dsp:cNvPr id="0" name=""/>
        <dsp:cNvSpPr/>
      </dsp:nvSpPr>
      <dsp:spPr>
        <a:xfrm>
          <a:off x="7096020" y="3112151"/>
          <a:ext cx="3014975" cy="1914509"/>
        </a:xfrm>
        <a:prstGeom prst="roundRect">
          <a:avLst>
            <a:gd name="adj" fmla="val 10000"/>
          </a:avLst>
        </a:prstGeom>
        <a:solidFill>
          <a:srgbClr val="FFC000">
            <a:alpha val="90000"/>
          </a:srgb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err="1"/>
            <a:t>Occurrent</a:t>
          </a:r>
          <a:endParaRPr lang="en-US" sz="4200" kern="1200" dirty="0"/>
        </a:p>
      </dsp:txBody>
      <dsp:txXfrm>
        <a:off x="7152094" y="3168225"/>
        <a:ext cx="2902827" cy="180236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4E5817-808F-44E8-BB7D-47D1398D3599}">
      <dsp:nvSpPr>
        <dsp:cNvPr id="0" name=""/>
        <dsp:cNvSpPr/>
      </dsp:nvSpPr>
      <dsp:spPr>
        <a:xfrm>
          <a:off x="9521806" y="2972543"/>
          <a:ext cx="1916304" cy="503113"/>
        </a:xfrm>
        <a:custGeom>
          <a:avLst/>
          <a:gdLst/>
          <a:ahLst/>
          <a:cxnLst/>
          <a:rect l="0" t="0" r="0" b="0"/>
          <a:pathLst>
            <a:path>
              <a:moveTo>
                <a:pt x="0" y="0"/>
              </a:moveTo>
              <a:lnTo>
                <a:pt x="0" y="342857"/>
              </a:lnTo>
              <a:lnTo>
                <a:pt x="1916304" y="342857"/>
              </a:lnTo>
              <a:lnTo>
                <a:pt x="1916304" y="503113"/>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AAFA42C3-AC22-434E-A009-B4D5E2AC6A32}">
      <dsp:nvSpPr>
        <dsp:cNvPr id="0" name=""/>
        <dsp:cNvSpPr/>
      </dsp:nvSpPr>
      <dsp:spPr>
        <a:xfrm>
          <a:off x="9323784" y="2972543"/>
          <a:ext cx="198022" cy="503113"/>
        </a:xfrm>
        <a:custGeom>
          <a:avLst/>
          <a:gdLst/>
          <a:ahLst/>
          <a:cxnLst/>
          <a:rect l="0" t="0" r="0" b="0"/>
          <a:pathLst>
            <a:path>
              <a:moveTo>
                <a:pt x="198022" y="0"/>
              </a:moveTo>
              <a:lnTo>
                <a:pt x="198022" y="342857"/>
              </a:lnTo>
              <a:lnTo>
                <a:pt x="0" y="342857"/>
              </a:lnTo>
              <a:lnTo>
                <a:pt x="0" y="503113"/>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A820B42F-893C-4F20-934D-8A2E0B0EAC70}">
      <dsp:nvSpPr>
        <dsp:cNvPr id="0" name=""/>
        <dsp:cNvSpPr/>
      </dsp:nvSpPr>
      <dsp:spPr>
        <a:xfrm>
          <a:off x="7209457" y="2972543"/>
          <a:ext cx="2312348" cy="503113"/>
        </a:xfrm>
        <a:custGeom>
          <a:avLst/>
          <a:gdLst/>
          <a:ahLst/>
          <a:cxnLst/>
          <a:rect l="0" t="0" r="0" b="0"/>
          <a:pathLst>
            <a:path>
              <a:moveTo>
                <a:pt x="2312348" y="0"/>
              </a:moveTo>
              <a:lnTo>
                <a:pt x="2312348" y="342857"/>
              </a:lnTo>
              <a:lnTo>
                <a:pt x="0" y="342857"/>
              </a:lnTo>
              <a:lnTo>
                <a:pt x="0" y="503113"/>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5790F34D-90F4-413E-92C1-008C4AFB1C8E}">
      <dsp:nvSpPr>
        <dsp:cNvPr id="0" name=""/>
        <dsp:cNvSpPr/>
      </dsp:nvSpPr>
      <dsp:spPr>
        <a:xfrm>
          <a:off x="6003072" y="915887"/>
          <a:ext cx="3518733" cy="958167"/>
        </a:xfrm>
        <a:custGeom>
          <a:avLst/>
          <a:gdLst/>
          <a:ahLst/>
          <a:cxnLst/>
          <a:rect l="0" t="0" r="0" b="0"/>
          <a:pathLst>
            <a:path>
              <a:moveTo>
                <a:pt x="0" y="0"/>
              </a:moveTo>
              <a:lnTo>
                <a:pt x="0" y="797910"/>
              </a:lnTo>
              <a:lnTo>
                <a:pt x="3518733" y="797910"/>
              </a:lnTo>
              <a:lnTo>
                <a:pt x="3518733" y="958167"/>
              </a:lnTo>
            </a:path>
          </a:pathLst>
        </a:custGeom>
        <a:noFill/>
        <a:ln w="25400" cap="flat" cmpd="sng" algn="ctr">
          <a:solidFill>
            <a:schemeClr val="accent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59B5B3CD-7C1D-427A-8606-474C3B286977}">
      <dsp:nvSpPr>
        <dsp:cNvPr id="0" name=""/>
        <dsp:cNvSpPr/>
      </dsp:nvSpPr>
      <dsp:spPr>
        <a:xfrm>
          <a:off x="2852670" y="2972543"/>
          <a:ext cx="2242460" cy="503113"/>
        </a:xfrm>
        <a:custGeom>
          <a:avLst/>
          <a:gdLst/>
          <a:ahLst/>
          <a:cxnLst/>
          <a:rect l="0" t="0" r="0" b="0"/>
          <a:pathLst>
            <a:path>
              <a:moveTo>
                <a:pt x="0" y="0"/>
              </a:moveTo>
              <a:lnTo>
                <a:pt x="0" y="342857"/>
              </a:lnTo>
              <a:lnTo>
                <a:pt x="2242460" y="342857"/>
              </a:lnTo>
              <a:lnTo>
                <a:pt x="2242460" y="503113"/>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66B659EE-A721-48F7-9F68-4606F9D5A5BA}">
      <dsp:nvSpPr>
        <dsp:cNvPr id="0" name=""/>
        <dsp:cNvSpPr/>
      </dsp:nvSpPr>
      <dsp:spPr>
        <a:xfrm>
          <a:off x="2852670" y="2972543"/>
          <a:ext cx="128133" cy="503113"/>
        </a:xfrm>
        <a:custGeom>
          <a:avLst/>
          <a:gdLst/>
          <a:ahLst/>
          <a:cxnLst/>
          <a:rect l="0" t="0" r="0" b="0"/>
          <a:pathLst>
            <a:path>
              <a:moveTo>
                <a:pt x="0" y="0"/>
              </a:moveTo>
              <a:lnTo>
                <a:pt x="0" y="342857"/>
              </a:lnTo>
              <a:lnTo>
                <a:pt x="128133" y="342857"/>
              </a:lnTo>
              <a:lnTo>
                <a:pt x="128133" y="503113"/>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1306AB55-9E86-4B5D-BEB1-EA224AB2857F}">
      <dsp:nvSpPr>
        <dsp:cNvPr id="0" name=""/>
        <dsp:cNvSpPr/>
      </dsp:nvSpPr>
      <dsp:spPr>
        <a:xfrm>
          <a:off x="866477" y="2972543"/>
          <a:ext cx="1986192" cy="503113"/>
        </a:xfrm>
        <a:custGeom>
          <a:avLst/>
          <a:gdLst/>
          <a:ahLst/>
          <a:cxnLst/>
          <a:rect l="0" t="0" r="0" b="0"/>
          <a:pathLst>
            <a:path>
              <a:moveTo>
                <a:pt x="1986192" y="0"/>
              </a:moveTo>
              <a:lnTo>
                <a:pt x="1986192" y="342857"/>
              </a:lnTo>
              <a:lnTo>
                <a:pt x="0" y="342857"/>
              </a:lnTo>
              <a:lnTo>
                <a:pt x="0" y="503113"/>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153009DF-4DB5-4E44-A88B-7D5FB59A5969}">
      <dsp:nvSpPr>
        <dsp:cNvPr id="0" name=""/>
        <dsp:cNvSpPr/>
      </dsp:nvSpPr>
      <dsp:spPr>
        <a:xfrm>
          <a:off x="2852670" y="915887"/>
          <a:ext cx="3150402" cy="958167"/>
        </a:xfrm>
        <a:custGeom>
          <a:avLst/>
          <a:gdLst/>
          <a:ahLst/>
          <a:cxnLst/>
          <a:rect l="0" t="0" r="0" b="0"/>
          <a:pathLst>
            <a:path>
              <a:moveTo>
                <a:pt x="3150402" y="0"/>
              </a:moveTo>
              <a:lnTo>
                <a:pt x="3150402" y="797910"/>
              </a:lnTo>
              <a:lnTo>
                <a:pt x="0" y="797910"/>
              </a:lnTo>
              <a:lnTo>
                <a:pt x="0" y="958167"/>
              </a:lnTo>
            </a:path>
          </a:pathLst>
        </a:custGeom>
        <a:noFill/>
        <a:ln w="25400" cap="flat" cmpd="sng" algn="ctr">
          <a:solidFill>
            <a:schemeClr val="accent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367A69E7-EFE0-4506-9F66-571760393C04}">
      <dsp:nvSpPr>
        <dsp:cNvPr id="0" name=""/>
        <dsp:cNvSpPr/>
      </dsp:nvSpPr>
      <dsp:spPr>
        <a:xfrm>
          <a:off x="4000484" y="-182600"/>
          <a:ext cx="4005176" cy="1098488"/>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46B0693-B89D-4D23-88AF-942DA68A0616}">
      <dsp:nvSpPr>
        <dsp:cNvPr id="0" name=""/>
        <dsp:cNvSpPr/>
      </dsp:nvSpPr>
      <dsp:spPr>
        <a:xfrm>
          <a:off x="4192695" y="0"/>
          <a:ext cx="4005176" cy="1098488"/>
        </a:xfrm>
        <a:prstGeom prst="roundRect">
          <a:avLst>
            <a:gd name="adj" fmla="val 10000"/>
          </a:avLst>
        </a:prstGeom>
        <a:solidFill>
          <a:srgbClr val="FFC000">
            <a:alpha val="90000"/>
          </a:srgb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Thing</a:t>
          </a:r>
          <a:endParaRPr lang="en-US" sz="1300" kern="1200" dirty="0"/>
        </a:p>
      </dsp:txBody>
      <dsp:txXfrm>
        <a:off x="4224869" y="32174"/>
        <a:ext cx="3940828" cy="1034140"/>
      </dsp:txXfrm>
    </dsp:sp>
    <dsp:sp modelId="{A636F543-02BC-4D79-BEE4-174F87AD8872}">
      <dsp:nvSpPr>
        <dsp:cNvPr id="0" name=""/>
        <dsp:cNvSpPr/>
      </dsp:nvSpPr>
      <dsp:spPr>
        <a:xfrm>
          <a:off x="1987718" y="1874055"/>
          <a:ext cx="1729903" cy="1098488"/>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C574C71-37B7-4BB8-94FD-22D9121FB9EB}">
      <dsp:nvSpPr>
        <dsp:cNvPr id="0" name=""/>
        <dsp:cNvSpPr/>
      </dsp:nvSpPr>
      <dsp:spPr>
        <a:xfrm>
          <a:off x="2179929" y="2056656"/>
          <a:ext cx="1729903" cy="1098488"/>
        </a:xfrm>
        <a:prstGeom prst="roundRect">
          <a:avLst>
            <a:gd name="adj" fmla="val 10000"/>
          </a:avLst>
        </a:prstGeom>
        <a:solidFill>
          <a:srgbClr val="FFC000">
            <a:alpha val="90000"/>
          </a:srgb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Continuant</a:t>
          </a:r>
        </a:p>
      </dsp:txBody>
      <dsp:txXfrm>
        <a:off x="2212103" y="2088830"/>
        <a:ext cx="1665555" cy="1034140"/>
      </dsp:txXfrm>
    </dsp:sp>
    <dsp:sp modelId="{5F4A9457-C680-48DB-80A0-61A608F5AD82}">
      <dsp:nvSpPr>
        <dsp:cNvPr id="0" name=""/>
        <dsp:cNvSpPr/>
      </dsp:nvSpPr>
      <dsp:spPr>
        <a:xfrm>
          <a:off x="1525" y="3475657"/>
          <a:ext cx="1729903" cy="1098488"/>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B5C1F27-235F-4D3D-8CC7-9DCFA7E0DFBE}">
      <dsp:nvSpPr>
        <dsp:cNvPr id="0" name=""/>
        <dsp:cNvSpPr/>
      </dsp:nvSpPr>
      <dsp:spPr>
        <a:xfrm>
          <a:off x="193737" y="3658258"/>
          <a:ext cx="1729903" cy="1098488"/>
        </a:xfrm>
        <a:prstGeom prst="roundRect">
          <a:avLst>
            <a:gd name="adj" fmla="val 10000"/>
          </a:avLst>
        </a:prstGeom>
        <a:solidFill>
          <a:srgbClr val="FFC000">
            <a:alpha val="90000"/>
          </a:srgb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Person</a:t>
          </a:r>
        </a:p>
      </dsp:txBody>
      <dsp:txXfrm>
        <a:off x="225911" y="3690432"/>
        <a:ext cx="1665555" cy="1034140"/>
      </dsp:txXfrm>
    </dsp:sp>
    <dsp:sp modelId="{FF5173DD-C5A5-4C9A-8BA8-F614FD2A4CBC}">
      <dsp:nvSpPr>
        <dsp:cNvPr id="0" name=""/>
        <dsp:cNvSpPr/>
      </dsp:nvSpPr>
      <dsp:spPr>
        <a:xfrm>
          <a:off x="2115852" y="3475657"/>
          <a:ext cx="1729903" cy="1098488"/>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CBD2128-5154-4B64-80F7-8BC205F43CBF}">
      <dsp:nvSpPr>
        <dsp:cNvPr id="0" name=""/>
        <dsp:cNvSpPr/>
      </dsp:nvSpPr>
      <dsp:spPr>
        <a:xfrm>
          <a:off x="2308063" y="3658258"/>
          <a:ext cx="1729903" cy="1098488"/>
        </a:xfrm>
        <a:prstGeom prst="roundRect">
          <a:avLst>
            <a:gd name="adj" fmla="val 10000"/>
          </a:avLst>
        </a:prstGeom>
        <a:solidFill>
          <a:srgbClr val="FFC000">
            <a:alpha val="90000"/>
          </a:srgb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Contract</a:t>
          </a:r>
        </a:p>
      </dsp:txBody>
      <dsp:txXfrm>
        <a:off x="2340237" y="3690432"/>
        <a:ext cx="1665555" cy="1034140"/>
      </dsp:txXfrm>
    </dsp:sp>
    <dsp:sp modelId="{24714D24-9526-4E10-9BF5-398B99854F0E}">
      <dsp:nvSpPr>
        <dsp:cNvPr id="0" name=""/>
        <dsp:cNvSpPr/>
      </dsp:nvSpPr>
      <dsp:spPr>
        <a:xfrm>
          <a:off x="4230179" y="3475657"/>
          <a:ext cx="1729903" cy="1098488"/>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97BFF4A-C4B3-4F22-8037-58344BB37DEB}">
      <dsp:nvSpPr>
        <dsp:cNvPr id="0" name=""/>
        <dsp:cNvSpPr/>
      </dsp:nvSpPr>
      <dsp:spPr>
        <a:xfrm>
          <a:off x="4422390" y="3658258"/>
          <a:ext cx="1729903" cy="1098488"/>
        </a:xfrm>
        <a:prstGeom prst="roundRect">
          <a:avLst>
            <a:gd name="adj" fmla="val 10000"/>
          </a:avLst>
        </a:prstGeom>
        <a:solidFill>
          <a:srgbClr val="FFC000">
            <a:alpha val="90000"/>
          </a:srgb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Pilot</a:t>
          </a:r>
        </a:p>
      </dsp:txBody>
      <dsp:txXfrm>
        <a:off x="4454564" y="3690432"/>
        <a:ext cx="1665555" cy="1034140"/>
      </dsp:txXfrm>
    </dsp:sp>
    <dsp:sp modelId="{7075A6CD-F5D1-4367-8D63-D018EE5A871B}">
      <dsp:nvSpPr>
        <dsp:cNvPr id="0" name=""/>
        <dsp:cNvSpPr/>
      </dsp:nvSpPr>
      <dsp:spPr>
        <a:xfrm>
          <a:off x="8656854" y="1874055"/>
          <a:ext cx="1729903" cy="1098488"/>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82F51091-20AE-4EC3-B4C1-0F4E11736A9E}">
      <dsp:nvSpPr>
        <dsp:cNvPr id="0" name=""/>
        <dsp:cNvSpPr/>
      </dsp:nvSpPr>
      <dsp:spPr>
        <a:xfrm>
          <a:off x="8849066" y="2056656"/>
          <a:ext cx="1729903" cy="1098488"/>
        </a:xfrm>
        <a:prstGeom prst="roundRect">
          <a:avLst>
            <a:gd name="adj" fmla="val 10000"/>
          </a:avLst>
        </a:prstGeom>
        <a:solidFill>
          <a:srgbClr val="FFC000">
            <a:alpha val="90000"/>
          </a:srgb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err="1"/>
            <a:t>Occurrent</a:t>
          </a:r>
          <a:endParaRPr lang="en-US" sz="2400" kern="1200" dirty="0"/>
        </a:p>
      </dsp:txBody>
      <dsp:txXfrm>
        <a:off x="8881240" y="2088830"/>
        <a:ext cx="1665555" cy="1034140"/>
      </dsp:txXfrm>
    </dsp:sp>
    <dsp:sp modelId="{BC80B754-947C-4DEF-8FC9-D4339418869D}">
      <dsp:nvSpPr>
        <dsp:cNvPr id="0" name=""/>
        <dsp:cNvSpPr/>
      </dsp:nvSpPr>
      <dsp:spPr>
        <a:xfrm>
          <a:off x="6344505" y="3475657"/>
          <a:ext cx="1729903" cy="1098488"/>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346C151-852D-41CA-81BB-B069201A4A7E}">
      <dsp:nvSpPr>
        <dsp:cNvPr id="0" name=""/>
        <dsp:cNvSpPr/>
      </dsp:nvSpPr>
      <dsp:spPr>
        <a:xfrm>
          <a:off x="6536717" y="3658258"/>
          <a:ext cx="1729903" cy="1098488"/>
        </a:xfrm>
        <a:prstGeom prst="roundRect">
          <a:avLst>
            <a:gd name="adj" fmla="val 10000"/>
          </a:avLst>
        </a:prstGeom>
        <a:solidFill>
          <a:srgbClr val="FFC000">
            <a:alpha val="90000"/>
          </a:srgb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Event</a:t>
          </a:r>
        </a:p>
      </dsp:txBody>
      <dsp:txXfrm>
        <a:off x="6568891" y="3690432"/>
        <a:ext cx="1665555" cy="1034140"/>
      </dsp:txXfrm>
    </dsp:sp>
    <dsp:sp modelId="{A0905EF1-F2EC-442A-8464-31601F8A525A}">
      <dsp:nvSpPr>
        <dsp:cNvPr id="0" name=""/>
        <dsp:cNvSpPr/>
      </dsp:nvSpPr>
      <dsp:spPr>
        <a:xfrm>
          <a:off x="8458832" y="3475657"/>
          <a:ext cx="1729903" cy="1098488"/>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A489317E-9379-4814-B69E-145773BA47CF}">
      <dsp:nvSpPr>
        <dsp:cNvPr id="0" name=""/>
        <dsp:cNvSpPr/>
      </dsp:nvSpPr>
      <dsp:spPr>
        <a:xfrm>
          <a:off x="8651044" y="3658258"/>
          <a:ext cx="1729903" cy="1098488"/>
        </a:xfrm>
        <a:prstGeom prst="roundRect">
          <a:avLst>
            <a:gd name="adj" fmla="val 10000"/>
          </a:avLst>
        </a:prstGeom>
        <a:solidFill>
          <a:srgbClr val="FFC000">
            <a:alpha val="90000"/>
          </a:srgb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State</a:t>
          </a:r>
        </a:p>
      </dsp:txBody>
      <dsp:txXfrm>
        <a:off x="8683218" y="3690432"/>
        <a:ext cx="1665555" cy="1034140"/>
      </dsp:txXfrm>
    </dsp:sp>
    <dsp:sp modelId="{CDC6DD8D-06A4-4D8A-A557-6813D73B1700}">
      <dsp:nvSpPr>
        <dsp:cNvPr id="0" name=""/>
        <dsp:cNvSpPr/>
      </dsp:nvSpPr>
      <dsp:spPr>
        <a:xfrm>
          <a:off x="10573159" y="3475657"/>
          <a:ext cx="1729903" cy="1098488"/>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03639B4-7D7A-459E-8BEE-2ED9DFE47443}">
      <dsp:nvSpPr>
        <dsp:cNvPr id="0" name=""/>
        <dsp:cNvSpPr/>
      </dsp:nvSpPr>
      <dsp:spPr>
        <a:xfrm>
          <a:off x="10765370" y="3658258"/>
          <a:ext cx="1729903" cy="1098488"/>
        </a:xfrm>
        <a:prstGeom prst="roundRect">
          <a:avLst>
            <a:gd name="adj" fmla="val 10000"/>
          </a:avLst>
        </a:prstGeom>
        <a:solidFill>
          <a:srgbClr val="FFC000">
            <a:alpha val="90000"/>
          </a:srgb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Etc.</a:t>
          </a:r>
        </a:p>
      </dsp:txBody>
      <dsp:txXfrm>
        <a:off x="10797544" y="3690432"/>
        <a:ext cx="1665555" cy="10341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4E5817-808F-44E8-BB7D-47D1398D3599}">
      <dsp:nvSpPr>
        <dsp:cNvPr id="0" name=""/>
        <dsp:cNvSpPr/>
      </dsp:nvSpPr>
      <dsp:spPr>
        <a:xfrm>
          <a:off x="9521806" y="2972543"/>
          <a:ext cx="1916304" cy="503113"/>
        </a:xfrm>
        <a:custGeom>
          <a:avLst/>
          <a:gdLst/>
          <a:ahLst/>
          <a:cxnLst/>
          <a:rect l="0" t="0" r="0" b="0"/>
          <a:pathLst>
            <a:path>
              <a:moveTo>
                <a:pt x="0" y="0"/>
              </a:moveTo>
              <a:lnTo>
                <a:pt x="0" y="342857"/>
              </a:lnTo>
              <a:lnTo>
                <a:pt x="1916304" y="342857"/>
              </a:lnTo>
              <a:lnTo>
                <a:pt x="1916304" y="503113"/>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AAFA42C3-AC22-434E-A009-B4D5E2AC6A32}">
      <dsp:nvSpPr>
        <dsp:cNvPr id="0" name=""/>
        <dsp:cNvSpPr/>
      </dsp:nvSpPr>
      <dsp:spPr>
        <a:xfrm>
          <a:off x="9323784" y="2972543"/>
          <a:ext cx="198022" cy="503113"/>
        </a:xfrm>
        <a:custGeom>
          <a:avLst/>
          <a:gdLst/>
          <a:ahLst/>
          <a:cxnLst/>
          <a:rect l="0" t="0" r="0" b="0"/>
          <a:pathLst>
            <a:path>
              <a:moveTo>
                <a:pt x="198022" y="0"/>
              </a:moveTo>
              <a:lnTo>
                <a:pt x="198022" y="342857"/>
              </a:lnTo>
              <a:lnTo>
                <a:pt x="0" y="342857"/>
              </a:lnTo>
              <a:lnTo>
                <a:pt x="0" y="503113"/>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A820B42F-893C-4F20-934D-8A2E0B0EAC70}">
      <dsp:nvSpPr>
        <dsp:cNvPr id="0" name=""/>
        <dsp:cNvSpPr/>
      </dsp:nvSpPr>
      <dsp:spPr>
        <a:xfrm>
          <a:off x="7209457" y="2972543"/>
          <a:ext cx="2312348" cy="503113"/>
        </a:xfrm>
        <a:custGeom>
          <a:avLst/>
          <a:gdLst/>
          <a:ahLst/>
          <a:cxnLst/>
          <a:rect l="0" t="0" r="0" b="0"/>
          <a:pathLst>
            <a:path>
              <a:moveTo>
                <a:pt x="2312348" y="0"/>
              </a:moveTo>
              <a:lnTo>
                <a:pt x="2312348" y="342857"/>
              </a:lnTo>
              <a:lnTo>
                <a:pt x="0" y="342857"/>
              </a:lnTo>
              <a:lnTo>
                <a:pt x="0" y="503113"/>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5790F34D-90F4-413E-92C1-008C4AFB1C8E}">
      <dsp:nvSpPr>
        <dsp:cNvPr id="0" name=""/>
        <dsp:cNvSpPr/>
      </dsp:nvSpPr>
      <dsp:spPr>
        <a:xfrm>
          <a:off x="6003072" y="915887"/>
          <a:ext cx="3518733" cy="958167"/>
        </a:xfrm>
        <a:custGeom>
          <a:avLst/>
          <a:gdLst/>
          <a:ahLst/>
          <a:cxnLst/>
          <a:rect l="0" t="0" r="0" b="0"/>
          <a:pathLst>
            <a:path>
              <a:moveTo>
                <a:pt x="0" y="0"/>
              </a:moveTo>
              <a:lnTo>
                <a:pt x="0" y="797910"/>
              </a:lnTo>
              <a:lnTo>
                <a:pt x="3518733" y="797910"/>
              </a:lnTo>
              <a:lnTo>
                <a:pt x="3518733" y="958167"/>
              </a:lnTo>
            </a:path>
          </a:pathLst>
        </a:custGeom>
        <a:noFill/>
        <a:ln w="25400" cap="flat" cmpd="sng" algn="ctr">
          <a:solidFill>
            <a:schemeClr val="accent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59B5B3CD-7C1D-427A-8606-474C3B286977}">
      <dsp:nvSpPr>
        <dsp:cNvPr id="0" name=""/>
        <dsp:cNvSpPr/>
      </dsp:nvSpPr>
      <dsp:spPr>
        <a:xfrm>
          <a:off x="2852670" y="2972543"/>
          <a:ext cx="2242460" cy="503113"/>
        </a:xfrm>
        <a:custGeom>
          <a:avLst/>
          <a:gdLst/>
          <a:ahLst/>
          <a:cxnLst/>
          <a:rect l="0" t="0" r="0" b="0"/>
          <a:pathLst>
            <a:path>
              <a:moveTo>
                <a:pt x="0" y="0"/>
              </a:moveTo>
              <a:lnTo>
                <a:pt x="0" y="342857"/>
              </a:lnTo>
              <a:lnTo>
                <a:pt x="2242460" y="342857"/>
              </a:lnTo>
              <a:lnTo>
                <a:pt x="2242460" y="503113"/>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66B659EE-A721-48F7-9F68-4606F9D5A5BA}">
      <dsp:nvSpPr>
        <dsp:cNvPr id="0" name=""/>
        <dsp:cNvSpPr/>
      </dsp:nvSpPr>
      <dsp:spPr>
        <a:xfrm>
          <a:off x="2852670" y="2972543"/>
          <a:ext cx="128133" cy="503113"/>
        </a:xfrm>
        <a:custGeom>
          <a:avLst/>
          <a:gdLst/>
          <a:ahLst/>
          <a:cxnLst/>
          <a:rect l="0" t="0" r="0" b="0"/>
          <a:pathLst>
            <a:path>
              <a:moveTo>
                <a:pt x="0" y="0"/>
              </a:moveTo>
              <a:lnTo>
                <a:pt x="0" y="342857"/>
              </a:lnTo>
              <a:lnTo>
                <a:pt x="128133" y="342857"/>
              </a:lnTo>
              <a:lnTo>
                <a:pt x="128133" y="503113"/>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1306AB55-9E86-4B5D-BEB1-EA224AB2857F}">
      <dsp:nvSpPr>
        <dsp:cNvPr id="0" name=""/>
        <dsp:cNvSpPr/>
      </dsp:nvSpPr>
      <dsp:spPr>
        <a:xfrm>
          <a:off x="866477" y="2972543"/>
          <a:ext cx="1986192" cy="503113"/>
        </a:xfrm>
        <a:custGeom>
          <a:avLst/>
          <a:gdLst/>
          <a:ahLst/>
          <a:cxnLst/>
          <a:rect l="0" t="0" r="0" b="0"/>
          <a:pathLst>
            <a:path>
              <a:moveTo>
                <a:pt x="1986192" y="0"/>
              </a:moveTo>
              <a:lnTo>
                <a:pt x="1986192" y="342857"/>
              </a:lnTo>
              <a:lnTo>
                <a:pt x="0" y="342857"/>
              </a:lnTo>
              <a:lnTo>
                <a:pt x="0" y="503113"/>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153009DF-4DB5-4E44-A88B-7D5FB59A5969}">
      <dsp:nvSpPr>
        <dsp:cNvPr id="0" name=""/>
        <dsp:cNvSpPr/>
      </dsp:nvSpPr>
      <dsp:spPr>
        <a:xfrm>
          <a:off x="2852670" y="915887"/>
          <a:ext cx="3150402" cy="958167"/>
        </a:xfrm>
        <a:custGeom>
          <a:avLst/>
          <a:gdLst/>
          <a:ahLst/>
          <a:cxnLst/>
          <a:rect l="0" t="0" r="0" b="0"/>
          <a:pathLst>
            <a:path>
              <a:moveTo>
                <a:pt x="3150402" y="0"/>
              </a:moveTo>
              <a:lnTo>
                <a:pt x="3150402" y="797910"/>
              </a:lnTo>
              <a:lnTo>
                <a:pt x="0" y="797910"/>
              </a:lnTo>
              <a:lnTo>
                <a:pt x="0" y="958167"/>
              </a:lnTo>
            </a:path>
          </a:pathLst>
        </a:custGeom>
        <a:noFill/>
        <a:ln w="25400" cap="flat" cmpd="sng" algn="ctr">
          <a:solidFill>
            <a:schemeClr val="accent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367A69E7-EFE0-4506-9F66-571760393C04}">
      <dsp:nvSpPr>
        <dsp:cNvPr id="0" name=""/>
        <dsp:cNvSpPr/>
      </dsp:nvSpPr>
      <dsp:spPr>
        <a:xfrm>
          <a:off x="4000484" y="-182600"/>
          <a:ext cx="4005176" cy="1098488"/>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46B0693-B89D-4D23-88AF-942DA68A0616}">
      <dsp:nvSpPr>
        <dsp:cNvPr id="0" name=""/>
        <dsp:cNvSpPr/>
      </dsp:nvSpPr>
      <dsp:spPr>
        <a:xfrm>
          <a:off x="4192695" y="0"/>
          <a:ext cx="4005176" cy="1098488"/>
        </a:xfrm>
        <a:prstGeom prst="roundRect">
          <a:avLst>
            <a:gd name="adj" fmla="val 10000"/>
          </a:avLst>
        </a:prstGeom>
        <a:solidFill>
          <a:srgbClr val="FFC000">
            <a:alpha val="90000"/>
          </a:srgb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Thing</a:t>
          </a:r>
          <a:endParaRPr lang="en-US" sz="1300" kern="1200" dirty="0"/>
        </a:p>
      </dsp:txBody>
      <dsp:txXfrm>
        <a:off x="4224869" y="32174"/>
        <a:ext cx="3940828" cy="1034140"/>
      </dsp:txXfrm>
    </dsp:sp>
    <dsp:sp modelId="{A636F543-02BC-4D79-BEE4-174F87AD8872}">
      <dsp:nvSpPr>
        <dsp:cNvPr id="0" name=""/>
        <dsp:cNvSpPr/>
      </dsp:nvSpPr>
      <dsp:spPr>
        <a:xfrm>
          <a:off x="1987718" y="1874055"/>
          <a:ext cx="1729903" cy="1098488"/>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C574C71-37B7-4BB8-94FD-22D9121FB9EB}">
      <dsp:nvSpPr>
        <dsp:cNvPr id="0" name=""/>
        <dsp:cNvSpPr/>
      </dsp:nvSpPr>
      <dsp:spPr>
        <a:xfrm>
          <a:off x="2179929" y="2056656"/>
          <a:ext cx="1729903" cy="1098488"/>
        </a:xfrm>
        <a:prstGeom prst="roundRect">
          <a:avLst>
            <a:gd name="adj" fmla="val 10000"/>
          </a:avLst>
        </a:prstGeom>
        <a:solidFill>
          <a:srgbClr val="FFC000">
            <a:alpha val="90000"/>
          </a:srgb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Continuant</a:t>
          </a:r>
        </a:p>
      </dsp:txBody>
      <dsp:txXfrm>
        <a:off x="2212103" y="2088830"/>
        <a:ext cx="1665555" cy="1034140"/>
      </dsp:txXfrm>
    </dsp:sp>
    <dsp:sp modelId="{5F4A9457-C680-48DB-80A0-61A608F5AD82}">
      <dsp:nvSpPr>
        <dsp:cNvPr id="0" name=""/>
        <dsp:cNvSpPr/>
      </dsp:nvSpPr>
      <dsp:spPr>
        <a:xfrm>
          <a:off x="1525" y="3475657"/>
          <a:ext cx="1729903" cy="1098488"/>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B5C1F27-235F-4D3D-8CC7-9DCFA7E0DFBE}">
      <dsp:nvSpPr>
        <dsp:cNvPr id="0" name=""/>
        <dsp:cNvSpPr/>
      </dsp:nvSpPr>
      <dsp:spPr>
        <a:xfrm>
          <a:off x="193737" y="3658258"/>
          <a:ext cx="1729903" cy="1098488"/>
        </a:xfrm>
        <a:prstGeom prst="roundRect">
          <a:avLst>
            <a:gd name="adj" fmla="val 10000"/>
          </a:avLst>
        </a:prstGeom>
        <a:solidFill>
          <a:srgbClr val="FFC000">
            <a:alpha val="90000"/>
          </a:srgb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Person</a:t>
          </a:r>
        </a:p>
      </dsp:txBody>
      <dsp:txXfrm>
        <a:off x="225911" y="3690432"/>
        <a:ext cx="1665555" cy="1034140"/>
      </dsp:txXfrm>
    </dsp:sp>
    <dsp:sp modelId="{FF5173DD-C5A5-4C9A-8BA8-F614FD2A4CBC}">
      <dsp:nvSpPr>
        <dsp:cNvPr id="0" name=""/>
        <dsp:cNvSpPr/>
      </dsp:nvSpPr>
      <dsp:spPr>
        <a:xfrm>
          <a:off x="2115852" y="3475657"/>
          <a:ext cx="1729903" cy="1098488"/>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CBD2128-5154-4B64-80F7-8BC205F43CBF}">
      <dsp:nvSpPr>
        <dsp:cNvPr id="0" name=""/>
        <dsp:cNvSpPr/>
      </dsp:nvSpPr>
      <dsp:spPr>
        <a:xfrm>
          <a:off x="2308063" y="3658258"/>
          <a:ext cx="1729903" cy="1098488"/>
        </a:xfrm>
        <a:prstGeom prst="roundRect">
          <a:avLst>
            <a:gd name="adj" fmla="val 10000"/>
          </a:avLst>
        </a:prstGeom>
        <a:solidFill>
          <a:srgbClr val="FFC000">
            <a:alpha val="90000"/>
          </a:srgb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Contract</a:t>
          </a:r>
        </a:p>
      </dsp:txBody>
      <dsp:txXfrm>
        <a:off x="2340237" y="3690432"/>
        <a:ext cx="1665555" cy="1034140"/>
      </dsp:txXfrm>
    </dsp:sp>
    <dsp:sp modelId="{24714D24-9526-4E10-9BF5-398B99854F0E}">
      <dsp:nvSpPr>
        <dsp:cNvPr id="0" name=""/>
        <dsp:cNvSpPr/>
      </dsp:nvSpPr>
      <dsp:spPr>
        <a:xfrm>
          <a:off x="4230179" y="3475657"/>
          <a:ext cx="1729903" cy="1098488"/>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97BFF4A-C4B3-4F22-8037-58344BB37DEB}">
      <dsp:nvSpPr>
        <dsp:cNvPr id="0" name=""/>
        <dsp:cNvSpPr/>
      </dsp:nvSpPr>
      <dsp:spPr>
        <a:xfrm>
          <a:off x="4422390" y="3658258"/>
          <a:ext cx="1729903" cy="1098488"/>
        </a:xfrm>
        <a:prstGeom prst="roundRect">
          <a:avLst>
            <a:gd name="adj" fmla="val 10000"/>
          </a:avLst>
        </a:prstGeom>
        <a:solidFill>
          <a:srgbClr val="FFC000">
            <a:alpha val="90000"/>
          </a:srgb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Pilot</a:t>
          </a:r>
        </a:p>
      </dsp:txBody>
      <dsp:txXfrm>
        <a:off x="4454564" y="3690432"/>
        <a:ext cx="1665555" cy="1034140"/>
      </dsp:txXfrm>
    </dsp:sp>
    <dsp:sp modelId="{7075A6CD-F5D1-4367-8D63-D018EE5A871B}">
      <dsp:nvSpPr>
        <dsp:cNvPr id="0" name=""/>
        <dsp:cNvSpPr/>
      </dsp:nvSpPr>
      <dsp:spPr>
        <a:xfrm>
          <a:off x="8656854" y="1874055"/>
          <a:ext cx="1729903" cy="1098488"/>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82F51091-20AE-4EC3-B4C1-0F4E11736A9E}">
      <dsp:nvSpPr>
        <dsp:cNvPr id="0" name=""/>
        <dsp:cNvSpPr/>
      </dsp:nvSpPr>
      <dsp:spPr>
        <a:xfrm>
          <a:off x="8849066" y="2056656"/>
          <a:ext cx="1729903" cy="1098488"/>
        </a:xfrm>
        <a:prstGeom prst="roundRect">
          <a:avLst>
            <a:gd name="adj" fmla="val 10000"/>
          </a:avLst>
        </a:prstGeom>
        <a:solidFill>
          <a:srgbClr val="FFC000">
            <a:alpha val="90000"/>
          </a:srgb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err="1"/>
            <a:t>Occurrent</a:t>
          </a:r>
          <a:endParaRPr lang="en-US" sz="2400" kern="1200" dirty="0"/>
        </a:p>
      </dsp:txBody>
      <dsp:txXfrm>
        <a:off x="8881240" y="2088830"/>
        <a:ext cx="1665555" cy="1034140"/>
      </dsp:txXfrm>
    </dsp:sp>
    <dsp:sp modelId="{BC80B754-947C-4DEF-8FC9-D4339418869D}">
      <dsp:nvSpPr>
        <dsp:cNvPr id="0" name=""/>
        <dsp:cNvSpPr/>
      </dsp:nvSpPr>
      <dsp:spPr>
        <a:xfrm>
          <a:off x="6344505" y="3475657"/>
          <a:ext cx="1729903" cy="1098488"/>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346C151-852D-41CA-81BB-B069201A4A7E}">
      <dsp:nvSpPr>
        <dsp:cNvPr id="0" name=""/>
        <dsp:cNvSpPr/>
      </dsp:nvSpPr>
      <dsp:spPr>
        <a:xfrm>
          <a:off x="6536717" y="3658258"/>
          <a:ext cx="1729903" cy="1098488"/>
        </a:xfrm>
        <a:prstGeom prst="roundRect">
          <a:avLst>
            <a:gd name="adj" fmla="val 10000"/>
          </a:avLst>
        </a:prstGeom>
        <a:solidFill>
          <a:srgbClr val="FFC000">
            <a:alpha val="90000"/>
          </a:srgb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Event</a:t>
          </a:r>
        </a:p>
      </dsp:txBody>
      <dsp:txXfrm>
        <a:off x="6568891" y="3690432"/>
        <a:ext cx="1665555" cy="1034140"/>
      </dsp:txXfrm>
    </dsp:sp>
    <dsp:sp modelId="{A0905EF1-F2EC-442A-8464-31601F8A525A}">
      <dsp:nvSpPr>
        <dsp:cNvPr id="0" name=""/>
        <dsp:cNvSpPr/>
      </dsp:nvSpPr>
      <dsp:spPr>
        <a:xfrm>
          <a:off x="8458832" y="3475657"/>
          <a:ext cx="1729903" cy="1098488"/>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A489317E-9379-4814-B69E-145773BA47CF}">
      <dsp:nvSpPr>
        <dsp:cNvPr id="0" name=""/>
        <dsp:cNvSpPr/>
      </dsp:nvSpPr>
      <dsp:spPr>
        <a:xfrm>
          <a:off x="8651044" y="3658258"/>
          <a:ext cx="1729903" cy="1098488"/>
        </a:xfrm>
        <a:prstGeom prst="roundRect">
          <a:avLst>
            <a:gd name="adj" fmla="val 10000"/>
          </a:avLst>
        </a:prstGeom>
        <a:solidFill>
          <a:srgbClr val="FFC000">
            <a:alpha val="90000"/>
          </a:srgb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State</a:t>
          </a:r>
        </a:p>
      </dsp:txBody>
      <dsp:txXfrm>
        <a:off x="8683218" y="3690432"/>
        <a:ext cx="1665555" cy="1034140"/>
      </dsp:txXfrm>
    </dsp:sp>
    <dsp:sp modelId="{CDC6DD8D-06A4-4D8A-A557-6813D73B1700}">
      <dsp:nvSpPr>
        <dsp:cNvPr id="0" name=""/>
        <dsp:cNvSpPr/>
      </dsp:nvSpPr>
      <dsp:spPr>
        <a:xfrm>
          <a:off x="10573159" y="3475657"/>
          <a:ext cx="1729903" cy="1098488"/>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03639B4-7D7A-459E-8BEE-2ED9DFE47443}">
      <dsp:nvSpPr>
        <dsp:cNvPr id="0" name=""/>
        <dsp:cNvSpPr/>
      </dsp:nvSpPr>
      <dsp:spPr>
        <a:xfrm>
          <a:off x="10765370" y="3658258"/>
          <a:ext cx="1729903" cy="1098488"/>
        </a:xfrm>
        <a:prstGeom prst="roundRect">
          <a:avLst>
            <a:gd name="adj" fmla="val 10000"/>
          </a:avLst>
        </a:prstGeom>
        <a:solidFill>
          <a:srgbClr val="FFC000">
            <a:alpha val="90000"/>
          </a:srgb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Etc.</a:t>
          </a:r>
        </a:p>
      </dsp:txBody>
      <dsp:txXfrm>
        <a:off x="10797544" y="3690432"/>
        <a:ext cx="1665555" cy="103414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47DFF8-6631-4353-A6D4-B87A7BDF0B7F}" type="slidenum">
              <a:rPr lang="en-US" smtClean="0"/>
              <a:t>1</a:t>
            </a:fld>
            <a:endParaRPr lang="en-US"/>
          </a:p>
        </p:txBody>
      </p:sp>
    </p:spTree>
    <p:extLst>
      <p:ext uri="{BB962C8B-B14F-4D97-AF65-F5344CB8AC3E}">
        <p14:creationId xmlns:p14="http://schemas.microsoft.com/office/powerpoint/2010/main" val="762773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in the real (conceptual) world a name may be infinitely long, whereas in computer systems we come up with some sensible length limit. A name may be in any alphabet, while in computer systems it must be rendered in some alphabet supported by Unicode or something similar. So for instance the Scottish name </a:t>
            </a:r>
            <a:r>
              <a:rPr lang="en-US" sz="1200" kern="1200" dirty="0" err="1">
                <a:solidFill>
                  <a:schemeClr val="tx1"/>
                </a:solidFill>
                <a:effectLst/>
                <a:latin typeface="+mn-lt"/>
                <a:ea typeface="+mn-ea"/>
                <a:cs typeface="+mn-cs"/>
              </a:rPr>
              <a:t>Menzies</a:t>
            </a:r>
            <a:r>
              <a:rPr lang="en-US" sz="1200" kern="1200" dirty="0">
                <a:solidFill>
                  <a:schemeClr val="tx1"/>
                </a:solidFill>
                <a:effectLst/>
                <a:latin typeface="+mn-lt"/>
                <a:ea typeface="+mn-ea"/>
                <a:cs typeface="+mn-cs"/>
              </a:rPr>
              <a:t> can't be accurately represented because the Scottish letter </a:t>
            </a:r>
            <a:r>
              <a:rPr lang="en-US" sz="1200" kern="1200" dirty="0" err="1">
                <a:solidFill>
                  <a:schemeClr val="tx1"/>
                </a:solidFill>
                <a:effectLst/>
                <a:latin typeface="+mn-lt"/>
                <a:ea typeface="+mn-ea"/>
                <a:cs typeface="+mn-cs"/>
              </a:rPr>
              <a:t>Yau</a:t>
            </a:r>
            <a:r>
              <a:rPr lang="en-US" sz="1200" kern="1200" dirty="0">
                <a:solidFill>
                  <a:schemeClr val="tx1"/>
                </a:solidFill>
                <a:effectLst/>
                <a:latin typeface="+mn-lt"/>
                <a:ea typeface="+mn-ea"/>
                <a:cs typeface="+mn-cs"/>
              </a:rPr>
              <a:t> never made it into these computer alphabets (someone correct me if this is somewhere in Unicode) and so it is generally rendered with a Z - and has been for so long, including in typewriters, lead type etc. that the use of Z has become the accepted rendition. </a:t>
            </a:r>
            <a:endParaRPr lang="en-US" dirty="0"/>
          </a:p>
        </p:txBody>
      </p:sp>
      <p:sp>
        <p:nvSpPr>
          <p:cNvPr id="4" name="Slide Number Placeholder 3"/>
          <p:cNvSpPr>
            <a:spLocks noGrp="1"/>
          </p:cNvSpPr>
          <p:nvPr>
            <p:ph type="sldNum" sz="quarter" idx="10"/>
          </p:nvPr>
        </p:nvSpPr>
        <p:spPr/>
        <p:txBody>
          <a:bodyPr/>
          <a:lstStyle/>
          <a:p>
            <a:fld id="{1A17B798-D2B3-4355-AD62-1447DD38E6AC}" type="slidenum">
              <a:rPr lang="en-US" smtClean="0"/>
              <a:t>156</a:t>
            </a:fld>
            <a:endParaRPr lang="en-US"/>
          </a:p>
        </p:txBody>
      </p:sp>
    </p:spTree>
    <p:extLst>
      <p:ext uri="{BB962C8B-B14F-4D97-AF65-F5344CB8AC3E}">
        <p14:creationId xmlns:p14="http://schemas.microsoft.com/office/powerpoint/2010/main" val="1725540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9290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2897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A65F82-8E23-481D-8C68-0BFFBFF3068E}" type="slidenum">
              <a:rPr lang="en-US" smtClean="0"/>
              <a:t>188</a:t>
            </a:fld>
            <a:endParaRPr lang="en-US"/>
          </a:p>
        </p:txBody>
      </p:sp>
    </p:spTree>
    <p:extLst>
      <p:ext uri="{BB962C8B-B14F-4D97-AF65-F5344CB8AC3E}">
        <p14:creationId xmlns:p14="http://schemas.microsoft.com/office/powerpoint/2010/main" val="1515680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66152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387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1361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3592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8334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1122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1566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5100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reserve="1">
  <p:cSld name="1_Title - Top">
    <p:spTree>
      <p:nvGrpSpPr>
        <p:cNvPr id="1" name=""/>
        <p:cNvGrpSpPr/>
        <p:nvPr/>
      </p:nvGrpSpPr>
      <p:grpSpPr>
        <a:xfrm>
          <a:off x="0" y="0"/>
          <a:ext cx="0" cy="0"/>
          <a:chOff x="0" y="0"/>
          <a:chExt cx="0" cy="0"/>
        </a:xfrm>
      </p:grpSpPr>
      <p:sp>
        <p:nvSpPr>
          <p:cNvPr id="20" name="Title Text"/>
          <p:cNvSpPr txBox="1">
            <a:spLocks noGrp="1"/>
          </p:cNvSpPr>
          <p:nvPr>
            <p:ph type="title"/>
          </p:nvPr>
        </p:nvSpPr>
        <p:spPr>
          <a:xfrm>
            <a:off x="4387453" y="4104515"/>
            <a:ext cx="15609094" cy="1939094"/>
          </a:xfrm>
          <a:prstGeom prst="rect">
            <a:avLst/>
          </a:prstGeom>
        </p:spPr>
        <p:txBody>
          <a:bodyPr anchor="t"/>
          <a:lstStyle>
            <a:lvl1pPr>
              <a:defRPr b="1">
                <a:solidFill>
                  <a:srgbClr val="263086"/>
                </a:solidFill>
                <a:latin typeface="3ds"/>
                <a:ea typeface="3ds"/>
                <a:cs typeface="3ds"/>
                <a:sym typeface="3ds"/>
              </a:defRPr>
            </a:lvl1pPr>
          </a:lstStyle>
          <a:p>
            <a:r>
              <a:rPr dirty="0"/>
              <a:t>Title Text</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07488452"/>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3200401"/>
            <a:ext cx="10769600" cy="9051926"/>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95200" y="3200401"/>
            <a:ext cx="10769600" cy="9051926"/>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How to Buiild a Canonical Reference Ontology 2015-05-04</a:t>
            </a:r>
          </a:p>
        </p:txBody>
      </p:sp>
      <p:sp>
        <p:nvSpPr>
          <p:cNvPr id="7" name="Slide Number Placeholder 5"/>
          <p:cNvSpPr>
            <a:spLocks noGrp="1"/>
          </p:cNvSpPr>
          <p:nvPr>
            <p:ph type="sldNum" sz="quarter" idx="12"/>
          </p:nvPr>
        </p:nvSpPr>
        <p:spPr>
          <a:xfrm>
            <a:off x="11938773" y="13073062"/>
            <a:ext cx="496930" cy="482823"/>
          </a:xfrm>
        </p:spPr>
        <p:txBody>
          <a:bodyPr/>
          <a:lstStyle>
            <a:lvl1pPr>
              <a:defRPr/>
            </a:lvl1pPr>
          </a:lstStyle>
          <a:p>
            <a:pPr>
              <a:defRPr/>
            </a:pPr>
            <a:fld id="{1402757E-5F1C-A643-8F8F-E97DC07F4B89}" type="slidenum">
              <a:rPr lang="en-US"/>
              <a:pPr>
                <a:defRPr/>
              </a:pPr>
              <a:t>‹#›</a:t>
            </a:fld>
            <a:endParaRPr lang="en-US"/>
          </a:p>
        </p:txBody>
      </p:sp>
    </p:spTree>
    <p:extLst>
      <p:ext uri="{BB962C8B-B14F-4D97-AF65-F5344CB8AC3E}">
        <p14:creationId xmlns:p14="http://schemas.microsoft.com/office/powerpoint/2010/main" val="380383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a:xfrm>
            <a:off x="11938773" y="13073062"/>
            <a:ext cx="496930" cy="482823"/>
          </a:xfrm>
        </p:spPr>
        <p:txBody>
          <a:bodyPr/>
          <a:lstStyle>
            <a:lvl1pPr>
              <a:defRPr/>
            </a:lvl1pPr>
          </a:lstStyle>
          <a:p>
            <a:pPr>
              <a:defRPr/>
            </a:pPr>
            <a:fld id="{1FA8BE08-39A0-9143-A58C-C43BA4E3AA39}" type="slidenum">
              <a:rPr lang="en-US"/>
              <a:pPr>
                <a:defRPr/>
              </a:pPr>
              <a:t>‹#›</a:t>
            </a:fld>
            <a:endParaRPr lang="en-US"/>
          </a:p>
        </p:txBody>
      </p:sp>
    </p:spTree>
    <p:extLst>
      <p:ext uri="{BB962C8B-B14F-4D97-AF65-F5344CB8AC3E}">
        <p14:creationId xmlns:p14="http://schemas.microsoft.com/office/powerpoint/2010/main" val="2968153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5600" y="2743200"/>
            <a:ext cx="20726400" cy="8229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hasCustomPrompt="1"/>
          </p:nvPr>
        </p:nvSpPr>
        <p:spPr>
          <a:xfrm>
            <a:off x="406400" y="304800"/>
            <a:ext cx="20523200" cy="1371600"/>
          </a:xfrm>
        </p:spPr>
        <p:txBody>
          <a:bodyPr/>
          <a:lstStyle>
            <a:lvl1pPr>
              <a:defRPr/>
            </a:lvl1pPr>
          </a:lstStyle>
          <a:p>
            <a:r>
              <a:rPr lang="en-US" sz="3600" b="1" cap="small" dirty="0">
                <a:latin typeface="Cambria Math" panose="02040503050406030204" pitchFamily="18" charset="0"/>
              </a:rPr>
              <a:t>Title</a:t>
            </a:r>
          </a:p>
        </p:txBody>
      </p:sp>
      <p:sp>
        <p:nvSpPr>
          <p:cNvPr id="8" name="Slide Number Placeholder 3"/>
          <p:cNvSpPr txBox="1">
            <a:spLocks/>
          </p:cNvSpPr>
          <p:nvPr userDrawn="1"/>
        </p:nvSpPr>
        <p:spPr bwMode="auto">
          <a:xfrm>
            <a:off x="20929600" y="13106400"/>
            <a:ext cx="3251200" cy="457200"/>
          </a:xfrm>
          <a:prstGeom prst="rect">
            <a:avLst/>
          </a:prstGeom>
          <a:ln>
            <a:miter lim="800000"/>
            <a:headEnd/>
            <a:tailEnd/>
          </a:ln>
        </p:spPr>
        <p:txBody>
          <a:bodyPr vert="horz" wrap="square" lIns="137160" tIns="68580" rIns="137160" bIns="68580" numCol="1" anchor="t" anchorCtr="0" compatLnSpc="1">
            <a:prstTxWarp prst="textNoShape">
              <a:avLst/>
            </a:prstTxWarp>
          </a:bodyPr>
          <a:lstStyle>
            <a:defPPr>
              <a:defRPr lang="en-US"/>
            </a:defPPr>
            <a:lvl1pPr marL="0" algn="ctr" defTabSz="914400" rtl="0" eaLnBrk="0" latinLnBrk="0" hangingPunct="0">
              <a:defRPr sz="1200" kern="1200">
                <a:solidFill>
                  <a:schemeClr val="tx1"/>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350" dirty="0">
                <a:solidFill>
                  <a:srgbClr val="000000"/>
                </a:solidFill>
              </a:rPr>
              <a:t>Page </a:t>
            </a:r>
            <a:fld id="{C6BDA211-D83F-4883-8596-42D171D057DF}" type="slidenum">
              <a:rPr lang="en-US" sz="1350" smtClean="0">
                <a:solidFill>
                  <a:srgbClr val="000000"/>
                </a:solidFill>
              </a:rPr>
              <a:pPr>
                <a:defRPr/>
              </a:pPr>
              <a:t>‹#›</a:t>
            </a:fld>
            <a:endParaRPr lang="en-US" sz="1350" dirty="0">
              <a:solidFill>
                <a:srgbClr val="000000"/>
              </a:solidFill>
            </a:endParaRPr>
          </a:p>
          <a:p>
            <a:pPr>
              <a:defRPr/>
            </a:pPr>
            <a:endParaRPr lang="en-US" sz="1350" dirty="0">
              <a:solidFill>
                <a:srgbClr val="000000"/>
              </a:solidFill>
            </a:endParaRPr>
          </a:p>
        </p:txBody>
      </p:sp>
    </p:spTree>
    <p:extLst>
      <p:ext uri="{BB962C8B-B14F-4D97-AF65-F5344CB8AC3E}">
        <p14:creationId xmlns:p14="http://schemas.microsoft.com/office/powerpoint/2010/main" val="85135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4260851"/>
            <a:ext cx="20726400" cy="2940050"/>
          </a:xfrm>
        </p:spPr>
        <p:txBody>
          <a:bodyPr/>
          <a:lstStyle/>
          <a:p>
            <a:r>
              <a:rPr lang="en-US"/>
              <a:t>Click to edit Master title style</a:t>
            </a:r>
          </a:p>
        </p:txBody>
      </p:sp>
      <p:sp>
        <p:nvSpPr>
          <p:cNvPr id="3" name="Subtitle 2"/>
          <p:cNvSpPr>
            <a:spLocks noGrp="1"/>
          </p:cNvSpPr>
          <p:nvPr>
            <p:ph type="subTitle" idx="1"/>
          </p:nvPr>
        </p:nvSpPr>
        <p:spPr>
          <a:xfrm>
            <a:off x="3657600" y="7772400"/>
            <a:ext cx="17068800" cy="3505200"/>
          </a:xfrm>
        </p:spPr>
        <p:txBody>
          <a:bodyPr/>
          <a:lstStyle>
            <a:lvl1pPr marL="0" indent="0" algn="ctr">
              <a:buNone/>
              <a:defRPr>
                <a:solidFill>
                  <a:schemeClr val="tx1">
                    <a:tint val="75000"/>
                  </a:schemeClr>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1694714-85F6-FD4E-8C35-1D5F0039450B}" type="datetime1">
              <a:rPr lang="en-US"/>
              <a:pPr>
                <a:defRPr/>
              </a:pPr>
              <a:t>5/22/2019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1938773" y="13073062"/>
            <a:ext cx="496930" cy="482823"/>
          </a:xfrm>
        </p:spPr>
        <p:txBody>
          <a:bodyPr/>
          <a:lstStyle>
            <a:lvl1pPr>
              <a:defRPr/>
            </a:lvl1pPr>
          </a:lstStyle>
          <a:p>
            <a:pPr>
              <a:defRPr/>
            </a:pPr>
            <a:fld id="{6DC1FC90-F6CC-AD42-BF52-1B05B757884D}" type="slidenum">
              <a:rPr lang="en-US"/>
              <a:pPr>
                <a:defRPr/>
              </a:pPr>
              <a:t>‹#›</a:t>
            </a:fld>
            <a:endParaRPr lang="en-US"/>
          </a:p>
        </p:txBody>
      </p:sp>
    </p:spTree>
    <p:extLst>
      <p:ext uri="{BB962C8B-B14F-4D97-AF65-F5344CB8AC3E}">
        <p14:creationId xmlns:p14="http://schemas.microsoft.com/office/powerpoint/2010/main" val="2498786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31" name="Title Text"/>
          <p:cNvSpPr txBox="1">
            <a:spLocks noGrp="1"/>
          </p:cNvSpPr>
          <p:nvPr>
            <p:ph type="title"/>
          </p:nvPr>
        </p:nvSpPr>
        <p:spPr>
          <a:prstGeom prst="rect">
            <a:avLst/>
          </a:prstGeom>
        </p:spPr>
        <p:txBody>
          <a:bodyPr/>
          <a:lstStyle>
            <a:lvl1pPr>
              <a:defRPr b="1">
                <a:latin typeface="3ds"/>
                <a:ea typeface="3ds"/>
                <a:cs typeface="3ds"/>
                <a:sym typeface="3ds"/>
              </a:defRPr>
            </a:lvl1pPr>
          </a:lstStyle>
          <a:p>
            <a:r>
              <a:t>Title Text</a:t>
            </a:r>
          </a:p>
        </p:txBody>
      </p:sp>
      <p:sp>
        <p:nvSpPr>
          <p:cNvPr id="32" name="Body Level One…"/>
          <p:cNvSpPr txBox="1">
            <a:spLocks noGrp="1"/>
          </p:cNvSpPr>
          <p:nvPr>
            <p:ph type="body" idx="1" hasCustomPrompt="1"/>
          </p:nvPr>
        </p:nvSpPr>
        <p:spPr>
          <a:xfrm>
            <a:off x="4387453" y="3643312"/>
            <a:ext cx="15609094" cy="8840392"/>
          </a:xfrm>
          <a:prstGeom prst="rect">
            <a:avLst/>
          </a:prstGeom>
        </p:spPr>
        <p:txBody>
          <a:bodyPr anchor="t"/>
          <a:lstStyle>
            <a:lvl1pPr>
              <a:spcBef>
                <a:spcPts val="4000"/>
              </a:spcBef>
            </a:lvl1pPr>
            <a:lvl2pPr>
              <a:spcBef>
                <a:spcPts val="4000"/>
              </a:spcBef>
            </a:lvl2pPr>
            <a:lvl3pPr>
              <a:spcBef>
                <a:spcPts val="4000"/>
              </a:spcBef>
            </a:lvl3pPr>
            <a:lvl4pPr>
              <a:spcBef>
                <a:spcPts val="4000"/>
              </a:spcBef>
            </a:lvl4pPr>
            <a:lvl5pPr>
              <a:spcBef>
                <a:spcPts val="4000"/>
              </a:spcBef>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40" name="Image"/>
          <p:cNvSpPr>
            <a:spLocks noGrp="1"/>
          </p:cNvSpPr>
          <p:nvPr>
            <p:ph type="pic" sz="quarter" idx="13"/>
          </p:nvPr>
        </p:nvSpPr>
        <p:spPr>
          <a:xfrm>
            <a:off x="15354124" y="3643312"/>
            <a:ext cx="7500938" cy="8840392"/>
          </a:xfrm>
          <a:prstGeom prst="rect">
            <a:avLst/>
          </a:prstGeom>
        </p:spPr>
        <p:txBody>
          <a:bodyPr lIns="91439" tIns="45719" rIns="91439" bIns="45719" anchor="t">
            <a:noAutofit/>
          </a:bodyPr>
          <a:lstStyle/>
          <a:p>
            <a:endParaRPr/>
          </a:p>
        </p:txBody>
      </p:sp>
      <p:sp>
        <p:nvSpPr>
          <p:cNvPr id="41" name="Title Text"/>
          <p:cNvSpPr txBox="1">
            <a:spLocks noGrp="1"/>
          </p:cNvSpPr>
          <p:nvPr>
            <p:ph type="title"/>
          </p:nvPr>
        </p:nvSpPr>
        <p:spPr>
          <a:prstGeom prst="rect">
            <a:avLst/>
          </a:prstGeom>
        </p:spPr>
        <p:txBody>
          <a:bodyPr/>
          <a:lstStyle>
            <a:lvl1pPr>
              <a:defRPr b="1">
                <a:latin typeface="3ds"/>
                <a:ea typeface="3ds"/>
                <a:cs typeface="3ds"/>
                <a:sym typeface="3ds"/>
              </a:defRPr>
            </a:lvl1pPr>
          </a:lstStyle>
          <a:p>
            <a:r>
              <a:t>Title Text</a:t>
            </a:r>
          </a:p>
        </p:txBody>
      </p:sp>
      <p:sp>
        <p:nvSpPr>
          <p:cNvPr id="42" name="Body Level One…"/>
          <p:cNvSpPr txBox="1">
            <a:spLocks noGrp="1"/>
          </p:cNvSpPr>
          <p:nvPr>
            <p:ph type="body" sz="half" idx="1"/>
          </p:nvPr>
        </p:nvSpPr>
        <p:spPr>
          <a:xfrm>
            <a:off x="1615559" y="3340136"/>
            <a:ext cx="12535993" cy="8840392"/>
          </a:xfrm>
          <a:prstGeom prst="rect">
            <a:avLst/>
          </a:prstGeom>
        </p:spPr>
        <p:txBody>
          <a:bodyPr/>
          <a:lstStyle>
            <a:lvl1pPr marL="465364" indent="-465364">
              <a:spcBef>
                <a:spcPts val="5000"/>
              </a:spcBef>
              <a:defRPr sz="4800"/>
            </a:lvl1pPr>
            <a:lvl2pPr marL="808264" indent="-465364">
              <a:spcBef>
                <a:spcPts val="5000"/>
              </a:spcBef>
              <a:defRPr sz="4800"/>
            </a:lvl2pPr>
            <a:lvl3pPr marL="1151164" indent="-465364">
              <a:spcBef>
                <a:spcPts val="5000"/>
              </a:spcBef>
              <a:defRPr sz="4800"/>
            </a:lvl3pPr>
            <a:lvl4pPr marL="1494064" indent="-465364">
              <a:spcBef>
                <a:spcPts val="5000"/>
              </a:spcBef>
              <a:defRPr sz="4800"/>
            </a:lvl4pPr>
            <a:lvl5pPr marL="1836964" indent="-465364">
              <a:spcBef>
                <a:spcPts val="5000"/>
              </a:spcBef>
              <a:defRPr sz="4800"/>
            </a:lvl5pPr>
          </a:lstStyle>
          <a:p>
            <a:r>
              <a:t>Body Level One</a:t>
            </a:r>
          </a:p>
          <a:p>
            <a:pPr lvl="1"/>
            <a:r>
              <a:t>Body Level Two</a:t>
            </a:r>
          </a:p>
          <a:p>
            <a:pPr lvl="2"/>
            <a:r>
              <a:t>Body Level Three</a:t>
            </a:r>
          </a:p>
          <a:p>
            <a:pPr lvl="3"/>
            <a:r>
              <a:t>Body Level Four</a:t>
            </a:r>
          </a:p>
          <a:p>
            <a:pPr lvl="4"/>
            <a:r>
              <a:t>Body Level Five</a:t>
            </a:r>
          </a:p>
        </p:txBody>
      </p:sp>
      <p:sp>
        <p:nvSpPr>
          <p:cNvPr id="43" name="Slide Number"/>
          <p:cNvSpPr txBox="1">
            <a:spLocks noGrp="1"/>
          </p:cNvSpPr>
          <p:nvPr>
            <p:ph type="sldNum" sz="quarter" idx="2"/>
          </p:nvPr>
        </p:nvSpPr>
        <p:spPr>
          <a:xfrm>
            <a:off x="11954103" y="13073062"/>
            <a:ext cx="466269" cy="473076"/>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0"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58" name="Image"/>
          <p:cNvSpPr>
            <a:spLocks noGrp="1"/>
          </p:cNvSpPr>
          <p:nvPr>
            <p:ph type="pic" sz="quarter" idx="13"/>
          </p:nvPr>
        </p:nvSpPr>
        <p:spPr>
          <a:xfrm>
            <a:off x="12495609" y="7161609"/>
            <a:ext cx="7500938" cy="5304235"/>
          </a:xfrm>
          <a:prstGeom prst="rect">
            <a:avLst/>
          </a:prstGeom>
        </p:spPr>
        <p:txBody>
          <a:bodyPr lIns="91439" tIns="45719" rIns="91439" bIns="45719" anchor="t">
            <a:noAutofit/>
          </a:bodyPr>
          <a:lstStyle/>
          <a:p>
            <a:endParaRPr/>
          </a:p>
        </p:txBody>
      </p:sp>
      <p:sp>
        <p:nvSpPr>
          <p:cNvPr id="59" name="Image"/>
          <p:cNvSpPr>
            <a:spLocks noGrp="1"/>
          </p:cNvSpPr>
          <p:nvPr>
            <p:ph type="pic" sz="quarter" idx="14"/>
          </p:nvPr>
        </p:nvSpPr>
        <p:spPr>
          <a:xfrm>
            <a:off x="12495609" y="1250156"/>
            <a:ext cx="7500938" cy="5304235"/>
          </a:xfrm>
          <a:prstGeom prst="rect">
            <a:avLst/>
          </a:prstGeom>
        </p:spPr>
        <p:txBody>
          <a:bodyPr lIns="91439" tIns="45719" rIns="91439" bIns="45719" anchor="t">
            <a:noAutofit/>
          </a:bodyPr>
          <a:lstStyle/>
          <a:p>
            <a:endParaRPr/>
          </a:p>
        </p:txBody>
      </p:sp>
      <p:sp>
        <p:nvSpPr>
          <p:cNvPr id="60" name="Image"/>
          <p:cNvSpPr>
            <a:spLocks noGrp="1"/>
          </p:cNvSpPr>
          <p:nvPr>
            <p:ph type="pic" sz="half" idx="15"/>
          </p:nvPr>
        </p:nvSpPr>
        <p:spPr>
          <a:xfrm>
            <a:off x="4387453" y="1250156"/>
            <a:ext cx="7500938" cy="11215688"/>
          </a:xfrm>
          <a:prstGeom prst="rect">
            <a:avLst/>
          </a:prstGeom>
        </p:spPr>
        <p:txBody>
          <a:bodyPr lIns="91439" tIns="45719" rIns="91439" bIns="45719" anchor="t">
            <a:noAutofit/>
          </a:bodyPr>
          <a:lstStyle/>
          <a:p>
            <a:endParaRPr/>
          </a:p>
        </p:txBody>
      </p:sp>
      <p:sp>
        <p:nvSpPr>
          <p:cNvPr id="6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68" name="–Johnny Appleseed"/>
          <p:cNvSpPr txBox="1">
            <a:spLocks noGrp="1"/>
          </p:cNvSpPr>
          <p:nvPr>
            <p:ph type="body" sz="quarter" idx="13"/>
          </p:nvPr>
        </p:nvSpPr>
        <p:spPr>
          <a:xfrm>
            <a:off x="4833937" y="8947546"/>
            <a:ext cx="14716126" cy="904876"/>
          </a:xfrm>
          <a:prstGeom prst="rect">
            <a:avLst/>
          </a:prstGeom>
        </p:spPr>
        <p:txBody>
          <a:bodyPr anchor="t">
            <a:spAutoFit/>
          </a:bodyPr>
          <a:lstStyle>
            <a:lvl1pPr marL="0" indent="0" algn="ctr">
              <a:spcBef>
                <a:spcPts val="0"/>
              </a:spcBef>
              <a:buSzTx/>
              <a:buNone/>
              <a:defRPr i="1"/>
            </a:lvl1pPr>
          </a:lstStyle>
          <a:p>
            <a:r>
              <a:t>–Johnny Appleseed</a:t>
            </a:r>
          </a:p>
        </p:txBody>
      </p:sp>
      <p:sp>
        <p:nvSpPr>
          <p:cNvPr id="69" name="“Type a quote here.”"/>
          <p:cNvSpPr txBox="1">
            <a:spLocks noGrp="1"/>
          </p:cNvSpPr>
          <p:nvPr>
            <p:ph type="body" sz="quarter" idx="14"/>
          </p:nvPr>
        </p:nvSpPr>
        <p:spPr>
          <a:xfrm>
            <a:off x="4833937" y="4853788"/>
            <a:ext cx="14716126" cy="1158875"/>
          </a:xfrm>
          <a:prstGeom prst="rect">
            <a:avLst/>
          </a:prstGeom>
        </p:spPr>
        <p:txBody>
          <a:bodyPr>
            <a:spAutoFit/>
          </a:bodyPr>
          <a:lstStyle>
            <a:lvl1pPr marL="0" indent="0" algn="ctr">
              <a:spcBef>
                <a:spcPts val="0"/>
              </a:spcBef>
              <a:buSzTx/>
              <a:buNone/>
              <a:defRPr sz="8000" i="1">
                <a:latin typeface="3ds SemiBold"/>
                <a:ea typeface="3ds SemiBold"/>
                <a:cs typeface="3ds SemiBold"/>
                <a:sym typeface="3ds SemiBold"/>
              </a:defRPr>
            </a:lvl1pPr>
          </a:lstStyle>
          <a:p>
            <a:r>
              <a:t>“Type a quote here.” </a:t>
            </a:r>
          </a:p>
        </p:txBody>
      </p:sp>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77" name="Image"/>
          <p:cNvSpPr>
            <a:spLocks noGrp="1"/>
          </p:cNvSpPr>
          <p:nvPr>
            <p:ph type="pic" idx="13"/>
          </p:nvPr>
        </p:nvSpPr>
        <p:spPr>
          <a:xfrm>
            <a:off x="3048000" y="0"/>
            <a:ext cx="18288000" cy="13716000"/>
          </a:xfrm>
          <a:prstGeom prst="rect">
            <a:avLst/>
          </a:prstGeom>
        </p:spPr>
        <p:txBody>
          <a:bodyPr lIns="91439" tIns="45719" rIns="91439" bIns="45719" anchor="t">
            <a:noAutofit/>
          </a:bodyPr>
          <a:lstStyle/>
          <a:p>
            <a:endParaRPr/>
          </a:p>
        </p:txBody>
      </p:sp>
      <p:sp>
        <p:nvSpPr>
          <p:cNvPr id="7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87262" y="0"/>
            <a:ext cx="19896881" cy="2384385"/>
          </a:xfrm>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1200"/>
              </a:spcBef>
              <a:defRPr/>
            </a:lvl1pPr>
            <a:lvl2pPr>
              <a:spcBef>
                <a:spcPts val="1200"/>
              </a:spcBef>
              <a:defRPr/>
            </a:lvl2pPr>
            <a:lvl3pPr>
              <a:spcBef>
                <a:spcPts val="1200"/>
              </a:spcBef>
              <a:defRPr sz="5400"/>
            </a:lvl3pPr>
            <a:lvl4pPr>
              <a:spcBef>
                <a:spcPts val="1200"/>
              </a:spcBef>
              <a:defRPr/>
            </a:lvl4pPr>
            <a:lvl5pPr>
              <a:spcBef>
                <a:spcPts val="1200"/>
              </a:spcBef>
              <a:defRPr sz="4800"/>
            </a:lvl5pPr>
            <a:lvl6pPr>
              <a:spcBef>
                <a:spcPts val="1200"/>
              </a:spcBef>
              <a:defRPr/>
            </a:lvl6pPr>
            <a:lvl7pPr>
              <a:spcBef>
                <a:spcPts val="1200"/>
              </a:spcBef>
              <a:defRPr sz="4400"/>
            </a:lvl7pPr>
            <a:lvl9pPr>
              <a:spcBef>
                <a:spcPts val="1200"/>
              </a:spcBef>
              <a:defRPr sz="4000"/>
            </a:lvl9pPr>
          </a:lstStyle>
          <a:p>
            <a:pPr lvl="0"/>
            <a:r>
              <a:rPr lang="en-US" dirty="0"/>
              <a:t>Click to edit Master text styles</a:t>
            </a:r>
          </a:p>
          <a:p>
            <a:pPr lvl="2"/>
            <a:r>
              <a:rPr lang="en-US" dirty="0"/>
              <a:t>Second level</a:t>
            </a:r>
          </a:p>
          <a:p>
            <a:pPr lvl="4"/>
            <a:r>
              <a:rPr lang="en-US" dirty="0"/>
              <a:t>Third level</a:t>
            </a:r>
          </a:p>
          <a:p>
            <a:pPr lvl="6"/>
            <a:r>
              <a:rPr lang="en-US" dirty="0"/>
              <a:t>Fourth level</a:t>
            </a:r>
          </a:p>
          <a:p>
            <a:pPr lvl="8"/>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How to Buiild a Canonical Reference Ontology 2015-05-04</a:t>
            </a:r>
          </a:p>
        </p:txBody>
      </p:sp>
      <p:sp>
        <p:nvSpPr>
          <p:cNvPr id="6" name="Slide Number Placeholder 5"/>
          <p:cNvSpPr>
            <a:spLocks noGrp="1"/>
          </p:cNvSpPr>
          <p:nvPr>
            <p:ph type="sldNum" sz="quarter" idx="12"/>
          </p:nvPr>
        </p:nvSpPr>
        <p:spPr>
          <a:xfrm>
            <a:off x="11938773" y="13073062"/>
            <a:ext cx="496930" cy="482823"/>
          </a:xfrm>
        </p:spPr>
        <p:txBody>
          <a:bodyPr/>
          <a:lstStyle>
            <a:lvl1pPr>
              <a:defRPr/>
            </a:lvl1pPr>
          </a:lstStyle>
          <a:p>
            <a:pPr>
              <a:defRPr/>
            </a:pPr>
            <a:fld id="{A8F77ACA-F70E-FC48-8F8E-3B3052250F48}" type="slidenum">
              <a:rPr lang="en-US"/>
              <a:pPr>
                <a:defRPr/>
              </a:pPr>
              <a:t>‹#›</a:t>
            </a:fld>
            <a:endParaRPr lang="en-US"/>
          </a:p>
        </p:txBody>
      </p:sp>
    </p:spTree>
    <p:extLst>
      <p:ext uri="{BB962C8B-B14F-4D97-AF65-F5344CB8AC3E}">
        <p14:creationId xmlns:p14="http://schemas.microsoft.com/office/powerpoint/2010/main" val="1774722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1387501" y="2384385"/>
            <a:ext cx="21608998" cy="98963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t">
            <a:normAutofit/>
          </a:bodyPr>
          <a:lstStyle>
            <a:lvl2pPr marL="1055687" indent="-611187"/>
            <a:lvl3pPr marL="1500187" indent="-611187"/>
            <a:lvl4pPr marL="1944687" indent="-611187"/>
            <a:lvl5pPr marL="2389187" indent="-611187"/>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 name="Title Text"/>
          <p:cNvSpPr txBox="1">
            <a:spLocks noGrp="1"/>
          </p:cNvSpPr>
          <p:nvPr>
            <p:ph type="title"/>
          </p:nvPr>
        </p:nvSpPr>
        <p:spPr>
          <a:xfrm>
            <a:off x="4382690" y="0"/>
            <a:ext cx="15609094" cy="23843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r>
              <a:rPr dirty="0"/>
              <a:t>Title Text</a:t>
            </a:r>
          </a:p>
        </p:txBody>
      </p:sp>
      <p:sp>
        <p:nvSpPr>
          <p:cNvPr id="4" name="Slide Number"/>
          <p:cNvSpPr txBox="1">
            <a:spLocks noGrp="1"/>
          </p:cNvSpPr>
          <p:nvPr>
            <p:ph type="sldNum" sz="quarter" idx="2"/>
          </p:nvPr>
        </p:nvSpPr>
        <p:spPr>
          <a:xfrm>
            <a:off x="11954103" y="13073062"/>
            <a:ext cx="466269" cy="477671"/>
          </a:xfrm>
          <a:prstGeom prst="rect">
            <a:avLst/>
          </a:prstGeom>
          <a:ln w="12700">
            <a:miter lim="400000"/>
          </a:ln>
        </p:spPr>
        <p:txBody>
          <a:bodyPr wrap="none" lIns="71437" tIns="71437" rIns="71437" bIns="71437">
            <a:spAutoFit/>
          </a:bodyPr>
          <a:lstStyle>
            <a:lvl1pPr>
              <a:defRPr sz="22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2" r:id="rId12"/>
    <p:sldLayoutId id="2147483663" r:id="rId13"/>
  </p:sldLayoutIdLst>
  <p:transition spd="med"/>
  <p:hf hdr="0" ftr="0" dt="0"/>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p:titleStyle>
    <p:bodyStyle>
      <a:lvl1pPr marL="611187" marR="0" indent="-611187" algn="l" defTabSz="821531" latinLnBrk="0">
        <a:lnSpc>
          <a:spcPct val="100000"/>
        </a:lnSpc>
        <a:spcBef>
          <a:spcPts val="6000"/>
        </a:spcBef>
        <a:spcAft>
          <a:spcPts val="0"/>
        </a:spcAft>
        <a:buClrTx/>
        <a:buSzPct val="145000"/>
        <a:buFontTx/>
        <a:buChar char="•"/>
        <a:tabLst/>
        <a:defRPr sz="6000" b="0" i="0" u="none" strike="noStrike" cap="none" spc="0" baseline="0">
          <a:ln>
            <a:noFill/>
          </a:ln>
          <a:solidFill>
            <a:srgbClr val="000000"/>
          </a:solidFill>
          <a:uFillTx/>
          <a:latin typeface="3ds"/>
          <a:ea typeface="3ds"/>
          <a:cs typeface="3ds"/>
          <a:sym typeface="3ds"/>
        </a:defRPr>
      </a:lvl1pPr>
      <a:lvl2pPr marL="1277937" marR="0" indent="-833437" algn="l" defTabSz="821531" latinLnBrk="0">
        <a:lnSpc>
          <a:spcPct val="100000"/>
        </a:lnSpc>
        <a:spcBef>
          <a:spcPts val="6000"/>
        </a:spcBef>
        <a:spcAft>
          <a:spcPts val="0"/>
        </a:spcAft>
        <a:buClrTx/>
        <a:buSzPct val="145000"/>
        <a:buFontTx/>
        <a:buChar char="•"/>
        <a:tabLst/>
        <a:defRPr sz="6000" b="0" i="0" u="none" strike="noStrike" cap="none" spc="0" baseline="0">
          <a:ln>
            <a:noFill/>
          </a:ln>
          <a:solidFill>
            <a:srgbClr val="000000"/>
          </a:solidFill>
          <a:uFillTx/>
          <a:latin typeface="3ds"/>
          <a:ea typeface="3ds"/>
          <a:cs typeface="3ds"/>
          <a:sym typeface="3ds"/>
        </a:defRPr>
      </a:lvl2pPr>
      <a:lvl3pPr marL="1722437" marR="0" indent="-833437" algn="l" defTabSz="821531" latinLnBrk="0">
        <a:lnSpc>
          <a:spcPct val="100000"/>
        </a:lnSpc>
        <a:spcBef>
          <a:spcPts val="6000"/>
        </a:spcBef>
        <a:spcAft>
          <a:spcPts val="0"/>
        </a:spcAft>
        <a:buClrTx/>
        <a:buSzPct val="145000"/>
        <a:buFontTx/>
        <a:buChar char="•"/>
        <a:tabLst/>
        <a:defRPr sz="6000" b="0" i="0" u="none" strike="noStrike" cap="none" spc="0" baseline="0">
          <a:ln>
            <a:noFill/>
          </a:ln>
          <a:solidFill>
            <a:srgbClr val="000000"/>
          </a:solidFill>
          <a:uFillTx/>
          <a:latin typeface="3ds"/>
          <a:ea typeface="3ds"/>
          <a:cs typeface="3ds"/>
          <a:sym typeface="3ds"/>
        </a:defRPr>
      </a:lvl3pPr>
      <a:lvl4pPr marL="2166937" marR="0" indent="-833437" algn="l" defTabSz="821531" latinLnBrk="0">
        <a:lnSpc>
          <a:spcPct val="100000"/>
        </a:lnSpc>
        <a:spcBef>
          <a:spcPts val="6000"/>
        </a:spcBef>
        <a:spcAft>
          <a:spcPts val="0"/>
        </a:spcAft>
        <a:buClrTx/>
        <a:buSzPct val="145000"/>
        <a:buFontTx/>
        <a:buChar char="•"/>
        <a:tabLst/>
        <a:defRPr sz="6000" b="0" i="0" u="none" strike="noStrike" cap="none" spc="0" baseline="0">
          <a:ln>
            <a:noFill/>
          </a:ln>
          <a:solidFill>
            <a:srgbClr val="000000"/>
          </a:solidFill>
          <a:uFillTx/>
          <a:latin typeface="3ds"/>
          <a:ea typeface="3ds"/>
          <a:cs typeface="3ds"/>
          <a:sym typeface="3ds"/>
        </a:defRPr>
      </a:lvl4pPr>
      <a:lvl5pPr marL="2611437" marR="0" indent="-833437" algn="l" defTabSz="821531" latinLnBrk="0">
        <a:lnSpc>
          <a:spcPct val="100000"/>
        </a:lnSpc>
        <a:spcBef>
          <a:spcPts val="6000"/>
        </a:spcBef>
        <a:spcAft>
          <a:spcPts val="0"/>
        </a:spcAft>
        <a:buClrTx/>
        <a:buSzPct val="145000"/>
        <a:buFontTx/>
        <a:buChar char="•"/>
        <a:tabLst/>
        <a:defRPr sz="6000" b="0" i="0" u="none" strike="noStrike" cap="none" spc="0" baseline="0">
          <a:ln>
            <a:noFill/>
          </a:ln>
          <a:solidFill>
            <a:srgbClr val="000000"/>
          </a:solidFill>
          <a:uFillTx/>
          <a:latin typeface="3ds"/>
          <a:ea typeface="3ds"/>
          <a:cs typeface="3ds"/>
          <a:sym typeface="3ds"/>
        </a:defRPr>
      </a:lvl5pPr>
      <a:lvl6pPr marL="3055937" marR="0" indent="-833437" algn="l" defTabSz="821531" latinLnBrk="0">
        <a:lnSpc>
          <a:spcPct val="100000"/>
        </a:lnSpc>
        <a:spcBef>
          <a:spcPts val="6000"/>
        </a:spcBef>
        <a:spcAft>
          <a:spcPts val="0"/>
        </a:spcAft>
        <a:buClrTx/>
        <a:buSzPct val="145000"/>
        <a:buFontTx/>
        <a:buChar char="•"/>
        <a:tabLst/>
        <a:defRPr sz="6000" b="0" i="0" u="none" strike="noStrike" cap="none" spc="0" baseline="0">
          <a:ln>
            <a:noFill/>
          </a:ln>
          <a:solidFill>
            <a:srgbClr val="000000"/>
          </a:solidFill>
          <a:uFillTx/>
          <a:latin typeface="3ds"/>
          <a:ea typeface="3ds"/>
          <a:cs typeface="3ds"/>
          <a:sym typeface="3ds"/>
        </a:defRPr>
      </a:lvl6pPr>
      <a:lvl7pPr marL="3500437" marR="0" indent="-833437" algn="l" defTabSz="821531" latinLnBrk="0">
        <a:lnSpc>
          <a:spcPct val="100000"/>
        </a:lnSpc>
        <a:spcBef>
          <a:spcPts val="6000"/>
        </a:spcBef>
        <a:spcAft>
          <a:spcPts val="0"/>
        </a:spcAft>
        <a:buClrTx/>
        <a:buSzPct val="145000"/>
        <a:buFontTx/>
        <a:buChar char="•"/>
        <a:tabLst/>
        <a:defRPr sz="6000" b="0" i="0" u="none" strike="noStrike" cap="none" spc="0" baseline="0">
          <a:ln>
            <a:noFill/>
          </a:ln>
          <a:solidFill>
            <a:srgbClr val="000000"/>
          </a:solidFill>
          <a:uFillTx/>
          <a:latin typeface="3ds"/>
          <a:ea typeface="3ds"/>
          <a:cs typeface="3ds"/>
          <a:sym typeface="3ds"/>
        </a:defRPr>
      </a:lvl7pPr>
      <a:lvl8pPr marL="3944937" marR="0" indent="-833437" algn="l" defTabSz="821531" latinLnBrk="0">
        <a:lnSpc>
          <a:spcPct val="100000"/>
        </a:lnSpc>
        <a:spcBef>
          <a:spcPts val="6000"/>
        </a:spcBef>
        <a:spcAft>
          <a:spcPts val="0"/>
        </a:spcAft>
        <a:buClrTx/>
        <a:buSzPct val="145000"/>
        <a:buFontTx/>
        <a:buChar char="•"/>
        <a:tabLst/>
        <a:defRPr sz="6000" b="0" i="0" u="none" strike="noStrike" cap="none" spc="0" baseline="0">
          <a:ln>
            <a:noFill/>
          </a:ln>
          <a:solidFill>
            <a:srgbClr val="000000"/>
          </a:solidFill>
          <a:uFillTx/>
          <a:latin typeface="3ds"/>
          <a:ea typeface="3ds"/>
          <a:cs typeface="3ds"/>
          <a:sym typeface="3ds"/>
        </a:defRPr>
      </a:lvl8pPr>
      <a:lvl9pPr marL="4389437" marR="0" indent="-833437" algn="l" defTabSz="821531" latinLnBrk="0">
        <a:lnSpc>
          <a:spcPct val="100000"/>
        </a:lnSpc>
        <a:spcBef>
          <a:spcPts val="6000"/>
        </a:spcBef>
        <a:spcAft>
          <a:spcPts val="0"/>
        </a:spcAft>
        <a:buClrTx/>
        <a:buSzPct val="145000"/>
        <a:buFontTx/>
        <a:buChar char="•"/>
        <a:tabLst/>
        <a:defRPr sz="6000" b="0" i="0" u="none" strike="noStrike" cap="none" spc="0" baseline="0">
          <a:ln>
            <a:noFill/>
          </a:ln>
          <a:solidFill>
            <a:srgbClr val="000000"/>
          </a:solidFill>
          <a:uFillTx/>
          <a:latin typeface="3ds"/>
          <a:ea typeface="3ds"/>
          <a:cs typeface="3ds"/>
          <a:sym typeface="3ds"/>
        </a:defRPr>
      </a:lvl9pPr>
    </p:bodyStyle>
    <p:otherStyle>
      <a:lvl1pPr marL="0" marR="0" indent="0" algn="ctr" defTabSz="821531"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1pPr>
      <a:lvl2pPr marL="0" marR="0" indent="228600" algn="ctr" defTabSz="821531"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2pPr>
      <a:lvl3pPr marL="0" marR="0" indent="457200" algn="ctr" defTabSz="821531"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3pPr>
      <a:lvl4pPr marL="0" marR="0" indent="685800" algn="ctr" defTabSz="821531"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4pPr>
      <a:lvl5pPr marL="0" marR="0" indent="914400" algn="ctr" defTabSz="821531"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5pPr>
      <a:lvl6pPr marL="0" marR="0" indent="1143000" algn="ctr" defTabSz="821531"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6pPr>
      <a:lvl7pPr marL="0" marR="0" indent="1371600" algn="ctr" defTabSz="821531"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7pPr>
      <a:lvl8pPr marL="0" marR="0" indent="1600200" algn="ctr" defTabSz="821531"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8pPr>
      <a:lvl9pPr marL="0" marR="0" indent="1828800" algn="ctr" defTabSz="821531"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45.jpg"/><Relationship Id="rId1" Type="http://schemas.openxmlformats.org/officeDocument/2006/relationships/slideLayout" Target="../slideLayouts/slideLayout9.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6.jpg"/><Relationship Id="rId1" Type="http://schemas.openxmlformats.org/officeDocument/2006/relationships/slideLayout" Target="../slideLayouts/slideLayout9.xml"/></Relationships>
</file>

<file path=ppt/slides/_rels/slide1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g"/><Relationship Id="rId1" Type="http://schemas.openxmlformats.org/officeDocument/2006/relationships/slideLayout" Target="../slideLayouts/slideLayout9.xml"/><Relationship Id="rId4" Type="http://schemas.openxmlformats.org/officeDocument/2006/relationships/image" Target="../media/image5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9.xml"/></Relationships>
</file>

<file path=ppt/slides/_rels/slide1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9.xml"/></Relationships>
</file>

<file path=ppt/slides/_rels/slide1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9.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 Id="rId9" Type="http://schemas.openxmlformats.org/officeDocument/2006/relationships/image" Target="../media/image13.jpg"/></Relationships>
</file>

<file path=ppt/slides/_rels/slide1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0.jpg"/><Relationship Id="rId1" Type="http://schemas.openxmlformats.org/officeDocument/2006/relationships/slideLayout" Target="../slideLayouts/slideLayout9.xml"/><Relationship Id="rId5" Type="http://schemas.openxmlformats.org/officeDocument/2006/relationships/image" Target="../media/image7.jpg"/><Relationship Id="rId4" Type="http://schemas.openxmlformats.org/officeDocument/2006/relationships/image" Target="../media/image14.jpeg"/></Relationships>
</file>

<file path=ppt/slides/_rels/slide14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9.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9.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9.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9.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56.png"/><Relationship Id="rId4" Type="http://schemas.openxmlformats.org/officeDocument/2006/relationships/image" Target="../media/image55.png"/></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9.xml"/></Relationships>
</file>

<file path=ppt/slides/_rels/slide16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9.xml"/></Relationships>
</file>

<file path=ppt/slides/_rels/slide168.x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image" Target="../media/image58.png"/><Relationship Id="rId7" Type="http://schemas.openxmlformats.org/officeDocument/2006/relationships/image" Target="../media/image62.wmf"/><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61.jpeg"/><Relationship Id="rId5" Type="http://schemas.openxmlformats.org/officeDocument/2006/relationships/image" Target="../media/image60.wmf"/><Relationship Id="rId4" Type="http://schemas.openxmlformats.org/officeDocument/2006/relationships/image" Target="../media/image59.wmf"/><Relationship Id="rId9" Type="http://schemas.openxmlformats.org/officeDocument/2006/relationships/image" Target="../media/image64.png"/></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1.xml.rels><?xml version="1.0" encoding="UTF-8" standalone="yes"?>
<Relationships xmlns="http://schemas.openxmlformats.org/package/2006/relationships"><Relationship Id="rId3" Type="http://schemas.openxmlformats.org/officeDocument/2006/relationships/image" Target="../media/image66.wmf"/><Relationship Id="rId7" Type="http://schemas.openxmlformats.org/officeDocument/2006/relationships/image" Target="../media/image70.wmf"/><Relationship Id="rId2" Type="http://schemas.openxmlformats.org/officeDocument/2006/relationships/image" Target="../media/image65.wmf"/><Relationship Id="rId1" Type="http://schemas.openxmlformats.org/officeDocument/2006/relationships/slideLayout" Target="../slideLayouts/slideLayout9.xml"/><Relationship Id="rId6" Type="http://schemas.openxmlformats.org/officeDocument/2006/relationships/image" Target="../media/image69.png"/><Relationship Id="rId5" Type="http://schemas.openxmlformats.org/officeDocument/2006/relationships/image" Target="../media/image68.wmf"/><Relationship Id="rId4" Type="http://schemas.openxmlformats.org/officeDocument/2006/relationships/image" Target="../media/image67.jpeg"/></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7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17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9.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2.xml"/></Relationships>
</file>

<file path=ppt/slides/_rels/slide18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9.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9.xml"/></Relationships>
</file>

<file path=ppt/slides/_rels/slide18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9.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8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9.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9.xml"/></Relationships>
</file>

<file path=ppt/slides/_rels/slide193.xml.rels><?xml version="1.0" encoding="UTF-8" standalone="yes"?>
<Relationships xmlns="http://schemas.openxmlformats.org/package/2006/relationships"><Relationship Id="rId2" Type="http://schemas.openxmlformats.org/officeDocument/2006/relationships/hyperlink" Target="http://www.hypercube.co.uk/"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0" y="3720799"/>
            <a:ext cx="13716000" cy="4495154"/>
          </a:xfrm>
        </p:spPr>
        <p:txBody>
          <a:bodyPr>
            <a:normAutofit/>
          </a:bodyPr>
          <a:lstStyle/>
          <a:p>
            <a:r>
              <a:rPr lang="en-US" sz="9600" dirty="0"/>
              <a:t>Concept Modeling in the Real World</a:t>
            </a:r>
            <a:endParaRPr lang="en-US" dirty="0"/>
          </a:p>
        </p:txBody>
      </p:sp>
      <p:sp>
        <p:nvSpPr>
          <p:cNvPr id="3" name="Subtitle 2"/>
          <p:cNvSpPr>
            <a:spLocks noGrp="1"/>
          </p:cNvSpPr>
          <p:nvPr>
            <p:ph type="subTitle" idx="1"/>
          </p:nvPr>
        </p:nvSpPr>
        <p:spPr>
          <a:xfrm>
            <a:off x="5334000" y="8465345"/>
            <a:ext cx="13716000" cy="2907506"/>
          </a:xfrm>
        </p:spPr>
        <p:txBody>
          <a:bodyPr>
            <a:normAutofit/>
          </a:bodyPr>
          <a:lstStyle/>
          <a:p>
            <a:pPr>
              <a:spcBef>
                <a:spcPts val="1200"/>
              </a:spcBef>
            </a:pPr>
            <a:r>
              <a:rPr lang="en-GB" sz="5400" dirty="0"/>
              <a:t>Mike Bennett</a:t>
            </a:r>
          </a:p>
          <a:p>
            <a:pPr>
              <a:spcBef>
                <a:spcPts val="1200"/>
              </a:spcBef>
            </a:pPr>
            <a:r>
              <a:rPr lang="en-GB" sz="5400" dirty="0"/>
              <a:t>Hypercube Ltd.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483644" cy="2483644"/>
          </a:xfrm>
          <a:prstGeom prst="rect">
            <a:avLst/>
          </a:prstGeom>
        </p:spPr>
      </p:pic>
      <p:sp>
        <p:nvSpPr>
          <p:cNvPr id="5" name="Slide Number Placeholder 4"/>
          <p:cNvSpPr>
            <a:spLocks noGrp="1"/>
          </p:cNvSpPr>
          <p:nvPr>
            <p:ph type="sldNum" sz="quarter" idx="12"/>
          </p:nvPr>
        </p:nvSpPr>
        <p:spPr>
          <a:xfrm>
            <a:off x="12036556" y="13073062"/>
            <a:ext cx="301364" cy="482823"/>
          </a:xfrm>
        </p:spPr>
        <p:txBody>
          <a:bodyPr/>
          <a:lstStyle/>
          <a:p>
            <a:fld id="{51C9FCC1-F8E0-4970-815E-D6CA186E7655}" type="slidenum">
              <a:rPr lang="en-US" smtClean="0"/>
              <a:t>1</a:t>
            </a:fld>
            <a:endParaRPr lang="en-US"/>
          </a:p>
        </p:txBody>
      </p:sp>
      <p:pic>
        <p:nvPicPr>
          <p:cNvPr id="6" name="Picture 5" descr="A picture containing athletic game&#10;&#10;Description generated with very high confidence">
            <a:extLst>
              <a:ext uri="{FF2B5EF4-FFF2-40B4-BE49-F238E27FC236}">
                <a16:creationId xmlns:a16="http://schemas.microsoft.com/office/drawing/2014/main" id="{E77272AC-DAE9-4921-8C07-6C0033E2DFB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179673" y="11285057"/>
            <a:ext cx="5012056" cy="3263266"/>
          </a:xfrm>
          <a:prstGeom prst="rect">
            <a:avLst/>
          </a:prstGeom>
        </p:spPr>
      </p:pic>
      <p:pic>
        <p:nvPicPr>
          <p:cNvPr id="7" name="Picture 6" descr="A close up of a sign&#10;&#10;Description generated with very high confidence">
            <a:extLst>
              <a:ext uri="{FF2B5EF4-FFF2-40B4-BE49-F238E27FC236}">
                <a16:creationId xmlns:a16="http://schemas.microsoft.com/office/drawing/2014/main" id="{2E347FA9-7DFF-46B5-9D7E-1734894082EE}"/>
              </a:ext>
            </a:extLst>
          </p:cNvPr>
          <p:cNvPicPr/>
          <p:nvPr/>
        </p:nvPicPr>
        <p:blipFill>
          <a:blip r:embed="rId5">
            <a:extLst>
              <a:ext uri="{28A0092B-C50C-407E-A947-70E740481C1C}">
                <a14:useLocalDpi xmlns:a14="http://schemas.microsoft.com/office/drawing/2010/main" val="0"/>
              </a:ext>
            </a:extLst>
          </a:blip>
          <a:stretch>
            <a:fillRect/>
          </a:stretch>
        </p:blipFill>
        <p:spPr>
          <a:xfrm>
            <a:off x="2483644" y="11622243"/>
            <a:ext cx="8422958" cy="2526982"/>
          </a:xfrm>
          <a:prstGeom prst="rect">
            <a:avLst/>
          </a:prstGeom>
        </p:spPr>
      </p:pic>
      <p:sp>
        <p:nvSpPr>
          <p:cNvPr id="9" name="TextBox 8">
            <a:extLst>
              <a:ext uri="{FF2B5EF4-FFF2-40B4-BE49-F238E27FC236}">
                <a16:creationId xmlns:a16="http://schemas.microsoft.com/office/drawing/2014/main" id="{885819CC-3F3B-43A7-858C-304EC5653D23}"/>
              </a:ext>
            </a:extLst>
          </p:cNvPr>
          <p:cNvSpPr txBox="1"/>
          <p:nvPr/>
        </p:nvSpPr>
        <p:spPr>
          <a:xfrm>
            <a:off x="2421288" y="803243"/>
            <a:ext cx="4671471" cy="830997"/>
          </a:xfrm>
          <a:prstGeom prst="rect">
            <a:avLst/>
          </a:prstGeom>
          <a:noFill/>
        </p:spPr>
        <p:txBody>
          <a:bodyPr wrap="none" rtlCol="0">
            <a:spAutoFit/>
          </a:bodyPr>
          <a:lstStyle/>
          <a:p>
            <a:r>
              <a:rPr lang="en-US" sz="4800" dirty="0">
                <a:solidFill>
                  <a:srgbClr val="FFC000"/>
                </a:solidFill>
              </a:rPr>
              <a:t>Hypercube Ltd.</a:t>
            </a:r>
          </a:p>
        </p:txBody>
      </p:sp>
    </p:spTree>
    <p:extLst>
      <p:ext uri="{BB962C8B-B14F-4D97-AF65-F5344CB8AC3E}">
        <p14:creationId xmlns:p14="http://schemas.microsoft.com/office/powerpoint/2010/main" val="3430325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E364E-5FE4-42F1-8C84-9B2DF6B895CE}"/>
              </a:ext>
            </a:extLst>
          </p:cNvPr>
          <p:cNvSpPr>
            <a:spLocks noGrp="1"/>
          </p:cNvSpPr>
          <p:nvPr>
            <p:ph type="title"/>
          </p:nvPr>
        </p:nvSpPr>
        <p:spPr/>
        <p:txBody>
          <a:bodyPr/>
          <a:lstStyle/>
          <a:p>
            <a:r>
              <a:rPr lang="en-US" sz="8000" dirty="0"/>
              <a:t>Introducing Cameo Concept Modeler</a:t>
            </a:r>
          </a:p>
        </p:txBody>
      </p:sp>
      <p:pic>
        <p:nvPicPr>
          <p:cNvPr id="5" name="Picture 4" descr="A screenshot of a computer&#10;&#10;Description generated with very high confidence">
            <a:extLst>
              <a:ext uri="{FF2B5EF4-FFF2-40B4-BE49-F238E27FC236}">
                <a16:creationId xmlns:a16="http://schemas.microsoft.com/office/drawing/2014/main" id="{6F30CFD5-EFD5-4A83-BE5B-A125FE65F3EF}"/>
              </a:ext>
            </a:extLst>
          </p:cNvPr>
          <p:cNvPicPr>
            <a:picLocks noChangeAspect="1"/>
          </p:cNvPicPr>
          <p:nvPr/>
        </p:nvPicPr>
        <p:blipFill>
          <a:blip r:embed="rId2"/>
          <a:stretch>
            <a:fillRect/>
          </a:stretch>
        </p:blipFill>
        <p:spPr>
          <a:xfrm>
            <a:off x="3048000" y="3111204"/>
            <a:ext cx="18288000" cy="9752700"/>
          </a:xfrm>
          <a:prstGeom prst="rect">
            <a:avLst/>
          </a:prstGeom>
        </p:spPr>
      </p:pic>
      <p:sp>
        <p:nvSpPr>
          <p:cNvPr id="4" name="Slide Number Placeholder 3">
            <a:extLst>
              <a:ext uri="{FF2B5EF4-FFF2-40B4-BE49-F238E27FC236}">
                <a16:creationId xmlns:a16="http://schemas.microsoft.com/office/drawing/2014/main" id="{3FBAA139-1171-414A-ADD2-449AE6D7EA93}"/>
              </a:ext>
            </a:extLst>
          </p:cNvPr>
          <p:cNvSpPr>
            <a:spLocks noGrp="1"/>
          </p:cNvSpPr>
          <p:nvPr>
            <p:ph type="sldNum" sz="quarter" idx="12"/>
          </p:nvPr>
        </p:nvSpPr>
        <p:spPr/>
        <p:txBody>
          <a:bodyPr/>
          <a:lstStyle/>
          <a:p>
            <a:pPr>
              <a:defRPr/>
            </a:pPr>
            <a:fld id="{A8F77ACA-F70E-FC48-8F8E-3B3052250F48}" type="slidenum">
              <a:rPr lang="en-US" smtClean="0"/>
              <a:pPr>
                <a:defRPr/>
              </a:pPr>
              <a:t>10</a:t>
            </a:fld>
            <a:endParaRPr lang="en-US"/>
          </a:p>
        </p:txBody>
      </p:sp>
    </p:spTree>
    <p:extLst>
      <p:ext uri="{BB962C8B-B14F-4D97-AF65-F5344CB8AC3E}">
        <p14:creationId xmlns:p14="http://schemas.microsoft.com/office/powerpoint/2010/main" val="40904411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Conceptual Issues</a:t>
            </a:r>
          </a:p>
        </p:txBody>
      </p:sp>
      <p:sp>
        <p:nvSpPr>
          <p:cNvPr id="3" name="Content Placeholder 2"/>
          <p:cNvSpPr>
            <a:spLocks noGrp="1"/>
          </p:cNvSpPr>
          <p:nvPr>
            <p:ph idx="1"/>
          </p:nvPr>
        </p:nvSpPr>
        <p:spPr/>
        <p:txBody>
          <a:bodyPr/>
          <a:lstStyle/>
          <a:p>
            <a:pPr rtl="0" eaLnBrk="1" fontAlgn="t" latinLnBrk="0" hangingPunct="1"/>
            <a:endParaRPr lang="en-GB" sz="4200" dirty="0">
              <a:ea typeface="+mn-ea"/>
              <a:cs typeface="+mn-cs"/>
            </a:endParaRPr>
          </a:p>
          <a:p>
            <a:pPr marL="0" indent="0" algn="ctr" rtl="0" fontAlgn="t">
              <a:buNone/>
            </a:pPr>
            <a:r>
              <a:rPr lang="en-GB" sz="8000" dirty="0">
                <a:ea typeface="+mn-ea"/>
                <a:cs typeface="+mn-cs"/>
              </a:rPr>
              <a:t>Words are not Concepts</a:t>
            </a:r>
            <a:endParaRPr lang="en-US" sz="8000" dirty="0"/>
          </a:p>
          <a:p>
            <a:pPr marL="0" indent="0" algn="ctr" rtl="0" fontAlgn="t">
              <a:buNone/>
            </a:pPr>
            <a:r>
              <a:rPr lang="en-GB" sz="8000" dirty="0">
                <a:ea typeface="+mn-ea"/>
                <a:cs typeface="+mn-cs"/>
              </a:rPr>
              <a:t>Syntax is not Semantics</a:t>
            </a:r>
            <a:endParaRPr lang="en-US" sz="10800" dirty="0"/>
          </a:p>
          <a:p>
            <a:pPr marL="0" indent="0" algn="ctr" rtl="0" fontAlgn="t">
              <a:buNone/>
            </a:pPr>
            <a:r>
              <a:rPr lang="en-GB" sz="8000" dirty="0">
                <a:ea typeface="+mn-ea"/>
                <a:cs typeface="+mn-cs"/>
              </a:rPr>
              <a:t>Meaning is not Truth</a:t>
            </a:r>
            <a:endParaRPr lang="en-US" sz="10800" dirty="0"/>
          </a:p>
          <a:p>
            <a:pPr marL="0" indent="0" algn="ctr">
              <a:buNone/>
            </a:pPr>
            <a:endParaRPr lang="en-US" dirty="0"/>
          </a:p>
        </p:txBody>
      </p:sp>
      <p:sp>
        <p:nvSpPr>
          <p:cNvPr id="7" name="Slide Number Placeholder 6"/>
          <p:cNvSpPr>
            <a:spLocks noGrp="1"/>
          </p:cNvSpPr>
          <p:nvPr>
            <p:ph type="sldNum" sz="quarter" idx="12"/>
          </p:nvPr>
        </p:nvSpPr>
        <p:spPr>
          <a:xfrm>
            <a:off x="12036556" y="13073062"/>
            <a:ext cx="301364" cy="482823"/>
          </a:xfrm>
        </p:spPr>
        <p:txBody>
          <a:bodyPr/>
          <a:lstStyle/>
          <a:p>
            <a:fld id="{51C9FCC1-F8E0-4970-815E-D6CA186E7655}" type="slidenum">
              <a:rPr lang="en-US" smtClean="0"/>
              <a:t>100</a:t>
            </a:fld>
            <a:endParaRPr lang="en-US"/>
          </a:p>
        </p:txBody>
      </p:sp>
    </p:spTree>
    <p:extLst>
      <p:ext uri="{BB962C8B-B14F-4D97-AF65-F5344CB8AC3E}">
        <p14:creationId xmlns:p14="http://schemas.microsoft.com/office/powerpoint/2010/main" val="301192220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950A4-FB05-4908-8447-F0D77C63A4DF}"/>
              </a:ext>
            </a:extLst>
          </p:cNvPr>
          <p:cNvSpPr>
            <a:spLocks noGrp="1"/>
          </p:cNvSpPr>
          <p:nvPr>
            <p:ph type="title"/>
          </p:nvPr>
        </p:nvSpPr>
        <p:spPr/>
        <p:txBody>
          <a:bodyPr/>
          <a:lstStyle/>
          <a:p>
            <a:pPr lvl="0" rtl="0" eaLnBrk="1" latinLnBrk="0" hangingPunct="1"/>
            <a:r>
              <a:rPr lang="en-US" dirty="0">
                <a:latin typeface="+mn-lt"/>
                <a:ea typeface="+mn-ea"/>
                <a:cs typeface="+mn-cs"/>
              </a:rPr>
              <a:t>Concepts and Words</a:t>
            </a:r>
            <a:endParaRPr lang="en-US" dirty="0"/>
          </a:p>
        </p:txBody>
      </p:sp>
      <p:sp>
        <p:nvSpPr>
          <p:cNvPr id="3" name="Content Placeholder 2">
            <a:extLst>
              <a:ext uri="{FF2B5EF4-FFF2-40B4-BE49-F238E27FC236}">
                <a16:creationId xmlns:a16="http://schemas.microsoft.com/office/drawing/2014/main" id="{088BE8C1-7985-4145-A7E7-410353102631}"/>
              </a:ext>
            </a:extLst>
          </p:cNvPr>
          <p:cNvSpPr>
            <a:spLocks noGrp="1"/>
          </p:cNvSpPr>
          <p:nvPr>
            <p:ph idx="1"/>
          </p:nvPr>
        </p:nvSpPr>
        <p:spPr/>
        <p:txBody>
          <a:bodyPr>
            <a:normAutofit/>
          </a:bodyPr>
          <a:lstStyle/>
          <a:p>
            <a:pPr lvl="0" rtl="0" eaLnBrk="1" latinLnBrk="0" hangingPunct="1"/>
            <a:r>
              <a:rPr lang="en-US" sz="5600" dirty="0">
                <a:ea typeface="+mn-ea"/>
                <a:cs typeface="+mn-cs"/>
              </a:rPr>
              <a:t>Glossaries etc. </a:t>
            </a:r>
          </a:p>
          <a:p>
            <a:pPr lvl="0" rtl="0" eaLnBrk="1" latinLnBrk="0" hangingPunct="1"/>
            <a:r>
              <a:rPr lang="en-US" sz="5600" dirty="0">
                <a:ea typeface="+mn-ea"/>
                <a:cs typeface="+mn-cs"/>
              </a:rPr>
              <a:t>Choice of labels</a:t>
            </a:r>
          </a:p>
          <a:p>
            <a:pPr lvl="0" rtl="0" eaLnBrk="1" latinLnBrk="0" hangingPunct="1"/>
            <a:r>
              <a:rPr lang="en-US" sz="5600" dirty="0">
                <a:ea typeface="+mn-ea"/>
                <a:cs typeface="+mn-cs"/>
              </a:rPr>
              <a:t>Meanings without Words - The </a:t>
            </a:r>
            <a:r>
              <a:rPr lang="en-US" sz="5600" dirty="0" err="1">
                <a:ea typeface="+mn-ea"/>
                <a:cs typeface="+mn-cs"/>
              </a:rPr>
              <a:t>Mombe</a:t>
            </a:r>
            <a:r>
              <a:rPr lang="en-US" sz="5600" dirty="0">
                <a:ea typeface="+mn-ea"/>
                <a:cs typeface="+mn-cs"/>
              </a:rPr>
              <a:t> problem</a:t>
            </a:r>
          </a:p>
        </p:txBody>
      </p:sp>
      <p:sp>
        <p:nvSpPr>
          <p:cNvPr id="5" name="Slide Number Placeholder 4">
            <a:extLst>
              <a:ext uri="{FF2B5EF4-FFF2-40B4-BE49-F238E27FC236}">
                <a16:creationId xmlns:a16="http://schemas.microsoft.com/office/drawing/2014/main" id="{8E26C118-863D-4CCC-802F-E9953B30E77F}"/>
              </a:ext>
            </a:extLst>
          </p:cNvPr>
          <p:cNvSpPr>
            <a:spLocks noGrp="1"/>
          </p:cNvSpPr>
          <p:nvPr>
            <p:ph type="sldNum" sz="quarter" idx="12"/>
          </p:nvPr>
        </p:nvSpPr>
        <p:spPr/>
        <p:txBody>
          <a:bodyPr/>
          <a:lstStyle/>
          <a:p>
            <a:pPr>
              <a:defRPr/>
            </a:pPr>
            <a:fld id="{A8F77ACA-F70E-FC48-8F8E-3B3052250F48}" type="slidenum">
              <a:rPr lang="en-US" smtClean="0"/>
              <a:pPr>
                <a:defRPr/>
              </a:pPr>
              <a:t>101</a:t>
            </a:fld>
            <a:endParaRPr lang="en-US"/>
          </a:p>
        </p:txBody>
      </p:sp>
    </p:spTree>
    <p:extLst>
      <p:ext uri="{BB962C8B-B14F-4D97-AF65-F5344CB8AC3E}">
        <p14:creationId xmlns:p14="http://schemas.microsoft.com/office/powerpoint/2010/main" val="376586549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FIBO Moment</a:t>
            </a:r>
            <a:endParaRPr lang="en-US" dirty="0"/>
          </a:p>
        </p:txBody>
      </p:sp>
      <p:sp>
        <p:nvSpPr>
          <p:cNvPr id="3" name="Content Placeholder 2"/>
          <p:cNvSpPr>
            <a:spLocks noGrp="1"/>
          </p:cNvSpPr>
          <p:nvPr>
            <p:ph idx="1"/>
          </p:nvPr>
        </p:nvSpPr>
        <p:spPr/>
        <p:txBody>
          <a:bodyPr/>
          <a:lstStyle/>
          <a:p>
            <a:r>
              <a:rPr lang="en-GB" dirty="0"/>
              <a:t>The realization that, while people could argue forever about terms (words), they can easily agree on concepts as long as</a:t>
            </a:r>
            <a:r>
              <a:rPr lang="en-GB" baseline="0" dirty="0"/>
              <a:t> they can use different synonyms for them</a:t>
            </a:r>
          </a:p>
        </p:txBody>
      </p:sp>
      <p:sp>
        <p:nvSpPr>
          <p:cNvPr id="7" name="Slide Number Placeholder 6"/>
          <p:cNvSpPr>
            <a:spLocks noGrp="1"/>
          </p:cNvSpPr>
          <p:nvPr>
            <p:ph type="sldNum" sz="quarter" idx="12"/>
          </p:nvPr>
        </p:nvSpPr>
        <p:spPr>
          <a:xfrm>
            <a:off x="11958009" y="13073062"/>
            <a:ext cx="458458" cy="482823"/>
          </a:xfrm>
        </p:spPr>
        <p:txBody>
          <a:bodyPr/>
          <a:lstStyle/>
          <a:p>
            <a:fld id="{51C9FCC1-F8E0-4970-815E-D6CA186E7655}" type="slidenum">
              <a:rPr lang="en-US" smtClean="0"/>
              <a:t>102</a:t>
            </a:fld>
            <a:endParaRPr lang="en-US"/>
          </a:p>
        </p:txBody>
      </p:sp>
    </p:spTree>
    <p:extLst>
      <p:ext uri="{BB962C8B-B14F-4D97-AF65-F5344CB8AC3E}">
        <p14:creationId xmlns:p14="http://schemas.microsoft.com/office/powerpoint/2010/main" val="270413474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Anatomy of Concept</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3029803" y="1746913"/>
            <a:ext cx="18410830" cy="10508777"/>
          </a:xfrm>
          <a:prstGeom prst="rect">
            <a:avLst/>
          </a:prstGeom>
        </p:spPr>
      </p:pic>
      <p:sp>
        <p:nvSpPr>
          <p:cNvPr id="3" name="TextBox 2"/>
          <p:cNvSpPr txBox="1"/>
          <p:nvPr/>
        </p:nvSpPr>
        <p:spPr>
          <a:xfrm>
            <a:off x="13366662" y="12255690"/>
            <a:ext cx="7664278" cy="1077218"/>
          </a:xfrm>
          <a:prstGeom prst="rect">
            <a:avLst/>
          </a:prstGeom>
          <a:noFill/>
        </p:spPr>
        <p:txBody>
          <a:bodyPr wrap="none" rtlCol="0">
            <a:spAutoFit/>
          </a:bodyPr>
          <a:lstStyle/>
          <a:p>
            <a:r>
              <a:rPr lang="en-US" sz="6400" dirty="0"/>
              <a:t>Diagram: Jim Odell</a:t>
            </a:r>
          </a:p>
        </p:txBody>
      </p:sp>
      <p:sp>
        <p:nvSpPr>
          <p:cNvPr id="5" name="Slide Number Placeholder 4"/>
          <p:cNvSpPr>
            <a:spLocks noGrp="1"/>
          </p:cNvSpPr>
          <p:nvPr>
            <p:ph type="sldNum" sz="quarter" idx="12"/>
          </p:nvPr>
        </p:nvSpPr>
        <p:spPr>
          <a:xfrm>
            <a:off x="12036556" y="13073062"/>
            <a:ext cx="301364" cy="482823"/>
          </a:xfrm>
        </p:spPr>
        <p:txBody>
          <a:bodyPr/>
          <a:lstStyle/>
          <a:p>
            <a:fld id="{65EC47AF-CCFA-4EF3-9925-9B1A94A2B818}" type="slidenum">
              <a:rPr lang="en-US" smtClean="0"/>
              <a:t>103</a:t>
            </a:fld>
            <a:endParaRPr lang="en-US"/>
          </a:p>
        </p:txBody>
      </p:sp>
    </p:spTree>
    <p:extLst>
      <p:ext uri="{BB962C8B-B14F-4D97-AF65-F5344CB8AC3E}">
        <p14:creationId xmlns:p14="http://schemas.microsoft.com/office/powerpoint/2010/main" val="74453498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Intension and Extension</a:t>
            </a:r>
          </a:p>
        </p:txBody>
      </p:sp>
      <p:sp>
        <p:nvSpPr>
          <p:cNvPr id="4" name="Slide Number Placeholder 3"/>
          <p:cNvSpPr>
            <a:spLocks noGrp="1"/>
          </p:cNvSpPr>
          <p:nvPr>
            <p:ph type="sldNum" sz="quarter" idx="12"/>
          </p:nvPr>
        </p:nvSpPr>
        <p:spPr>
          <a:xfrm>
            <a:off x="12036556" y="13073062"/>
            <a:ext cx="301364" cy="482823"/>
          </a:xfrm>
        </p:spPr>
        <p:txBody>
          <a:bodyPr/>
          <a:lstStyle/>
          <a:p>
            <a:fld id="{51C9FCC1-F8E0-4970-815E-D6CA186E7655}" type="slidenum">
              <a:rPr lang="en-US" smtClean="0"/>
              <a:t>104</a:t>
            </a:fld>
            <a:endParaRPr lang="en-US"/>
          </a:p>
        </p:txBody>
      </p:sp>
      <p:sp>
        <p:nvSpPr>
          <p:cNvPr id="5" name="Oval 4"/>
          <p:cNvSpPr/>
          <p:nvPr/>
        </p:nvSpPr>
        <p:spPr>
          <a:xfrm>
            <a:off x="14231757" y="6087935"/>
            <a:ext cx="3878638" cy="2483306"/>
          </a:xfrm>
          <a:prstGeom prst="ellipse">
            <a:avLst/>
          </a:prstGeom>
          <a:solidFill>
            <a:schemeClr val="bg1"/>
          </a:solidFill>
          <a:ln w="381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137160" tIns="68580" rIns="137160" bIns="68580" numCol="1" spcCol="0" rtlCol="0" fromWordArt="0" anchor="ctr" anchorCtr="0" forceAA="0" compatLnSpc="1">
            <a:prstTxWarp prst="textNoShape">
              <a:avLst/>
            </a:prstTxWarp>
            <a:noAutofit/>
          </a:bodyPr>
          <a:lstStyle/>
          <a:p>
            <a:endParaRPr lang="en-US" sz="6400"/>
          </a:p>
        </p:txBody>
      </p:sp>
      <p:sp>
        <p:nvSpPr>
          <p:cNvPr id="6" name="Oval 5"/>
          <p:cNvSpPr/>
          <p:nvPr/>
        </p:nvSpPr>
        <p:spPr>
          <a:xfrm>
            <a:off x="6507263" y="6087937"/>
            <a:ext cx="3878638" cy="2483306"/>
          </a:xfrm>
          <a:prstGeom prst="ellipse">
            <a:avLst/>
          </a:prstGeom>
          <a:solidFill>
            <a:schemeClr val="bg1"/>
          </a:solidFill>
          <a:ln w="381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137160" tIns="68580" rIns="137160" bIns="68580" numCol="1" spcCol="0" rtlCol="0" fromWordArt="0" anchor="ctr" anchorCtr="0" forceAA="0" compatLnSpc="1">
            <a:prstTxWarp prst="textNoShape">
              <a:avLst/>
            </a:prstTxWarp>
            <a:noAutofit/>
          </a:bodyPr>
          <a:lstStyle/>
          <a:p>
            <a:endParaRPr lang="en-US" sz="6400"/>
          </a:p>
        </p:txBody>
      </p:sp>
      <p:cxnSp>
        <p:nvCxnSpPr>
          <p:cNvPr id="7" name="Straight Connector 6"/>
          <p:cNvCxnSpPr>
            <a:stCxn id="6" idx="5"/>
            <a:endCxn id="5" idx="3"/>
          </p:cNvCxnSpPr>
          <p:nvPr/>
        </p:nvCxnSpPr>
        <p:spPr>
          <a:xfrm flipV="1">
            <a:off x="9817889" y="8207569"/>
            <a:ext cx="4981882" cy="2"/>
          </a:xfrm>
          <a:prstGeom prst="line">
            <a:avLst/>
          </a:prstGeom>
          <a:ln w="28575">
            <a:solidFill>
              <a:schemeClr val="tx1"/>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6" idx="7"/>
            <a:endCxn id="5" idx="1"/>
          </p:cNvCxnSpPr>
          <p:nvPr/>
        </p:nvCxnSpPr>
        <p:spPr>
          <a:xfrm flipV="1">
            <a:off x="9817889" y="6451607"/>
            <a:ext cx="4981882" cy="2"/>
          </a:xfrm>
          <a:prstGeom prst="line">
            <a:avLst/>
          </a:prstGeom>
          <a:ln w="28575">
            <a:solidFill>
              <a:schemeClr val="tx1"/>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9" name="Text Box 25"/>
          <p:cNvSpPr txBox="1">
            <a:spLocks noChangeArrowheads="1"/>
          </p:cNvSpPr>
          <p:nvPr/>
        </p:nvSpPr>
        <p:spPr bwMode="auto">
          <a:xfrm>
            <a:off x="10684526" y="5248053"/>
            <a:ext cx="3248604" cy="839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p>
            <a:pPr algn="ctr" eaLnBrk="0" fontAlgn="base" hangingPunct="0">
              <a:spcBef>
                <a:spcPct val="0"/>
              </a:spcBef>
              <a:spcAft>
                <a:spcPct val="0"/>
              </a:spcAft>
            </a:pPr>
            <a:r>
              <a:rPr lang="en-GB" altLang="en-US" sz="5400" dirty="0">
                <a:latin typeface="Calibri" panose="020F0502020204030204" pitchFamily="34" charset="0"/>
                <a:ea typeface="Calibri" panose="020F0502020204030204" pitchFamily="34" charset="0"/>
                <a:cs typeface="Times New Roman" panose="02020603050405020304" pitchFamily="18" charset="0"/>
              </a:rPr>
              <a:t>Concept</a:t>
            </a:r>
            <a:endParaRPr lang="en-GB" altLang="en-US" sz="6400" dirty="0">
              <a:latin typeface="Arial" panose="020B0604020202020204" pitchFamily="34" charset="0"/>
            </a:endParaRPr>
          </a:p>
        </p:txBody>
      </p:sp>
      <p:sp>
        <p:nvSpPr>
          <p:cNvPr id="19" name="Text Box 13"/>
          <p:cNvSpPr txBox="1">
            <a:spLocks noChangeArrowheads="1"/>
          </p:cNvSpPr>
          <p:nvPr/>
        </p:nvSpPr>
        <p:spPr bwMode="auto">
          <a:xfrm>
            <a:off x="14425903" y="6843811"/>
            <a:ext cx="3490346"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p>
            <a:pPr algn="ctr" eaLnBrk="0" fontAlgn="base" hangingPunct="0">
              <a:spcBef>
                <a:spcPct val="0"/>
              </a:spcBef>
              <a:spcAft>
                <a:spcPct val="0"/>
              </a:spcAft>
            </a:pPr>
            <a:r>
              <a:rPr lang="en-GB" altLang="en-US" sz="5400" dirty="0">
                <a:latin typeface="Calibri" panose="020F0502020204030204" pitchFamily="34" charset="0"/>
                <a:ea typeface="Calibri" panose="020F0502020204030204" pitchFamily="34" charset="0"/>
                <a:cs typeface="Times New Roman" panose="02020603050405020304" pitchFamily="18" charset="0"/>
              </a:rPr>
              <a:t>Extension</a:t>
            </a:r>
            <a:endParaRPr lang="en-GB" altLang="en-US" sz="6400" dirty="0">
              <a:latin typeface="Arial" panose="020B0604020202020204" pitchFamily="34" charset="0"/>
            </a:endParaRPr>
          </a:p>
        </p:txBody>
      </p:sp>
      <p:sp>
        <p:nvSpPr>
          <p:cNvPr id="20" name="Text Box 22"/>
          <p:cNvSpPr txBox="1">
            <a:spLocks noChangeArrowheads="1"/>
          </p:cNvSpPr>
          <p:nvPr/>
        </p:nvSpPr>
        <p:spPr bwMode="auto">
          <a:xfrm>
            <a:off x="6809814" y="6843811"/>
            <a:ext cx="3418916"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p>
            <a:pPr algn="ctr" eaLnBrk="0" fontAlgn="base" hangingPunct="0">
              <a:spcBef>
                <a:spcPct val="0"/>
              </a:spcBef>
              <a:spcAft>
                <a:spcPct val="0"/>
              </a:spcAft>
            </a:pPr>
            <a:r>
              <a:rPr lang="en-GB" altLang="en-US" sz="5400" dirty="0">
                <a:latin typeface="Calibri" panose="020F0502020204030204" pitchFamily="34" charset="0"/>
                <a:ea typeface="Calibri" panose="020F0502020204030204" pitchFamily="34" charset="0"/>
                <a:cs typeface="Times New Roman" panose="02020603050405020304" pitchFamily="18" charset="0"/>
              </a:rPr>
              <a:t>Intension</a:t>
            </a:r>
            <a:endParaRPr lang="en-GB" altLang="en-US" sz="6400" dirty="0">
              <a:latin typeface="Arial" panose="020B0604020202020204" pitchFamily="34" charset="0"/>
            </a:endParaRPr>
          </a:p>
        </p:txBody>
      </p:sp>
      <p:sp>
        <p:nvSpPr>
          <p:cNvPr id="3" name="TextBox 2">
            <a:extLst>
              <a:ext uri="{FF2B5EF4-FFF2-40B4-BE49-F238E27FC236}">
                <a16:creationId xmlns:a16="http://schemas.microsoft.com/office/drawing/2014/main" id="{FBB44425-106B-4C49-8517-82A57EB65CA5}"/>
              </a:ext>
            </a:extLst>
          </p:cNvPr>
          <p:cNvSpPr txBox="1"/>
          <p:nvPr/>
        </p:nvSpPr>
        <p:spPr>
          <a:xfrm>
            <a:off x="12247101" y="6499599"/>
            <a:ext cx="2178802" cy="707886"/>
          </a:xfrm>
          <a:prstGeom prst="rect">
            <a:avLst/>
          </a:prstGeom>
          <a:noFill/>
        </p:spPr>
        <p:txBody>
          <a:bodyPr wrap="none" rtlCol="0">
            <a:spAutoFit/>
          </a:bodyPr>
          <a:lstStyle/>
          <a:p>
            <a:r>
              <a:rPr lang="en-US" sz="4000" dirty="0"/>
              <a:t>Extends</a:t>
            </a:r>
            <a:endParaRPr lang="en-US" sz="6400" dirty="0"/>
          </a:p>
        </p:txBody>
      </p:sp>
      <p:sp>
        <p:nvSpPr>
          <p:cNvPr id="12" name="TextBox 11">
            <a:extLst>
              <a:ext uri="{FF2B5EF4-FFF2-40B4-BE49-F238E27FC236}">
                <a16:creationId xmlns:a16="http://schemas.microsoft.com/office/drawing/2014/main" id="{B8BC40B8-2E67-4344-8B0B-9B744510507D}"/>
              </a:ext>
            </a:extLst>
          </p:cNvPr>
          <p:cNvSpPr txBox="1"/>
          <p:nvPr/>
        </p:nvSpPr>
        <p:spPr>
          <a:xfrm>
            <a:off x="10166372" y="8247970"/>
            <a:ext cx="2007281" cy="707886"/>
          </a:xfrm>
          <a:prstGeom prst="rect">
            <a:avLst/>
          </a:prstGeom>
          <a:noFill/>
        </p:spPr>
        <p:txBody>
          <a:bodyPr wrap="none" rtlCol="0">
            <a:spAutoFit/>
          </a:bodyPr>
          <a:lstStyle/>
          <a:p>
            <a:r>
              <a:rPr lang="en-US" sz="4000" dirty="0"/>
              <a:t>Intends</a:t>
            </a:r>
            <a:endParaRPr lang="en-US" sz="6400" dirty="0"/>
          </a:p>
        </p:txBody>
      </p:sp>
      <p:sp>
        <p:nvSpPr>
          <p:cNvPr id="10" name="Content Placeholder 9">
            <a:extLst>
              <a:ext uri="{FF2B5EF4-FFF2-40B4-BE49-F238E27FC236}">
                <a16:creationId xmlns:a16="http://schemas.microsoft.com/office/drawing/2014/main" id="{CB375B2E-A8D0-463A-9921-D7DA041D001C}"/>
              </a:ext>
            </a:extLst>
          </p:cNvPr>
          <p:cNvSpPr>
            <a:spLocks noGrp="1"/>
          </p:cNvSpPr>
          <p:nvPr>
            <p:ph idx="1"/>
          </p:nvPr>
        </p:nvSpPr>
        <p:spPr>
          <a:xfrm>
            <a:off x="3962400" y="9840978"/>
            <a:ext cx="16459200" cy="3073412"/>
          </a:xfrm>
        </p:spPr>
        <p:txBody>
          <a:bodyPr/>
          <a:lstStyle/>
          <a:p>
            <a:pPr marL="685800" indent="-685800" defTabSz="914400" rtl="0" eaLnBrk="0" fontAlgn="base" hangingPunct="0">
              <a:spcBef>
                <a:spcPct val="20000"/>
              </a:spcBef>
              <a:spcAft>
                <a:spcPct val="0"/>
              </a:spcAft>
              <a:buSzTx/>
              <a:buFont typeface="Arial" charset="0"/>
              <a:buChar char="•"/>
              <a:defRPr/>
            </a:pPr>
            <a:r>
              <a:rPr lang="en-US" sz="6400" kern="1200" dirty="0">
                <a:solidFill>
                  <a:schemeClr val="tx1"/>
                </a:solidFill>
                <a:latin typeface="+mn-lt"/>
                <a:ea typeface="ＭＳ Ｐゴシック" charset="0"/>
                <a:cs typeface="ＭＳ Ｐゴシック" charset="0"/>
              </a:rPr>
              <a:t>Extension of a concept may happen one, many or no times</a:t>
            </a:r>
            <a:endParaRPr lang="en-US" sz="6400" dirty="0"/>
          </a:p>
          <a:p>
            <a:endParaRPr lang="en-US" dirty="0"/>
          </a:p>
        </p:txBody>
      </p:sp>
    </p:spTree>
    <p:extLst>
      <p:ext uri="{BB962C8B-B14F-4D97-AF65-F5344CB8AC3E}">
        <p14:creationId xmlns:p14="http://schemas.microsoft.com/office/powerpoint/2010/main" val="322347246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Semiotic Triangle (Peirce)</a:t>
            </a:r>
            <a:endParaRPr lang="en-US" dirty="0"/>
          </a:p>
        </p:txBody>
      </p:sp>
      <p:sp>
        <p:nvSpPr>
          <p:cNvPr id="4" name="Oval 3"/>
          <p:cNvSpPr/>
          <p:nvPr/>
        </p:nvSpPr>
        <p:spPr>
          <a:xfrm>
            <a:off x="10634665" y="4386267"/>
            <a:ext cx="2814638" cy="1557338"/>
          </a:xfrm>
          <a:prstGeom prst="ellipse">
            <a:avLst/>
          </a:prstGeom>
          <a:solidFill>
            <a:schemeClr val="bg1"/>
          </a:solidFill>
          <a:ln w="381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137160" tIns="68580" rIns="137160" bIns="68580" numCol="1" spcCol="0" rtlCol="0" fromWordArt="0" anchor="ctr" anchorCtr="0" forceAA="0" compatLnSpc="1">
            <a:prstTxWarp prst="textNoShape">
              <a:avLst/>
            </a:prstTxWarp>
            <a:noAutofit/>
          </a:bodyPr>
          <a:lstStyle/>
          <a:p>
            <a:endParaRPr lang="en-US" sz="6400"/>
          </a:p>
        </p:txBody>
      </p:sp>
      <p:sp>
        <p:nvSpPr>
          <p:cNvPr id="5" name="Text Box 4"/>
          <p:cNvSpPr txBox="1">
            <a:spLocks noChangeArrowheads="1"/>
          </p:cNvSpPr>
          <p:nvPr/>
        </p:nvSpPr>
        <p:spPr bwMode="auto">
          <a:xfrm>
            <a:off x="10898031" y="4737023"/>
            <a:ext cx="2357438"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p>
            <a:pPr algn="ctr" eaLnBrk="0" fontAlgn="base" hangingPunct="0">
              <a:spcBef>
                <a:spcPct val="0"/>
              </a:spcBef>
              <a:spcAft>
                <a:spcPct val="0"/>
              </a:spcAft>
            </a:pPr>
            <a:r>
              <a:rPr lang="en-GB" altLang="en-US" sz="3900" dirty="0">
                <a:latin typeface="Calibri" panose="020F0502020204030204" pitchFamily="34" charset="0"/>
                <a:ea typeface="Calibri" panose="020F0502020204030204" pitchFamily="34" charset="0"/>
                <a:cs typeface="Times New Roman" panose="02020603050405020304" pitchFamily="18" charset="0"/>
              </a:rPr>
              <a:t>Concepts</a:t>
            </a:r>
            <a:endParaRPr lang="en-GB" altLang="en-US" sz="6400" dirty="0">
              <a:latin typeface="Arial" panose="020B0604020202020204" pitchFamily="34" charset="0"/>
            </a:endParaRPr>
          </a:p>
        </p:txBody>
      </p:sp>
      <p:sp>
        <p:nvSpPr>
          <p:cNvPr id="6" name="Oval 5"/>
          <p:cNvSpPr/>
          <p:nvPr/>
        </p:nvSpPr>
        <p:spPr>
          <a:xfrm>
            <a:off x="7862891" y="9557389"/>
            <a:ext cx="2814638" cy="1557338"/>
          </a:xfrm>
          <a:prstGeom prst="ellipse">
            <a:avLst/>
          </a:prstGeom>
          <a:solidFill>
            <a:schemeClr val="bg1"/>
          </a:solidFill>
          <a:ln w="381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137160" tIns="68580" rIns="137160" bIns="68580" numCol="1" spcCol="0" rtlCol="0" fromWordArt="0" anchor="ctr" anchorCtr="0" forceAA="0" compatLnSpc="1">
            <a:prstTxWarp prst="textNoShape">
              <a:avLst/>
            </a:prstTxWarp>
            <a:noAutofit/>
          </a:bodyPr>
          <a:lstStyle/>
          <a:p>
            <a:endParaRPr lang="en-US" sz="6400"/>
          </a:p>
        </p:txBody>
      </p:sp>
      <p:sp>
        <p:nvSpPr>
          <p:cNvPr id="7" name="Text Box 6"/>
          <p:cNvSpPr txBox="1">
            <a:spLocks noChangeArrowheads="1"/>
          </p:cNvSpPr>
          <p:nvPr/>
        </p:nvSpPr>
        <p:spPr bwMode="auto">
          <a:xfrm>
            <a:off x="8091489" y="9936005"/>
            <a:ext cx="2357438"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p>
            <a:pPr algn="ctr" eaLnBrk="0" fontAlgn="base" hangingPunct="0">
              <a:spcBef>
                <a:spcPct val="0"/>
              </a:spcBef>
              <a:spcAft>
                <a:spcPct val="0"/>
              </a:spcAft>
            </a:pPr>
            <a:r>
              <a:rPr lang="en-GB" altLang="en-US" sz="3900" dirty="0">
                <a:latin typeface="Calibri" panose="020F0502020204030204" pitchFamily="34" charset="0"/>
                <a:ea typeface="Calibri" panose="020F0502020204030204" pitchFamily="34" charset="0"/>
                <a:cs typeface="Times New Roman" panose="02020603050405020304" pitchFamily="18" charset="0"/>
              </a:rPr>
              <a:t>Signs</a:t>
            </a:r>
            <a:endParaRPr lang="en-GB" altLang="en-US" sz="6400" dirty="0">
              <a:latin typeface="Arial" panose="020B0604020202020204" pitchFamily="34" charset="0"/>
            </a:endParaRPr>
          </a:p>
        </p:txBody>
      </p:sp>
      <p:sp>
        <p:nvSpPr>
          <p:cNvPr id="8" name="Oval 7"/>
          <p:cNvSpPr/>
          <p:nvPr/>
        </p:nvSpPr>
        <p:spPr>
          <a:xfrm>
            <a:off x="13763629" y="9555485"/>
            <a:ext cx="2814638" cy="1557338"/>
          </a:xfrm>
          <a:prstGeom prst="ellipse">
            <a:avLst/>
          </a:prstGeom>
          <a:solidFill>
            <a:schemeClr val="bg1"/>
          </a:solidFill>
          <a:ln w="381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137160" tIns="68580" rIns="137160" bIns="68580" numCol="1" spcCol="0" rtlCol="0" fromWordArt="0" anchor="ctr" anchorCtr="0" forceAA="0" compatLnSpc="1">
            <a:prstTxWarp prst="textNoShape">
              <a:avLst/>
            </a:prstTxWarp>
            <a:noAutofit/>
          </a:bodyPr>
          <a:lstStyle/>
          <a:p>
            <a:endParaRPr lang="en-US" sz="6400"/>
          </a:p>
        </p:txBody>
      </p:sp>
      <p:sp>
        <p:nvSpPr>
          <p:cNvPr id="9" name="Text Box 8"/>
          <p:cNvSpPr txBox="1">
            <a:spLocks noChangeArrowheads="1"/>
          </p:cNvSpPr>
          <p:nvPr/>
        </p:nvSpPr>
        <p:spPr bwMode="auto">
          <a:xfrm>
            <a:off x="13763629" y="9734073"/>
            <a:ext cx="2786062" cy="1343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p>
            <a:pPr algn="ctr" eaLnBrk="0" fontAlgn="base" hangingPunct="0">
              <a:spcBef>
                <a:spcPct val="0"/>
              </a:spcBef>
              <a:spcAft>
                <a:spcPct val="0"/>
              </a:spcAft>
            </a:pPr>
            <a:r>
              <a:rPr lang="en-GB" altLang="en-US" sz="3750" dirty="0">
                <a:latin typeface="Calibri" panose="020F0502020204030204" pitchFamily="34" charset="0"/>
                <a:ea typeface="Calibri" panose="020F0502020204030204" pitchFamily="34" charset="0"/>
                <a:cs typeface="Times New Roman" panose="02020603050405020304" pitchFamily="18" charset="0"/>
              </a:rPr>
              <a:t>Real World Objects</a:t>
            </a:r>
            <a:endParaRPr lang="en-GB" altLang="en-US" sz="6400" dirty="0">
              <a:latin typeface="Arial" panose="020B0604020202020204" pitchFamily="34" charset="0"/>
            </a:endParaRPr>
          </a:p>
        </p:txBody>
      </p:sp>
      <p:cxnSp>
        <p:nvCxnSpPr>
          <p:cNvPr id="10" name="Straight Connector 9"/>
          <p:cNvCxnSpPr>
            <a:endCxn id="6" idx="0"/>
          </p:cNvCxnSpPr>
          <p:nvPr/>
        </p:nvCxnSpPr>
        <p:spPr>
          <a:xfrm flipH="1">
            <a:off x="9270210" y="5943605"/>
            <a:ext cx="2644286" cy="361378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4" idx="4"/>
            <a:endCxn id="8" idx="0"/>
          </p:cNvCxnSpPr>
          <p:nvPr/>
        </p:nvCxnSpPr>
        <p:spPr>
          <a:xfrm>
            <a:off x="12041984" y="5943605"/>
            <a:ext cx="3128964" cy="36118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6" idx="6"/>
          </p:cNvCxnSpPr>
          <p:nvPr/>
        </p:nvCxnSpPr>
        <p:spPr>
          <a:xfrm flipH="1">
            <a:off x="10677529" y="10334154"/>
            <a:ext cx="2935127" cy="1904"/>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Rectangle 10"/>
          <p:cNvSpPr>
            <a:spLocks noChangeArrowheads="1"/>
          </p:cNvSpPr>
          <p:nvPr/>
        </p:nvSpPr>
        <p:spPr bwMode="auto">
          <a:xfrm>
            <a:off x="5334034" y="1495710"/>
            <a:ext cx="277064"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7160" tIns="68580" rIns="137160" bIns="68580" numCol="1" anchor="ctr" anchorCtr="0" compatLnSpc="1">
            <a:prstTxWarp prst="textNoShape">
              <a:avLst/>
            </a:prstTxWarp>
            <a:spAutoFit/>
          </a:bodyPr>
          <a:lstStyle/>
          <a:p>
            <a:endParaRPr lang="en-US" sz="6400"/>
          </a:p>
        </p:txBody>
      </p:sp>
      <p:sp>
        <p:nvSpPr>
          <p:cNvPr id="14" name="Rectangle 14"/>
          <p:cNvSpPr>
            <a:spLocks noChangeArrowheads="1"/>
          </p:cNvSpPr>
          <p:nvPr/>
        </p:nvSpPr>
        <p:spPr bwMode="auto">
          <a:xfrm>
            <a:off x="5334034" y="1838610"/>
            <a:ext cx="277064"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7160" tIns="68580" rIns="137160" bIns="68580" numCol="1" anchor="ctr" anchorCtr="0" compatLnSpc="1">
            <a:prstTxWarp prst="textNoShape">
              <a:avLst/>
            </a:prstTxWarp>
            <a:spAutoFit/>
          </a:bodyPr>
          <a:lstStyle/>
          <a:p>
            <a:endParaRPr lang="en-US" sz="6400"/>
          </a:p>
        </p:txBody>
      </p:sp>
      <p:sp>
        <p:nvSpPr>
          <p:cNvPr id="3" name="Slide Number Placeholder 2"/>
          <p:cNvSpPr>
            <a:spLocks noGrp="1"/>
          </p:cNvSpPr>
          <p:nvPr>
            <p:ph type="sldNum" sz="quarter" idx="12"/>
          </p:nvPr>
        </p:nvSpPr>
        <p:spPr>
          <a:xfrm>
            <a:off x="12036556" y="13073062"/>
            <a:ext cx="301364" cy="482823"/>
          </a:xfrm>
        </p:spPr>
        <p:txBody>
          <a:bodyPr/>
          <a:lstStyle/>
          <a:p>
            <a:fld id="{65EC47AF-CCFA-4EF3-9925-9B1A94A2B818}" type="slidenum">
              <a:rPr lang="en-US" smtClean="0"/>
              <a:t>105</a:t>
            </a:fld>
            <a:endParaRPr lang="en-US"/>
          </a:p>
        </p:txBody>
      </p:sp>
    </p:spTree>
    <p:extLst>
      <p:ext uri="{BB962C8B-B14F-4D97-AF65-F5344CB8AC3E}">
        <p14:creationId xmlns:p14="http://schemas.microsoft.com/office/powerpoint/2010/main" val="391697971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6F19B4C2-BB5A-4B06-8C03-207A3C196B53}"/>
              </a:ext>
            </a:extLst>
          </p:cNvPr>
          <p:cNvCxnSpPr/>
          <p:nvPr/>
        </p:nvCxnSpPr>
        <p:spPr>
          <a:xfrm flipH="1" flipV="1">
            <a:off x="9534527" y="10260032"/>
            <a:ext cx="5543550" cy="0"/>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dirty="0"/>
              <a:t>The Semiotic Rhombus</a:t>
            </a:r>
            <a:endParaRPr lang="en-US" dirty="0"/>
          </a:p>
        </p:txBody>
      </p:sp>
      <p:sp>
        <p:nvSpPr>
          <p:cNvPr id="4" name="Oval 3"/>
          <p:cNvSpPr/>
          <p:nvPr/>
        </p:nvSpPr>
        <p:spPr>
          <a:xfrm>
            <a:off x="12492041" y="4506757"/>
            <a:ext cx="2814638" cy="1557338"/>
          </a:xfrm>
          <a:prstGeom prst="ellipse">
            <a:avLst/>
          </a:prstGeom>
          <a:solidFill>
            <a:schemeClr val="bg1"/>
          </a:solidFill>
          <a:ln w="381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137160" tIns="68580" rIns="137160" bIns="68580" numCol="1" spcCol="0" rtlCol="0" fromWordArt="0" anchor="ctr" anchorCtr="0" forceAA="0" compatLnSpc="1">
            <a:prstTxWarp prst="textNoShape">
              <a:avLst/>
            </a:prstTxWarp>
            <a:noAutofit/>
          </a:bodyPr>
          <a:lstStyle/>
          <a:p>
            <a:endParaRPr lang="en-US" sz="6400"/>
          </a:p>
        </p:txBody>
      </p:sp>
      <p:sp>
        <p:nvSpPr>
          <p:cNvPr id="5" name="Text Box 13"/>
          <p:cNvSpPr txBox="1">
            <a:spLocks noChangeArrowheads="1"/>
          </p:cNvSpPr>
          <p:nvPr/>
        </p:nvSpPr>
        <p:spPr bwMode="auto">
          <a:xfrm>
            <a:off x="12420603" y="4914901"/>
            <a:ext cx="2814638"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p>
            <a:pPr algn="ctr" eaLnBrk="0" fontAlgn="base" hangingPunct="0">
              <a:spcBef>
                <a:spcPct val="0"/>
              </a:spcBef>
              <a:spcAft>
                <a:spcPct val="0"/>
              </a:spcAft>
            </a:pPr>
            <a:r>
              <a:rPr lang="en-GB" altLang="en-US" sz="3750">
                <a:latin typeface="Calibri" panose="020F0502020204030204" pitchFamily="34" charset="0"/>
                <a:ea typeface="Calibri" panose="020F0502020204030204" pitchFamily="34" charset="0"/>
                <a:cs typeface="Times New Roman" panose="02020603050405020304" pitchFamily="18" charset="0"/>
              </a:rPr>
              <a:t>Extensions</a:t>
            </a:r>
            <a:endParaRPr lang="en-GB" altLang="en-US" sz="6400">
              <a:latin typeface="Arial" panose="020B0604020202020204" pitchFamily="34" charset="0"/>
            </a:endParaRPr>
          </a:p>
        </p:txBody>
      </p:sp>
      <p:sp>
        <p:nvSpPr>
          <p:cNvPr id="6" name="Oval 5"/>
          <p:cNvSpPr/>
          <p:nvPr/>
        </p:nvSpPr>
        <p:spPr>
          <a:xfrm>
            <a:off x="7920041" y="9576915"/>
            <a:ext cx="2814638" cy="1557338"/>
          </a:xfrm>
          <a:prstGeom prst="ellipse">
            <a:avLst/>
          </a:prstGeom>
          <a:solidFill>
            <a:schemeClr val="bg1"/>
          </a:solidFill>
          <a:ln w="381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137160" tIns="68580" rIns="137160" bIns="68580" numCol="1" spcCol="0" rtlCol="0" fromWordArt="0" anchor="ctr" anchorCtr="0" forceAA="0" compatLnSpc="1">
            <a:prstTxWarp prst="textNoShape">
              <a:avLst/>
            </a:prstTxWarp>
            <a:noAutofit/>
          </a:bodyPr>
          <a:lstStyle/>
          <a:p>
            <a:endParaRPr lang="en-US" sz="6400"/>
          </a:p>
        </p:txBody>
      </p:sp>
      <p:sp>
        <p:nvSpPr>
          <p:cNvPr id="7" name="Text Box 20"/>
          <p:cNvSpPr txBox="1">
            <a:spLocks noChangeArrowheads="1"/>
          </p:cNvSpPr>
          <p:nvPr/>
        </p:nvSpPr>
        <p:spPr bwMode="auto">
          <a:xfrm>
            <a:off x="8091491" y="9989345"/>
            <a:ext cx="2357438"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p>
            <a:pPr algn="ctr" eaLnBrk="0" fontAlgn="base" hangingPunct="0">
              <a:spcBef>
                <a:spcPct val="0"/>
              </a:spcBef>
              <a:spcAft>
                <a:spcPct val="0"/>
              </a:spcAft>
            </a:pPr>
            <a:r>
              <a:rPr lang="en-GB" altLang="en-US" sz="3900">
                <a:latin typeface="Calibri" panose="020F0502020204030204" pitchFamily="34" charset="0"/>
                <a:ea typeface="Calibri" panose="020F0502020204030204" pitchFamily="34" charset="0"/>
                <a:cs typeface="Times New Roman" panose="02020603050405020304" pitchFamily="18" charset="0"/>
              </a:rPr>
              <a:t>Signs</a:t>
            </a:r>
            <a:endParaRPr lang="en-GB" altLang="en-US" sz="6400">
              <a:latin typeface="Arial" panose="020B0604020202020204" pitchFamily="34" charset="0"/>
            </a:endParaRPr>
          </a:p>
        </p:txBody>
      </p:sp>
      <p:sp>
        <p:nvSpPr>
          <p:cNvPr id="8" name="Oval 7"/>
          <p:cNvSpPr/>
          <p:nvPr/>
        </p:nvSpPr>
        <p:spPr>
          <a:xfrm>
            <a:off x="13735053" y="9603585"/>
            <a:ext cx="2814638" cy="1557338"/>
          </a:xfrm>
          <a:prstGeom prst="ellipse">
            <a:avLst/>
          </a:prstGeom>
          <a:solidFill>
            <a:schemeClr val="bg1"/>
          </a:solidFill>
          <a:ln w="381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137160" tIns="68580" rIns="137160" bIns="68580" numCol="1" spcCol="0" rtlCol="0" fromWordArt="0" anchor="ctr" anchorCtr="0" forceAA="0" compatLnSpc="1">
            <a:prstTxWarp prst="textNoShape">
              <a:avLst/>
            </a:prstTxWarp>
            <a:noAutofit/>
          </a:bodyPr>
          <a:lstStyle/>
          <a:p>
            <a:endParaRPr lang="en-US" sz="6400"/>
          </a:p>
        </p:txBody>
      </p:sp>
      <p:sp>
        <p:nvSpPr>
          <p:cNvPr id="9" name="Text Box 17"/>
          <p:cNvSpPr txBox="1">
            <a:spLocks noChangeArrowheads="1"/>
          </p:cNvSpPr>
          <p:nvPr/>
        </p:nvSpPr>
        <p:spPr bwMode="auto">
          <a:xfrm>
            <a:off x="13692191" y="9817895"/>
            <a:ext cx="2786062" cy="1343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p>
            <a:pPr algn="ctr" eaLnBrk="0" fontAlgn="base" hangingPunct="0">
              <a:spcBef>
                <a:spcPct val="0"/>
              </a:spcBef>
              <a:spcAft>
                <a:spcPct val="0"/>
              </a:spcAft>
            </a:pPr>
            <a:r>
              <a:rPr lang="en-GB" altLang="en-US" sz="3750">
                <a:latin typeface="Calibri" panose="020F0502020204030204" pitchFamily="34" charset="0"/>
                <a:ea typeface="Calibri" panose="020F0502020204030204" pitchFamily="34" charset="0"/>
                <a:cs typeface="Times New Roman" panose="02020603050405020304" pitchFamily="18" charset="0"/>
              </a:rPr>
              <a:t>Real World Objects</a:t>
            </a:r>
            <a:endParaRPr lang="en-GB" altLang="en-US" sz="6400">
              <a:latin typeface="Arial" panose="020B0604020202020204" pitchFamily="34" charset="0"/>
            </a:endParaRPr>
          </a:p>
        </p:txBody>
      </p:sp>
      <p:cxnSp>
        <p:nvCxnSpPr>
          <p:cNvPr id="10" name="Straight Connector 9"/>
          <p:cNvCxnSpPr>
            <a:stCxn id="12" idx="4"/>
            <a:endCxn id="6" idx="0"/>
          </p:cNvCxnSpPr>
          <p:nvPr/>
        </p:nvCxnSpPr>
        <p:spPr>
          <a:xfrm flipH="1">
            <a:off x="9327360" y="6063143"/>
            <a:ext cx="1042988" cy="351377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endCxn id="8" idx="0"/>
          </p:cNvCxnSpPr>
          <p:nvPr/>
        </p:nvCxnSpPr>
        <p:spPr>
          <a:xfrm>
            <a:off x="14013654" y="6063143"/>
            <a:ext cx="1128718" cy="354044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8963029" y="4505805"/>
            <a:ext cx="2814638" cy="1557338"/>
          </a:xfrm>
          <a:prstGeom prst="ellipse">
            <a:avLst/>
          </a:prstGeom>
          <a:solidFill>
            <a:schemeClr val="bg1"/>
          </a:solidFill>
          <a:ln w="381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137160" tIns="68580" rIns="137160" bIns="68580" numCol="1" spcCol="0" rtlCol="0" fromWordArt="0" anchor="ctr" anchorCtr="0" forceAA="0" compatLnSpc="1">
            <a:prstTxWarp prst="textNoShape">
              <a:avLst/>
            </a:prstTxWarp>
            <a:noAutofit/>
          </a:bodyPr>
          <a:lstStyle/>
          <a:p>
            <a:endParaRPr lang="en-US" sz="6400"/>
          </a:p>
        </p:txBody>
      </p:sp>
      <p:sp>
        <p:nvSpPr>
          <p:cNvPr id="13" name="Text Box 22"/>
          <p:cNvSpPr txBox="1">
            <a:spLocks noChangeArrowheads="1"/>
          </p:cNvSpPr>
          <p:nvPr/>
        </p:nvSpPr>
        <p:spPr bwMode="auto">
          <a:xfrm>
            <a:off x="9134479" y="4886327"/>
            <a:ext cx="2357438"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p>
            <a:pPr algn="ctr" eaLnBrk="0" fontAlgn="base" hangingPunct="0">
              <a:spcBef>
                <a:spcPct val="0"/>
              </a:spcBef>
              <a:spcAft>
                <a:spcPct val="0"/>
              </a:spcAft>
            </a:pPr>
            <a:r>
              <a:rPr lang="en-GB" altLang="en-US" sz="3750" dirty="0">
                <a:latin typeface="Calibri" panose="020F0502020204030204" pitchFamily="34" charset="0"/>
                <a:ea typeface="Calibri" panose="020F0502020204030204" pitchFamily="34" charset="0"/>
                <a:cs typeface="Times New Roman" panose="02020603050405020304" pitchFamily="18" charset="0"/>
              </a:rPr>
              <a:t>Intensions</a:t>
            </a:r>
            <a:endParaRPr lang="en-GB" altLang="en-US" sz="6400" dirty="0">
              <a:latin typeface="Arial" panose="020B0604020202020204" pitchFamily="34" charset="0"/>
            </a:endParaRPr>
          </a:p>
        </p:txBody>
      </p:sp>
      <p:cxnSp>
        <p:nvCxnSpPr>
          <p:cNvPr id="15" name="Straight Connector 14"/>
          <p:cNvCxnSpPr/>
          <p:nvPr/>
        </p:nvCxnSpPr>
        <p:spPr>
          <a:xfrm flipH="1" flipV="1">
            <a:off x="11690988" y="4976338"/>
            <a:ext cx="900112" cy="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11633839" y="5604988"/>
            <a:ext cx="985838" cy="0"/>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7" name="Text Box 25"/>
          <p:cNvSpPr txBox="1">
            <a:spLocks noChangeArrowheads="1"/>
          </p:cNvSpPr>
          <p:nvPr/>
        </p:nvSpPr>
        <p:spPr bwMode="auto">
          <a:xfrm>
            <a:off x="10734679" y="3819527"/>
            <a:ext cx="2357438"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p>
            <a:pPr algn="ctr" eaLnBrk="0" fontAlgn="base" hangingPunct="0">
              <a:spcBef>
                <a:spcPct val="0"/>
              </a:spcBef>
              <a:spcAft>
                <a:spcPct val="0"/>
              </a:spcAft>
            </a:pPr>
            <a:r>
              <a:rPr lang="en-GB" altLang="en-US" sz="3900">
                <a:latin typeface="Calibri" panose="020F0502020204030204" pitchFamily="34" charset="0"/>
                <a:ea typeface="Calibri" panose="020F0502020204030204" pitchFamily="34" charset="0"/>
                <a:cs typeface="Times New Roman" panose="02020603050405020304" pitchFamily="18" charset="0"/>
              </a:rPr>
              <a:t>Concepts</a:t>
            </a:r>
            <a:endParaRPr lang="en-GB" altLang="en-US" sz="6400">
              <a:latin typeface="Arial" panose="020B0604020202020204" pitchFamily="34" charset="0"/>
            </a:endParaRPr>
          </a:p>
        </p:txBody>
      </p:sp>
      <p:sp>
        <p:nvSpPr>
          <p:cNvPr id="18" name="Rectangle 15"/>
          <p:cNvSpPr>
            <a:spLocks noChangeArrowheads="1"/>
          </p:cNvSpPr>
          <p:nvPr/>
        </p:nvSpPr>
        <p:spPr bwMode="auto">
          <a:xfrm>
            <a:off x="5334034" y="1495710"/>
            <a:ext cx="277064"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7160" tIns="68580" rIns="137160" bIns="68580" numCol="1" anchor="ctr" anchorCtr="0" compatLnSpc="1">
            <a:prstTxWarp prst="textNoShape">
              <a:avLst/>
            </a:prstTxWarp>
            <a:spAutoFit/>
          </a:bodyPr>
          <a:lstStyle/>
          <a:p>
            <a:endParaRPr lang="en-US" sz="6400"/>
          </a:p>
        </p:txBody>
      </p:sp>
      <p:sp>
        <p:nvSpPr>
          <p:cNvPr id="19" name="Rectangle 21"/>
          <p:cNvSpPr>
            <a:spLocks noChangeArrowheads="1"/>
          </p:cNvSpPr>
          <p:nvPr/>
        </p:nvSpPr>
        <p:spPr bwMode="auto">
          <a:xfrm>
            <a:off x="5334034" y="1838610"/>
            <a:ext cx="277064"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7160" tIns="68580" rIns="137160" bIns="68580" numCol="1" anchor="ctr" anchorCtr="0" compatLnSpc="1">
            <a:prstTxWarp prst="textNoShape">
              <a:avLst/>
            </a:prstTxWarp>
            <a:spAutoFit/>
          </a:bodyPr>
          <a:lstStyle/>
          <a:p>
            <a:endParaRPr lang="en-US" sz="6400"/>
          </a:p>
        </p:txBody>
      </p:sp>
      <p:sp>
        <p:nvSpPr>
          <p:cNvPr id="3" name="Slide Number Placeholder 2"/>
          <p:cNvSpPr>
            <a:spLocks noGrp="1"/>
          </p:cNvSpPr>
          <p:nvPr>
            <p:ph type="sldNum" sz="quarter" idx="12"/>
          </p:nvPr>
        </p:nvSpPr>
        <p:spPr>
          <a:xfrm>
            <a:off x="12036556" y="13073062"/>
            <a:ext cx="301364" cy="482823"/>
          </a:xfrm>
        </p:spPr>
        <p:txBody>
          <a:bodyPr/>
          <a:lstStyle/>
          <a:p>
            <a:fld id="{65EC47AF-CCFA-4EF3-9925-9B1A94A2B818}" type="slidenum">
              <a:rPr lang="en-US" smtClean="0"/>
              <a:t>106</a:t>
            </a:fld>
            <a:endParaRPr lang="en-US"/>
          </a:p>
        </p:txBody>
      </p:sp>
    </p:spTree>
    <p:extLst>
      <p:ext uri="{BB962C8B-B14F-4D97-AF65-F5344CB8AC3E}">
        <p14:creationId xmlns:p14="http://schemas.microsoft.com/office/powerpoint/2010/main" val="95433524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ACC5E-9F56-4757-BB80-01F7A5ED0AA4}"/>
              </a:ext>
            </a:extLst>
          </p:cNvPr>
          <p:cNvSpPr>
            <a:spLocks noGrp="1"/>
          </p:cNvSpPr>
          <p:nvPr>
            <p:ph type="title"/>
          </p:nvPr>
        </p:nvSpPr>
        <p:spPr/>
        <p:txBody>
          <a:bodyPr/>
          <a:lstStyle/>
          <a:p>
            <a:r>
              <a:rPr lang="en-US" dirty="0"/>
              <a:t>Pontoons</a:t>
            </a:r>
            <a:r>
              <a:rPr lang="en-US" sz="6600" dirty="0">
                <a:ea typeface="+mj-ea"/>
                <a:cs typeface="+mj-cs"/>
              </a:rPr>
              <a:t> </a:t>
            </a:r>
            <a:r>
              <a:rPr lang="en-US" dirty="0">
                <a:ea typeface="+mj-ea"/>
                <a:cs typeface="+mj-cs"/>
              </a:rPr>
              <a:t>(disambiguation)</a:t>
            </a:r>
            <a:endParaRPr lang="en-US" dirty="0"/>
          </a:p>
        </p:txBody>
      </p:sp>
      <p:pic>
        <p:nvPicPr>
          <p:cNvPr id="5" name="Picture 4" descr="A picture containing aircraft&#10;&#10;Description generated with high confidence">
            <a:extLst>
              <a:ext uri="{FF2B5EF4-FFF2-40B4-BE49-F238E27FC236}">
                <a16:creationId xmlns:a16="http://schemas.microsoft.com/office/drawing/2014/main" id="{61DFB73F-F0FF-4AF6-A9A0-361CE021E6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3773" y="6970059"/>
            <a:ext cx="7547162" cy="5031442"/>
          </a:xfrm>
          <a:prstGeom prst="rect">
            <a:avLst/>
          </a:prstGeom>
        </p:spPr>
      </p:pic>
      <p:pic>
        <p:nvPicPr>
          <p:cNvPr id="7" name="Picture 6" descr="A small boat in a body of water&#10;&#10;Description generated with very high confidence">
            <a:extLst>
              <a:ext uri="{FF2B5EF4-FFF2-40B4-BE49-F238E27FC236}">
                <a16:creationId xmlns:a16="http://schemas.microsoft.com/office/drawing/2014/main" id="{7DB98A50-B1C2-4FAD-B564-9BF0F1639A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6147" y="4054286"/>
            <a:ext cx="6199094" cy="4649320"/>
          </a:xfrm>
          <a:prstGeom prst="rect">
            <a:avLst/>
          </a:prstGeom>
        </p:spPr>
      </p:pic>
      <p:sp>
        <p:nvSpPr>
          <p:cNvPr id="3" name="TextBox 2">
            <a:extLst>
              <a:ext uri="{FF2B5EF4-FFF2-40B4-BE49-F238E27FC236}">
                <a16:creationId xmlns:a16="http://schemas.microsoft.com/office/drawing/2014/main" id="{7F526823-0255-4EDD-92DD-AA80926E56A0}"/>
              </a:ext>
            </a:extLst>
          </p:cNvPr>
          <p:cNvSpPr txBox="1"/>
          <p:nvPr/>
        </p:nvSpPr>
        <p:spPr>
          <a:xfrm>
            <a:off x="14305138" y="5889813"/>
            <a:ext cx="7491153" cy="1446550"/>
          </a:xfrm>
          <a:prstGeom prst="rect">
            <a:avLst/>
          </a:prstGeom>
          <a:noFill/>
        </p:spPr>
        <p:txBody>
          <a:bodyPr wrap="none" rtlCol="0">
            <a:spAutoFit/>
          </a:bodyPr>
          <a:lstStyle/>
          <a:p>
            <a:r>
              <a:rPr lang="en-US" sz="4400" dirty="0">
                <a:solidFill>
                  <a:srgbClr val="FF0000"/>
                </a:solidFill>
              </a:rPr>
              <a:t>Pontoon </a:t>
            </a:r>
          </a:p>
          <a:p>
            <a:r>
              <a:rPr lang="en-US" sz="4400" dirty="0">
                <a:solidFill>
                  <a:srgbClr val="FF0000"/>
                </a:solidFill>
              </a:rPr>
              <a:t>(of catamaran or multi-hull)</a:t>
            </a:r>
          </a:p>
        </p:txBody>
      </p:sp>
      <p:cxnSp>
        <p:nvCxnSpPr>
          <p:cNvPr id="6" name="Straight Connector 5">
            <a:extLst>
              <a:ext uri="{FF2B5EF4-FFF2-40B4-BE49-F238E27FC236}">
                <a16:creationId xmlns:a16="http://schemas.microsoft.com/office/drawing/2014/main" id="{9FD93C2D-289E-447D-A5FD-06AECE490631}"/>
              </a:ext>
            </a:extLst>
          </p:cNvPr>
          <p:cNvCxnSpPr>
            <a:stCxn id="3" idx="2"/>
          </p:cNvCxnSpPr>
          <p:nvPr/>
        </p:nvCxnSpPr>
        <p:spPr>
          <a:xfrm flipH="1">
            <a:off x="16965709" y="7336363"/>
            <a:ext cx="1085006" cy="251697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8" name="Straight Connector 7">
            <a:extLst>
              <a:ext uri="{FF2B5EF4-FFF2-40B4-BE49-F238E27FC236}">
                <a16:creationId xmlns:a16="http://schemas.microsoft.com/office/drawing/2014/main" id="{9AB2994E-6435-46B4-BB07-9942C235236A}"/>
              </a:ext>
            </a:extLst>
          </p:cNvPr>
          <p:cNvCxnSpPr>
            <a:stCxn id="3" idx="2"/>
          </p:cNvCxnSpPr>
          <p:nvPr/>
        </p:nvCxnSpPr>
        <p:spPr>
          <a:xfrm>
            <a:off x="18050715" y="7336363"/>
            <a:ext cx="1708065" cy="2232542"/>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11" name="TextBox 10">
            <a:extLst>
              <a:ext uri="{FF2B5EF4-FFF2-40B4-BE49-F238E27FC236}">
                <a16:creationId xmlns:a16="http://schemas.microsoft.com/office/drawing/2014/main" id="{B724C18C-6BF5-4BE4-8AE3-C75646DCC57F}"/>
              </a:ext>
            </a:extLst>
          </p:cNvPr>
          <p:cNvSpPr txBox="1"/>
          <p:nvPr/>
        </p:nvSpPr>
        <p:spPr>
          <a:xfrm>
            <a:off x="12661382" y="4054287"/>
            <a:ext cx="9687267" cy="1446550"/>
          </a:xfrm>
          <a:prstGeom prst="rect">
            <a:avLst/>
          </a:prstGeom>
          <a:noFill/>
        </p:spPr>
        <p:txBody>
          <a:bodyPr wrap="none" rtlCol="0">
            <a:spAutoFit/>
          </a:bodyPr>
          <a:lstStyle/>
          <a:p>
            <a:r>
              <a:rPr lang="en-US" sz="4400" dirty="0">
                <a:solidFill>
                  <a:srgbClr val="FF0000"/>
                </a:solidFill>
              </a:rPr>
              <a:t>Pontoon </a:t>
            </a:r>
          </a:p>
          <a:p>
            <a:r>
              <a:rPr lang="en-US" sz="4400" dirty="0">
                <a:solidFill>
                  <a:srgbClr val="FF0000"/>
                </a:solidFill>
              </a:rPr>
              <a:t>(a kind of landing stage, that floats)</a:t>
            </a:r>
          </a:p>
        </p:txBody>
      </p:sp>
      <p:cxnSp>
        <p:nvCxnSpPr>
          <p:cNvPr id="12" name="Straight Connector 11">
            <a:extLst>
              <a:ext uri="{FF2B5EF4-FFF2-40B4-BE49-F238E27FC236}">
                <a16:creationId xmlns:a16="http://schemas.microsoft.com/office/drawing/2014/main" id="{F7832319-958D-4877-B7D6-21B3F209A0B2}"/>
              </a:ext>
            </a:extLst>
          </p:cNvPr>
          <p:cNvCxnSpPr>
            <a:stCxn id="11" idx="1"/>
          </p:cNvCxnSpPr>
          <p:nvPr/>
        </p:nvCxnSpPr>
        <p:spPr>
          <a:xfrm flipH="1">
            <a:off x="10037112" y="4777562"/>
            <a:ext cx="2624270" cy="1601384"/>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9" name="Slide Number Placeholder 8">
            <a:extLst>
              <a:ext uri="{FF2B5EF4-FFF2-40B4-BE49-F238E27FC236}">
                <a16:creationId xmlns:a16="http://schemas.microsoft.com/office/drawing/2014/main" id="{96EEF9F2-B621-4C60-9299-3D5E51AD9E43}"/>
              </a:ext>
            </a:extLst>
          </p:cNvPr>
          <p:cNvSpPr>
            <a:spLocks noGrp="1"/>
          </p:cNvSpPr>
          <p:nvPr>
            <p:ph type="sldNum" sz="quarter" idx="12"/>
          </p:nvPr>
        </p:nvSpPr>
        <p:spPr/>
        <p:txBody>
          <a:bodyPr/>
          <a:lstStyle/>
          <a:p>
            <a:pPr>
              <a:defRPr/>
            </a:pPr>
            <a:fld id="{A8F77ACA-F70E-FC48-8F8E-3B3052250F48}" type="slidenum">
              <a:rPr lang="en-US" smtClean="0"/>
              <a:pPr>
                <a:defRPr/>
              </a:pPr>
              <a:t>107</a:t>
            </a:fld>
            <a:endParaRPr lang="en-US"/>
          </a:p>
        </p:txBody>
      </p:sp>
    </p:spTree>
    <p:extLst>
      <p:ext uri="{BB962C8B-B14F-4D97-AF65-F5344CB8AC3E}">
        <p14:creationId xmlns:p14="http://schemas.microsoft.com/office/powerpoint/2010/main" val="103296987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59A81-1AED-420A-B23B-8E02D2FF3110}"/>
              </a:ext>
            </a:extLst>
          </p:cNvPr>
          <p:cNvSpPr>
            <a:spLocks noGrp="1"/>
          </p:cNvSpPr>
          <p:nvPr>
            <p:ph type="title"/>
          </p:nvPr>
        </p:nvSpPr>
        <p:spPr/>
        <p:txBody>
          <a:bodyPr>
            <a:noAutofit/>
          </a:bodyPr>
          <a:lstStyle/>
          <a:p>
            <a:r>
              <a:rPr lang="en-US" sz="8800" dirty="0"/>
              <a:t>Let’s Revisit the Words and Definitions</a:t>
            </a:r>
          </a:p>
        </p:txBody>
      </p:sp>
      <p:sp>
        <p:nvSpPr>
          <p:cNvPr id="3" name="Content Placeholder 2">
            <a:extLst>
              <a:ext uri="{FF2B5EF4-FFF2-40B4-BE49-F238E27FC236}">
                <a16:creationId xmlns:a16="http://schemas.microsoft.com/office/drawing/2014/main" id="{00BC8ED5-E3C2-4BAA-A69E-4157A1B33334}"/>
              </a:ext>
            </a:extLst>
          </p:cNvPr>
          <p:cNvSpPr>
            <a:spLocks noGrp="1"/>
          </p:cNvSpPr>
          <p:nvPr>
            <p:ph idx="1"/>
          </p:nvPr>
        </p:nvSpPr>
        <p:spPr/>
        <p:txBody>
          <a:bodyPr>
            <a:normAutofit/>
          </a:bodyPr>
          <a:lstStyle/>
          <a:p>
            <a:pPr rtl="0" eaLnBrk="1" fontAlgn="auto" latinLnBrk="0" hangingPunct="1"/>
            <a:r>
              <a:rPr lang="en-US" sz="4800" dirty="0">
                <a:ea typeface="+mn-ea"/>
                <a:cs typeface="+mn-cs"/>
              </a:rPr>
              <a:t>A wharf is a platform by a river or the sea where ships can be tied up.</a:t>
            </a:r>
            <a:endParaRPr lang="en-US" sz="4800" dirty="0"/>
          </a:p>
          <a:p>
            <a:pPr rtl="0" eaLnBrk="1" fontAlgn="auto" latinLnBrk="0" hangingPunct="1"/>
            <a:r>
              <a:rPr lang="en-US" sz="4800" dirty="0">
                <a:ea typeface="+mn-ea"/>
                <a:cs typeface="+mn-cs"/>
              </a:rPr>
              <a:t>A jetty is a wide stone wall or wooden platform where boats stop to let people get on or off, or to load or unload goods.</a:t>
            </a:r>
            <a:endParaRPr lang="en-US" sz="7200" dirty="0">
              <a:effectLst/>
            </a:endParaRPr>
          </a:p>
          <a:p>
            <a:pPr rtl="0" eaLnBrk="1" fontAlgn="auto" latinLnBrk="0" hangingPunct="1"/>
            <a:r>
              <a:rPr lang="en-US" sz="4800" dirty="0">
                <a:ea typeface="+mn-ea"/>
                <a:cs typeface="+mn-cs"/>
              </a:rPr>
              <a:t>A pier is a platform sticking out into water, usually the sea, which people walk along or use when getting onto or off boats.</a:t>
            </a:r>
            <a:endParaRPr lang="en-US" sz="7200" dirty="0">
              <a:effectLst/>
            </a:endParaRPr>
          </a:p>
          <a:p>
            <a:pPr rtl="0" eaLnBrk="1" fontAlgn="auto" latinLnBrk="0" hangingPunct="1"/>
            <a:r>
              <a:rPr lang="en-US" sz="4800" dirty="0">
                <a:ea typeface="+mn-ea"/>
                <a:cs typeface="+mn-cs"/>
              </a:rPr>
              <a:t>A quay is a long platform beside the sea or a river where boats can be tied up and loaded or unloaded.</a:t>
            </a:r>
            <a:endParaRPr lang="en-US" sz="7200" dirty="0">
              <a:effectLst/>
            </a:endParaRPr>
          </a:p>
        </p:txBody>
      </p:sp>
      <p:sp>
        <p:nvSpPr>
          <p:cNvPr id="5" name="Slide Number Placeholder 4">
            <a:extLst>
              <a:ext uri="{FF2B5EF4-FFF2-40B4-BE49-F238E27FC236}">
                <a16:creationId xmlns:a16="http://schemas.microsoft.com/office/drawing/2014/main" id="{F167FE35-D24D-4436-B2CC-61FD3FEBA73F}"/>
              </a:ext>
            </a:extLst>
          </p:cNvPr>
          <p:cNvSpPr>
            <a:spLocks noGrp="1"/>
          </p:cNvSpPr>
          <p:nvPr>
            <p:ph type="sldNum" sz="quarter" idx="12"/>
          </p:nvPr>
        </p:nvSpPr>
        <p:spPr/>
        <p:txBody>
          <a:bodyPr/>
          <a:lstStyle/>
          <a:p>
            <a:pPr>
              <a:defRPr/>
            </a:pPr>
            <a:fld id="{A8F77ACA-F70E-FC48-8F8E-3B3052250F48}" type="slidenum">
              <a:rPr lang="en-US" smtClean="0"/>
              <a:pPr>
                <a:defRPr/>
              </a:pPr>
              <a:t>108</a:t>
            </a:fld>
            <a:endParaRPr lang="en-US"/>
          </a:p>
        </p:txBody>
      </p:sp>
    </p:spTree>
    <p:extLst>
      <p:ext uri="{BB962C8B-B14F-4D97-AF65-F5344CB8AC3E}">
        <p14:creationId xmlns:p14="http://schemas.microsoft.com/office/powerpoint/2010/main" val="139942907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5513F-33C3-44E5-A732-B50754BA2A6E}"/>
              </a:ext>
            </a:extLst>
          </p:cNvPr>
          <p:cNvSpPr>
            <a:spLocks noGrp="1"/>
          </p:cNvSpPr>
          <p:nvPr>
            <p:ph type="title"/>
          </p:nvPr>
        </p:nvSpPr>
        <p:spPr/>
        <p:txBody>
          <a:bodyPr/>
          <a:lstStyle/>
          <a:p>
            <a:r>
              <a:rPr lang="en-US" dirty="0"/>
              <a:t>Definitions</a:t>
            </a:r>
          </a:p>
        </p:txBody>
      </p:sp>
      <p:sp>
        <p:nvSpPr>
          <p:cNvPr id="3" name="Content Placeholder 2">
            <a:extLst>
              <a:ext uri="{FF2B5EF4-FFF2-40B4-BE49-F238E27FC236}">
                <a16:creationId xmlns:a16="http://schemas.microsoft.com/office/drawing/2014/main" id="{4E2B48E1-0120-48F7-A5B8-EFE79B9A49E8}"/>
              </a:ext>
            </a:extLst>
          </p:cNvPr>
          <p:cNvSpPr>
            <a:spLocks noGrp="1"/>
          </p:cNvSpPr>
          <p:nvPr>
            <p:ph idx="1"/>
          </p:nvPr>
        </p:nvSpPr>
        <p:spPr/>
        <p:txBody>
          <a:bodyPr>
            <a:normAutofit/>
          </a:bodyPr>
          <a:lstStyle/>
          <a:p>
            <a:r>
              <a:rPr lang="en-US" dirty="0"/>
              <a:t>Under-specified</a:t>
            </a:r>
          </a:p>
          <a:p>
            <a:pPr lvl="1"/>
            <a:r>
              <a:rPr lang="en-US" dirty="0"/>
              <a:t>The Ontological approach adds rigor to the usual use of the</a:t>
            </a:r>
            <a:r>
              <a:rPr lang="en-US" baseline="0" dirty="0"/>
              <a:t> words</a:t>
            </a:r>
          </a:p>
          <a:p>
            <a:r>
              <a:rPr lang="en-US" baseline="0" dirty="0"/>
              <a:t>Interchangeable:</a:t>
            </a:r>
          </a:p>
          <a:p>
            <a:pPr marL="1028700" lvl="1" indent="-342900" defTabSz="1371600">
              <a:lnSpc>
                <a:spcPct val="90000"/>
              </a:lnSpc>
              <a:spcBef>
                <a:spcPts val="750"/>
              </a:spcBef>
              <a:buFont typeface="Arial" panose="020B0604020202020204" pitchFamily="34" charset="0"/>
              <a:buChar char="•"/>
            </a:pPr>
            <a:r>
              <a:rPr lang="en-US" dirty="0"/>
              <a:t>Jetty (US)</a:t>
            </a:r>
            <a:r>
              <a:rPr lang="en-US" dirty="0">
                <a:ea typeface="+mn-ea"/>
              </a:rPr>
              <a:t>: a landing pier</a:t>
            </a:r>
            <a:endParaRPr lang="en-US" sz="3600" dirty="0">
              <a:ea typeface="+mn-ea"/>
            </a:endParaRPr>
          </a:p>
          <a:p>
            <a:pPr lvl="1"/>
            <a:r>
              <a:rPr lang="en-US" dirty="0"/>
              <a:t>Pier</a:t>
            </a:r>
            <a:r>
              <a:rPr lang="en-US" baseline="0" dirty="0"/>
              <a:t> as used here encompasses Jetty</a:t>
            </a:r>
          </a:p>
          <a:p>
            <a:pPr lvl="1"/>
            <a:r>
              <a:rPr lang="en-US" baseline="0" dirty="0"/>
              <a:t>Ignores construction</a:t>
            </a:r>
          </a:p>
          <a:p>
            <a:pPr lvl="1"/>
            <a:r>
              <a:rPr lang="en-US" baseline="0" dirty="0"/>
              <a:t>Defined as to function</a:t>
            </a:r>
          </a:p>
        </p:txBody>
      </p:sp>
      <p:sp>
        <p:nvSpPr>
          <p:cNvPr id="5" name="Slide Number Placeholder 4">
            <a:extLst>
              <a:ext uri="{FF2B5EF4-FFF2-40B4-BE49-F238E27FC236}">
                <a16:creationId xmlns:a16="http://schemas.microsoft.com/office/drawing/2014/main" id="{53DBACC2-73A2-48BC-86F8-9A022CF148E9}"/>
              </a:ext>
            </a:extLst>
          </p:cNvPr>
          <p:cNvSpPr>
            <a:spLocks noGrp="1"/>
          </p:cNvSpPr>
          <p:nvPr>
            <p:ph type="sldNum" sz="quarter" idx="12"/>
          </p:nvPr>
        </p:nvSpPr>
        <p:spPr/>
        <p:txBody>
          <a:bodyPr/>
          <a:lstStyle/>
          <a:p>
            <a:pPr>
              <a:defRPr/>
            </a:pPr>
            <a:fld id="{A8F77ACA-F70E-FC48-8F8E-3B3052250F48}" type="slidenum">
              <a:rPr lang="en-US" smtClean="0"/>
              <a:pPr>
                <a:defRPr/>
              </a:pPr>
              <a:t>109</a:t>
            </a:fld>
            <a:endParaRPr lang="en-US"/>
          </a:p>
        </p:txBody>
      </p:sp>
    </p:spTree>
    <p:extLst>
      <p:ext uri="{BB962C8B-B14F-4D97-AF65-F5344CB8AC3E}">
        <p14:creationId xmlns:p14="http://schemas.microsoft.com/office/powerpoint/2010/main" val="2364536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E364E-5FE4-42F1-8C84-9B2DF6B895CE}"/>
              </a:ext>
            </a:extLst>
          </p:cNvPr>
          <p:cNvSpPr>
            <a:spLocks noGrp="1"/>
          </p:cNvSpPr>
          <p:nvPr>
            <p:ph type="title"/>
          </p:nvPr>
        </p:nvSpPr>
        <p:spPr/>
        <p:txBody>
          <a:bodyPr/>
          <a:lstStyle/>
          <a:p>
            <a:r>
              <a:rPr lang="en-US" sz="8000" dirty="0"/>
              <a:t>Introducing Cameo Concept Modeler</a:t>
            </a:r>
          </a:p>
        </p:txBody>
      </p:sp>
      <p:pic>
        <p:nvPicPr>
          <p:cNvPr id="5" name="Picture 4" descr="A screenshot of a computer&#10;&#10;Description generated with very high confidence">
            <a:extLst>
              <a:ext uri="{FF2B5EF4-FFF2-40B4-BE49-F238E27FC236}">
                <a16:creationId xmlns:a16="http://schemas.microsoft.com/office/drawing/2014/main" id="{6F30CFD5-EFD5-4A83-BE5B-A125FE65F3EF}"/>
              </a:ext>
            </a:extLst>
          </p:cNvPr>
          <p:cNvPicPr>
            <a:picLocks noChangeAspect="1"/>
          </p:cNvPicPr>
          <p:nvPr/>
        </p:nvPicPr>
        <p:blipFill>
          <a:blip r:embed="rId2"/>
          <a:stretch>
            <a:fillRect/>
          </a:stretch>
        </p:blipFill>
        <p:spPr>
          <a:xfrm>
            <a:off x="3048000" y="3111204"/>
            <a:ext cx="18288000" cy="9752700"/>
          </a:xfrm>
          <a:prstGeom prst="rect">
            <a:avLst/>
          </a:prstGeom>
        </p:spPr>
      </p:pic>
      <p:sp>
        <p:nvSpPr>
          <p:cNvPr id="3" name="Rectangle: Rounded Corners 2">
            <a:extLst>
              <a:ext uri="{FF2B5EF4-FFF2-40B4-BE49-F238E27FC236}">
                <a16:creationId xmlns:a16="http://schemas.microsoft.com/office/drawing/2014/main" id="{6ADEDB0A-3749-4E6C-B57A-D0E4DFB40D33}"/>
              </a:ext>
            </a:extLst>
          </p:cNvPr>
          <p:cNvSpPr/>
          <p:nvPr/>
        </p:nvSpPr>
        <p:spPr>
          <a:xfrm>
            <a:off x="8225118" y="5970495"/>
            <a:ext cx="2003612" cy="4316506"/>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400"/>
          </a:p>
        </p:txBody>
      </p:sp>
      <p:sp>
        <p:nvSpPr>
          <p:cNvPr id="4" name="TextBox 3">
            <a:extLst>
              <a:ext uri="{FF2B5EF4-FFF2-40B4-BE49-F238E27FC236}">
                <a16:creationId xmlns:a16="http://schemas.microsoft.com/office/drawing/2014/main" id="{A4C2412B-2839-4B13-A97A-EAFEB61193DC}"/>
              </a:ext>
            </a:extLst>
          </p:cNvPr>
          <p:cNvSpPr txBox="1"/>
          <p:nvPr/>
        </p:nvSpPr>
        <p:spPr>
          <a:xfrm>
            <a:off x="10231294" y="6140894"/>
            <a:ext cx="2236510" cy="1754326"/>
          </a:xfrm>
          <a:prstGeom prst="rect">
            <a:avLst/>
          </a:prstGeom>
          <a:noFill/>
        </p:spPr>
        <p:txBody>
          <a:bodyPr wrap="none" rtlCol="0">
            <a:spAutoFit/>
          </a:bodyPr>
          <a:lstStyle/>
          <a:p>
            <a:r>
              <a:rPr lang="en-US" sz="3600" dirty="0">
                <a:solidFill>
                  <a:srgbClr val="FF0000"/>
                </a:solidFill>
              </a:rPr>
              <a:t>Concept</a:t>
            </a:r>
          </a:p>
          <a:p>
            <a:r>
              <a:rPr lang="en-US" sz="3600" dirty="0">
                <a:solidFill>
                  <a:srgbClr val="FF0000"/>
                </a:solidFill>
              </a:rPr>
              <a:t>modeling</a:t>
            </a:r>
          </a:p>
          <a:p>
            <a:r>
              <a:rPr lang="en-US" sz="3600" dirty="0">
                <a:solidFill>
                  <a:srgbClr val="FF0000"/>
                </a:solidFill>
              </a:rPr>
              <a:t>toolbar</a:t>
            </a:r>
          </a:p>
        </p:txBody>
      </p:sp>
      <p:sp>
        <p:nvSpPr>
          <p:cNvPr id="7" name="Slide Number Placeholder 6">
            <a:extLst>
              <a:ext uri="{FF2B5EF4-FFF2-40B4-BE49-F238E27FC236}">
                <a16:creationId xmlns:a16="http://schemas.microsoft.com/office/drawing/2014/main" id="{E9CC1F25-556C-4268-9188-59896950DABB}"/>
              </a:ext>
            </a:extLst>
          </p:cNvPr>
          <p:cNvSpPr>
            <a:spLocks noGrp="1"/>
          </p:cNvSpPr>
          <p:nvPr>
            <p:ph type="sldNum" sz="quarter" idx="12"/>
          </p:nvPr>
        </p:nvSpPr>
        <p:spPr/>
        <p:txBody>
          <a:bodyPr/>
          <a:lstStyle/>
          <a:p>
            <a:pPr>
              <a:defRPr/>
            </a:pPr>
            <a:fld id="{A8F77ACA-F70E-FC48-8F8E-3B3052250F48}" type="slidenum">
              <a:rPr lang="en-US" smtClean="0"/>
              <a:pPr>
                <a:defRPr/>
              </a:pPr>
              <a:t>11</a:t>
            </a:fld>
            <a:endParaRPr lang="en-US"/>
          </a:p>
        </p:txBody>
      </p:sp>
    </p:spTree>
    <p:extLst>
      <p:ext uri="{BB962C8B-B14F-4D97-AF65-F5344CB8AC3E}">
        <p14:creationId xmlns:p14="http://schemas.microsoft.com/office/powerpoint/2010/main" val="407815527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C1F8B-B416-4DD2-B544-290DB8910797}"/>
              </a:ext>
            </a:extLst>
          </p:cNvPr>
          <p:cNvSpPr>
            <a:spLocks noGrp="1"/>
          </p:cNvSpPr>
          <p:nvPr>
            <p:ph type="title"/>
          </p:nvPr>
        </p:nvSpPr>
        <p:spPr/>
        <p:txBody>
          <a:bodyPr/>
          <a:lstStyle/>
          <a:p>
            <a:r>
              <a:rPr lang="en-US" dirty="0"/>
              <a:t>Extra Jetty Meanings</a:t>
            </a:r>
          </a:p>
        </p:txBody>
      </p:sp>
      <p:pic>
        <p:nvPicPr>
          <p:cNvPr id="5" name="Picture 4" descr="A picture containing text, map&#10;&#10;Description generated with very high confidence">
            <a:extLst>
              <a:ext uri="{FF2B5EF4-FFF2-40B4-BE49-F238E27FC236}">
                <a16:creationId xmlns:a16="http://schemas.microsoft.com/office/drawing/2014/main" id="{51E6D5FC-EE29-44A8-9B4C-748B528461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1" y="4250533"/>
            <a:ext cx="6275070" cy="6327362"/>
          </a:xfrm>
          <a:prstGeom prst="rect">
            <a:avLst/>
          </a:prstGeom>
        </p:spPr>
      </p:pic>
      <p:pic>
        <p:nvPicPr>
          <p:cNvPr id="7" name="Picture 6" descr="An island in the middle of a body of water&#10;&#10;Description generated with very high confidence">
            <a:extLst>
              <a:ext uri="{FF2B5EF4-FFF2-40B4-BE49-F238E27FC236}">
                <a16:creationId xmlns:a16="http://schemas.microsoft.com/office/drawing/2014/main" id="{CB548CBC-D1B7-4475-B7EE-F523D7884C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6770" y="4220527"/>
            <a:ext cx="7063740" cy="6357366"/>
          </a:xfrm>
          <a:prstGeom prst="rect">
            <a:avLst/>
          </a:prstGeom>
        </p:spPr>
      </p:pic>
      <p:sp>
        <p:nvSpPr>
          <p:cNvPr id="4" name="Slide Number Placeholder 3">
            <a:extLst>
              <a:ext uri="{FF2B5EF4-FFF2-40B4-BE49-F238E27FC236}">
                <a16:creationId xmlns:a16="http://schemas.microsoft.com/office/drawing/2014/main" id="{7E40E016-1EA7-4727-AE64-FF77C5B813BE}"/>
              </a:ext>
            </a:extLst>
          </p:cNvPr>
          <p:cNvSpPr>
            <a:spLocks noGrp="1"/>
          </p:cNvSpPr>
          <p:nvPr>
            <p:ph type="sldNum" sz="quarter" idx="12"/>
          </p:nvPr>
        </p:nvSpPr>
        <p:spPr/>
        <p:txBody>
          <a:bodyPr/>
          <a:lstStyle/>
          <a:p>
            <a:pPr>
              <a:defRPr/>
            </a:pPr>
            <a:fld id="{A8F77ACA-F70E-FC48-8F8E-3B3052250F48}" type="slidenum">
              <a:rPr lang="en-US" smtClean="0"/>
              <a:pPr>
                <a:defRPr/>
              </a:pPr>
              <a:t>110</a:t>
            </a:fld>
            <a:endParaRPr lang="en-US"/>
          </a:p>
        </p:txBody>
      </p:sp>
    </p:spTree>
    <p:extLst>
      <p:ext uri="{BB962C8B-B14F-4D97-AF65-F5344CB8AC3E}">
        <p14:creationId xmlns:p14="http://schemas.microsoft.com/office/powerpoint/2010/main" val="337224025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AD468-A774-41B9-8C72-7ECD71ECF137}"/>
              </a:ext>
            </a:extLst>
          </p:cNvPr>
          <p:cNvSpPr>
            <a:spLocks noGrp="1"/>
          </p:cNvSpPr>
          <p:nvPr>
            <p:ph type="title"/>
          </p:nvPr>
        </p:nvSpPr>
        <p:spPr/>
        <p:txBody>
          <a:bodyPr/>
          <a:lstStyle/>
          <a:p>
            <a:r>
              <a:rPr lang="en-US" dirty="0"/>
              <a:t>Extra Jetty Meanings</a:t>
            </a:r>
          </a:p>
        </p:txBody>
      </p:sp>
      <p:pic>
        <p:nvPicPr>
          <p:cNvPr id="4" name="Picture 3" descr="A wooden pier next to a body of water&#10;&#10;Description generated with very high confidence">
            <a:extLst>
              <a:ext uri="{FF2B5EF4-FFF2-40B4-BE49-F238E27FC236}">
                <a16:creationId xmlns:a16="http://schemas.microsoft.com/office/drawing/2014/main" id="{660AA94A-6401-423B-9AA5-F26BC7103F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5937" y="3978365"/>
            <a:ext cx="7100718" cy="4633218"/>
          </a:xfrm>
          <a:prstGeom prst="rect">
            <a:avLst/>
          </a:prstGeom>
        </p:spPr>
      </p:pic>
      <p:sp>
        <p:nvSpPr>
          <p:cNvPr id="5" name="Content Placeholder 4">
            <a:extLst>
              <a:ext uri="{FF2B5EF4-FFF2-40B4-BE49-F238E27FC236}">
                <a16:creationId xmlns:a16="http://schemas.microsoft.com/office/drawing/2014/main" id="{7A2E0B89-3F63-4A8B-936B-3A18BA7C0557}"/>
              </a:ext>
            </a:extLst>
          </p:cNvPr>
          <p:cNvSpPr>
            <a:spLocks noGrp="1"/>
          </p:cNvSpPr>
          <p:nvPr>
            <p:ph idx="1"/>
          </p:nvPr>
        </p:nvSpPr>
        <p:spPr>
          <a:xfrm>
            <a:off x="10731676" y="8611583"/>
            <a:ext cx="7134980" cy="2390078"/>
          </a:xfrm>
          <a:solidFill>
            <a:schemeClr val="bg1">
              <a:lumMod val="85000"/>
            </a:schemeClr>
          </a:solidFill>
        </p:spPr>
        <p:txBody>
          <a:bodyPr>
            <a:normAutofit lnSpcReduction="10000"/>
          </a:bodyPr>
          <a:lstStyle/>
          <a:p>
            <a:pPr marL="0" indent="0">
              <a:buNone/>
            </a:pPr>
            <a:r>
              <a:rPr lang="en-US" sz="3200" dirty="0"/>
              <a:t>Alt Text:</a:t>
            </a:r>
          </a:p>
          <a:p>
            <a:pPr marL="0" indent="0">
              <a:buNone/>
            </a:pPr>
            <a:r>
              <a:rPr lang="en-US" sz="3200" dirty="0"/>
              <a:t>A wooden pier next to a body of water</a:t>
            </a:r>
          </a:p>
          <a:p>
            <a:pPr marL="0" indent="0">
              <a:buNone/>
            </a:pPr>
            <a:r>
              <a:rPr lang="en-US" sz="3200" dirty="0"/>
              <a:t>Description generated with very high confidence</a:t>
            </a:r>
          </a:p>
        </p:txBody>
      </p:sp>
      <p:sp>
        <p:nvSpPr>
          <p:cNvPr id="6" name="TextBox 5">
            <a:extLst>
              <a:ext uri="{FF2B5EF4-FFF2-40B4-BE49-F238E27FC236}">
                <a16:creationId xmlns:a16="http://schemas.microsoft.com/office/drawing/2014/main" id="{A92D6056-67C9-44D9-9CFA-EBA0A9415E0A}"/>
              </a:ext>
            </a:extLst>
          </p:cNvPr>
          <p:cNvSpPr txBox="1"/>
          <p:nvPr/>
        </p:nvSpPr>
        <p:spPr>
          <a:xfrm>
            <a:off x="5002023" y="3978364"/>
            <a:ext cx="5900974" cy="1077218"/>
          </a:xfrm>
          <a:prstGeom prst="rect">
            <a:avLst/>
          </a:prstGeom>
          <a:noFill/>
        </p:spPr>
        <p:txBody>
          <a:bodyPr wrap="none" rtlCol="0">
            <a:spAutoFit/>
          </a:bodyPr>
          <a:lstStyle/>
          <a:p>
            <a:r>
              <a:rPr lang="en-US" dirty="0"/>
              <a:t>Filename: </a:t>
            </a:r>
          </a:p>
          <a:p>
            <a:r>
              <a:rPr lang="en-US" dirty="0"/>
              <a:t>Francis_Street_JettyNEW.jpg</a:t>
            </a:r>
          </a:p>
        </p:txBody>
      </p:sp>
      <p:sp>
        <p:nvSpPr>
          <p:cNvPr id="7" name="Slide Number Placeholder 6">
            <a:extLst>
              <a:ext uri="{FF2B5EF4-FFF2-40B4-BE49-F238E27FC236}">
                <a16:creationId xmlns:a16="http://schemas.microsoft.com/office/drawing/2014/main" id="{5C755953-56C4-4CFD-AB65-C7CB5ADFAF91}"/>
              </a:ext>
            </a:extLst>
          </p:cNvPr>
          <p:cNvSpPr>
            <a:spLocks noGrp="1"/>
          </p:cNvSpPr>
          <p:nvPr>
            <p:ph type="sldNum" sz="quarter" idx="12"/>
          </p:nvPr>
        </p:nvSpPr>
        <p:spPr/>
        <p:txBody>
          <a:bodyPr/>
          <a:lstStyle/>
          <a:p>
            <a:pPr>
              <a:defRPr/>
            </a:pPr>
            <a:fld id="{A8F77ACA-F70E-FC48-8F8E-3B3052250F48}" type="slidenum">
              <a:rPr lang="en-US" smtClean="0"/>
              <a:pPr>
                <a:defRPr/>
              </a:pPr>
              <a:t>111</a:t>
            </a:fld>
            <a:endParaRPr lang="en-US"/>
          </a:p>
        </p:txBody>
      </p:sp>
    </p:spTree>
    <p:extLst>
      <p:ext uri="{BB962C8B-B14F-4D97-AF65-F5344CB8AC3E}">
        <p14:creationId xmlns:p14="http://schemas.microsoft.com/office/powerpoint/2010/main" val="153428989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B2BC7-62FB-44D8-A2B7-D6D0A014D9E3}"/>
              </a:ext>
            </a:extLst>
          </p:cNvPr>
          <p:cNvSpPr>
            <a:spLocks noGrp="1"/>
          </p:cNvSpPr>
          <p:nvPr>
            <p:ph type="title"/>
          </p:nvPr>
        </p:nvSpPr>
        <p:spPr/>
        <p:txBody>
          <a:bodyPr/>
          <a:lstStyle/>
          <a:p>
            <a:r>
              <a:rPr lang="en-US" dirty="0"/>
              <a:t>Names</a:t>
            </a:r>
          </a:p>
        </p:txBody>
      </p:sp>
      <p:sp>
        <p:nvSpPr>
          <p:cNvPr id="3" name="Content Placeholder 2">
            <a:extLst>
              <a:ext uri="{FF2B5EF4-FFF2-40B4-BE49-F238E27FC236}">
                <a16:creationId xmlns:a16="http://schemas.microsoft.com/office/drawing/2014/main" id="{E81BFA45-D325-43F2-ADB0-280140232081}"/>
              </a:ext>
            </a:extLst>
          </p:cNvPr>
          <p:cNvSpPr>
            <a:spLocks noGrp="1"/>
          </p:cNvSpPr>
          <p:nvPr>
            <p:ph idx="1"/>
          </p:nvPr>
        </p:nvSpPr>
        <p:spPr/>
        <p:txBody>
          <a:bodyPr/>
          <a:lstStyle/>
          <a:p>
            <a:r>
              <a:rPr lang="en-US" dirty="0"/>
              <a:t>Meanwhile, the names of many places don’t reflect these more precise semantics</a:t>
            </a:r>
          </a:p>
          <a:p>
            <a:pPr lvl="1"/>
            <a:r>
              <a:rPr lang="en-US" dirty="0"/>
              <a:t>Canary Wharf</a:t>
            </a:r>
          </a:p>
          <a:p>
            <a:pPr lvl="1"/>
            <a:r>
              <a:rPr lang="en-US" dirty="0"/>
              <a:t>Wigan Pier</a:t>
            </a:r>
          </a:p>
          <a:p>
            <a:pPr lvl="1"/>
            <a:endParaRPr lang="en-US" dirty="0"/>
          </a:p>
          <a:p>
            <a:r>
              <a:rPr lang="en-US" dirty="0"/>
              <a:t>See also: Construction Loans etc. </a:t>
            </a:r>
          </a:p>
          <a:p>
            <a:endParaRPr lang="en-US" dirty="0"/>
          </a:p>
        </p:txBody>
      </p:sp>
      <p:sp>
        <p:nvSpPr>
          <p:cNvPr id="5" name="Slide Number Placeholder 4">
            <a:extLst>
              <a:ext uri="{FF2B5EF4-FFF2-40B4-BE49-F238E27FC236}">
                <a16:creationId xmlns:a16="http://schemas.microsoft.com/office/drawing/2014/main" id="{082A1E86-7ACC-48C5-8634-D936E896A3F8}"/>
              </a:ext>
            </a:extLst>
          </p:cNvPr>
          <p:cNvSpPr>
            <a:spLocks noGrp="1"/>
          </p:cNvSpPr>
          <p:nvPr>
            <p:ph type="sldNum" sz="quarter" idx="12"/>
          </p:nvPr>
        </p:nvSpPr>
        <p:spPr/>
        <p:txBody>
          <a:bodyPr/>
          <a:lstStyle/>
          <a:p>
            <a:pPr>
              <a:defRPr/>
            </a:pPr>
            <a:fld id="{A8F77ACA-F70E-FC48-8F8E-3B3052250F48}" type="slidenum">
              <a:rPr lang="en-US" smtClean="0"/>
              <a:pPr>
                <a:defRPr/>
              </a:pPr>
              <a:t>112</a:t>
            </a:fld>
            <a:endParaRPr lang="en-US"/>
          </a:p>
        </p:txBody>
      </p:sp>
    </p:spTree>
    <p:extLst>
      <p:ext uri="{BB962C8B-B14F-4D97-AF65-F5344CB8AC3E}">
        <p14:creationId xmlns:p14="http://schemas.microsoft.com/office/powerpoint/2010/main" val="54256338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9FC51-7C16-41A3-9C4B-DC608EE164F9}"/>
              </a:ext>
            </a:extLst>
          </p:cNvPr>
          <p:cNvSpPr>
            <a:spLocks noGrp="1"/>
          </p:cNvSpPr>
          <p:nvPr>
            <p:ph type="title"/>
          </p:nvPr>
        </p:nvSpPr>
        <p:spPr>
          <a:xfrm>
            <a:off x="4305300" y="2146916"/>
            <a:ext cx="15773400" cy="1988344"/>
          </a:xfrm>
        </p:spPr>
        <p:txBody>
          <a:bodyPr/>
          <a:lstStyle/>
          <a:p>
            <a:r>
              <a:rPr lang="en-US" sz="6600" dirty="0">
                <a:ea typeface="+mj-ea"/>
                <a:cs typeface="+mj-cs"/>
              </a:rPr>
              <a:t>Lexical Space</a:t>
            </a:r>
            <a:endParaRPr lang="en-US" dirty="0"/>
          </a:p>
        </p:txBody>
      </p:sp>
      <p:sp>
        <p:nvSpPr>
          <p:cNvPr id="7" name="TextBox 6">
            <a:extLst>
              <a:ext uri="{FF2B5EF4-FFF2-40B4-BE49-F238E27FC236}">
                <a16:creationId xmlns:a16="http://schemas.microsoft.com/office/drawing/2014/main" id="{D8CBE719-E29A-405B-83FA-0370CF43017C}"/>
              </a:ext>
            </a:extLst>
          </p:cNvPr>
          <p:cNvSpPr txBox="1"/>
          <p:nvPr/>
        </p:nvSpPr>
        <p:spPr>
          <a:xfrm>
            <a:off x="9428003" y="4134184"/>
            <a:ext cx="3233578" cy="1077218"/>
          </a:xfrm>
          <a:prstGeom prst="rect">
            <a:avLst/>
          </a:prstGeom>
          <a:noFill/>
        </p:spPr>
        <p:txBody>
          <a:bodyPr wrap="none" rtlCol="0">
            <a:spAutoFit/>
          </a:bodyPr>
          <a:lstStyle/>
          <a:p>
            <a:pPr algn="ctr"/>
            <a:r>
              <a:rPr lang="en-US" dirty="0"/>
              <a:t>Things that are </a:t>
            </a:r>
          </a:p>
          <a:p>
            <a:pPr algn="ctr"/>
            <a:r>
              <a:rPr lang="en-US" dirty="0"/>
              <a:t>solidly made</a:t>
            </a:r>
          </a:p>
        </p:txBody>
      </p:sp>
      <p:sp>
        <p:nvSpPr>
          <p:cNvPr id="8" name="TextBox 7">
            <a:extLst>
              <a:ext uri="{FF2B5EF4-FFF2-40B4-BE49-F238E27FC236}">
                <a16:creationId xmlns:a16="http://schemas.microsoft.com/office/drawing/2014/main" id="{F06CF4E5-853F-48BA-9115-B42BAF2673AF}"/>
              </a:ext>
            </a:extLst>
          </p:cNvPr>
          <p:cNvSpPr txBox="1"/>
          <p:nvPr/>
        </p:nvSpPr>
        <p:spPr>
          <a:xfrm>
            <a:off x="14184475" y="4158806"/>
            <a:ext cx="3233578" cy="1077218"/>
          </a:xfrm>
          <a:prstGeom prst="rect">
            <a:avLst/>
          </a:prstGeom>
          <a:noFill/>
        </p:spPr>
        <p:txBody>
          <a:bodyPr wrap="none" rtlCol="0">
            <a:spAutoFit/>
          </a:bodyPr>
          <a:lstStyle/>
          <a:p>
            <a:pPr algn="ctr"/>
            <a:r>
              <a:rPr lang="en-US" dirty="0"/>
              <a:t>Things that are </a:t>
            </a:r>
          </a:p>
          <a:p>
            <a:pPr algn="ctr"/>
            <a:r>
              <a:rPr lang="en-US" dirty="0"/>
              <a:t>open</a:t>
            </a:r>
          </a:p>
        </p:txBody>
      </p:sp>
      <p:sp>
        <p:nvSpPr>
          <p:cNvPr id="9" name="TextBox 8">
            <a:extLst>
              <a:ext uri="{FF2B5EF4-FFF2-40B4-BE49-F238E27FC236}">
                <a16:creationId xmlns:a16="http://schemas.microsoft.com/office/drawing/2014/main" id="{B5A223AF-E67A-4378-BB4E-CCA974EA6284}"/>
              </a:ext>
            </a:extLst>
          </p:cNvPr>
          <p:cNvSpPr txBox="1"/>
          <p:nvPr/>
        </p:nvSpPr>
        <p:spPr>
          <a:xfrm>
            <a:off x="5313992" y="6243076"/>
            <a:ext cx="3348994" cy="1077218"/>
          </a:xfrm>
          <a:prstGeom prst="rect">
            <a:avLst/>
          </a:prstGeom>
          <a:noFill/>
        </p:spPr>
        <p:txBody>
          <a:bodyPr wrap="none" rtlCol="0">
            <a:spAutoFit/>
          </a:bodyPr>
          <a:lstStyle/>
          <a:p>
            <a:pPr algn="r"/>
            <a:r>
              <a:rPr lang="en-US" dirty="0"/>
              <a:t>Things that are</a:t>
            </a:r>
          </a:p>
          <a:p>
            <a:pPr algn="r"/>
            <a:r>
              <a:rPr lang="en-US" dirty="0"/>
              <a:t>parallel to shore</a:t>
            </a:r>
          </a:p>
        </p:txBody>
      </p:sp>
      <p:sp>
        <p:nvSpPr>
          <p:cNvPr id="10" name="TextBox 9">
            <a:extLst>
              <a:ext uri="{FF2B5EF4-FFF2-40B4-BE49-F238E27FC236}">
                <a16:creationId xmlns:a16="http://schemas.microsoft.com/office/drawing/2014/main" id="{441B7D42-4267-4B43-8EF3-73B2E31716F9}"/>
              </a:ext>
            </a:extLst>
          </p:cNvPr>
          <p:cNvSpPr txBox="1"/>
          <p:nvPr/>
        </p:nvSpPr>
        <p:spPr>
          <a:xfrm>
            <a:off x="4565470" y="9019838"/>
            <a:ext cx="4099199" cy="1077218"/>
          </a:xfrm>
          <a:prstGeom prst="rect">
            <a:avLst/>
          </a:prstGeom>
          <a:noFill/>
        </p:spPr>
        <p:txBody>
          <a:bodyPr wrap="none" rtlCol="0">
            <a:spAutoFit/>
          </a:bodyPr>
          <a:lstStyle/>
          <a:p>
            <a:pPr algn="r"/>
            <a:r>
              <a:rPr lang="en-US" dirty="0"/>
              <a:t>Things that are</a:t>
            </a:r>
          </a:p>
          <a:p>
            <a:pPr algn="r"/>
            <a:r>
              <a:rPr lang="en-US" dirty="0"/>
              <a:t>not parallel to shore</a:t>
            </a:r>
          </a:p>
        </p:txBody>
      </p:sp>
      <p:sp>
        <p:nvSpPr>
          <p:cNvPr id="11" name="TextBox 10">
            <a:extLst>
              <a:ext uri="{FF2B5EF4-FFF2-40B4-BE49-F238E27FC236}">
                <a16:creationId xmlns:a16="http://schemas.microsoft.com/office/drawing/2014/main" id="{80C4F2D5-7ADC-416A-B988-A1BB991ED5E9}"/>
              </a:ext>
            </a:extLst>
          </p:cNvPr>
          <p:cNvSpPr txBox="1"/>
          <p:nvPr/>
        </p:nvSpPr>
        <p:spPr>
          <a:xfrm>
            <a:off x="14527584" y="9245972"/>
            <a:ext cx="2590240" cy="830997"/>
          </a:xfrm>
          <a:prstGeom prst="rect">
            <a:avLst/>
          </a:prstGeom>
          <a:noFill/>
        </p:spPr>
        <p:txBody>
          <a:bodyPr wrap="square" rtlCol="0">
            <a:spAutoFit/>
          </a:bodyPr>
          <a:lstStyle/>
          <a:p>
            <a:pPr algn="ctr"/>
            <a:r>
              <a:rPr lang="en-US" sz="4800" dirty="0"/>
              <a:t>Pier</a:t>
            </a:r>
          </a:p>
        </p:txBody>
      </p:sp>
      <p:sp>
        <p:nvSpPr>
          <p:cNvPr id="12" name="TextBox 11">
            <a:extLst>
              <a:ext uri="{FF2B5EF4-FFF2-40B4-BE49-F238E27FC236}">
                <a16:creationId xmlns:a16="http://schemas.microsoft.com/office/drawing/2014/main" id="{6464920F-88C3-4F20-94D3-FDB105AB8891}"/>
              </a:ext>
            </a:extLst>
          </p:cNvPr>
          <p:cNvSpPr txBox="1"/>
          <p:nvPr/>
        </p:nvSpPr>
        <p:spPr>
          <a:xfrm>
            <a:off x="9476212" y="9245968"/>
            <a:ext cx="2590240" cy="830997"/>
          </a:xfrm>
          <a:prstGeom prst="rect">
            <a:avLst/>
          </a:prstGeom>
          <a:noFill/>
        </p:spPr>
        <p:txBody>
          <a:bodyPr wrap="square" rtlCol="0">
            <a:spAutoFit/>
          </a:bodyPr>
          <a:lstStyle/>
          <a:p>
            <a:pPr algn="ctr"/>
            <a:r>
              <a:rPr lang="en-US" sz="4800" dirty="0"/>
              <a:t>Jetty</a:t>
            </a:r>
          </a:p>
        </p:txBody>
      </p:sp>
      <p:sp>
        <p:nvSpPr>
          <p:cNvPr id="13" name="TextBox 12">
            <a:extLst>
              <a:ext uri="{FF2B5EF4-FFF2-40B4-BE49-F238E27FC236}">
                <a16:creationId xmlns:a16="http://schemas.microsoft.com/office/drawing/2014/main" id="{6F938743-FD39-4D1C-80FB-7162C9D2A521}"/>
              </a:ext>
            </a:extLst>
          </p:cNvPr>
          <p:cNvSpPr txBox="1"/>
          <p:nvPr/>
        </p:nvSpPr>
        <p:spPr>
          <a:xfrm>
            <a:off x="9749674" y="6289244"/>
            <a:ext cx="2590240" cy="830997"/>
          </a:xfrm>
          <a:prstGeom prst="rect">
            <a:avLst/>
          </a:prstGeom>
          <a:noFill/>
        </p:spPr>
        <p:txBody>
          <a:bodyPr wrap="square" rtlCol="0">
            <a:spAutoFit/>
          </a:bodyPr>
          <a:lstStyle/>
          <a:p>
            <a:pPr algn="ctr"/>
            <a:r>
              <a:rPr lang="en-US" sz="4800" dirty="0"/>
              <a:t>Quay</a:t>
            </a:r>
          </a:p>
        </p:txBody>
      </p:sp>
      <p:sp>
        <p:nvSpPr>
          <p:cNvPr id="14" name="TextBox 13">
            <a:extLst>
              <a:ext uri="{FF2B5EF4-FFF2-40B4-BE49-F238E27FC236}">
                <a16:creationId xmlns:a16="http://schemas.microsoft.com/office/drawing/2014/main" id="{CE6D0D55-DE26-4CE8-B5B3-391C5D201935}"/>
              </a:ext>
            </a:extLst>
          </p:cNvPr>
          <p:cNvSpPr txBox="1"/>
          <p:nvPr/>
        </p:nvSpPr>
        <p:spPr>
          <a:xfrm>
            <a:off x="14483038" y="6289244"/>
            <a:ext cx="2590240" cy="830997"/>
          </a:xfrm>
          <a:prstGeom prst="rect">
            <a:avLst/>
          </a:prstGeom>
          <a:noFill/>
        </p:spPr>
        <p:txBody>
          <a:bodyPr wrap="square" rtlCol="0">
            <a:spAutoFit/>
          </a:bodyPr>
          <a:lstStyle/>
          <a:p>
            <a:pPr algn="ctr"/>
            <a:r>
              <a:rPr lang="en-US" sz="4800" dirty="0"/>
              <a:t>Wharf</a:t>
            </a:r>
          </a:p>
        </p:txBody>
      </p:sp>
      <p:sp>
        <p:nvSpPr>
          <p:cNvPr id="15" name="Rectangle 14">
            <a:extLst>
              <a:ext uri="{FF2B5EF4-FFF2-40B4-BE49-F238E27FC236}">
                <a16:creationId xmlns:a16="http://schemas.microsoft.com/office/drawing/2014/main" id="{513DB4E3-A639-4157-B4A6-939FE953223B}"/>
              </a:ext>
            </a:extLst>
          </p:cNvPr>
          <p:cNvSpPr/>
          <p:nvPr/>
        </p:nvSpPr>
        <p:spPr>
          <a:xfrm>
            <a:off x="8666347" y="5266688"/>
            <a:ext cx="4756898" cy="57956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en-US" sz="6400"/>
          </a:p>
        </p:txBody>
      </p:sp>
      <p:sp>
        <p:nvSpPr>
          <p:cNvPr id="16" name="Rectangle 15">
            <a:extLst>
              <a:ext uri="{FF2B5EF4-FFF2-40B4-BE49-F238E27FC236}">
                <a16:creationId xmlns:a16="http://schemas.microsoft.com/office/drawing/2014/main" id="{48A79D8E-1F83-47D9-A836-E8B7155BCF6B}"/>
              </a:ext>
            </a:extLst>
          </p:cNvPr>
          <p:cNvSpPr/>
          <p:nvPr/>
        </p:nvSpPr>
        <p:spPr>
          <a:xfrm>
            <a:off x="13423245" y="5266004"/>
            <a:ext cx="4746814" cy="57956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en-US" sz="6400"/>
          </a:p>
        </p:txBody>
      </p:sp>
      <p:sp>
        <p:nvSpPr>
          <p:cNvPr id="17" name="Rectangle 16">
            <a:extLst>
              <a:ext uri="{FF2B5EF4-FFF2-40B4-BE49-F238E27FC236}">
                <a16:creationId xmlns:a16="http://schemas.microsoft.com/office/drawing/2014/main" id="{152FB94A-EA06-433B-B315-B89C6F85FA95}"/>
              </a:ext>
            </a:extLst>
          </p:cNvPr>
          <p:cNvSpPr/>
          <p:nvPr/>
        </p:nvSpPr>
        <p:spPr>
          <a:xfrm>
            <a:off x="8662989" y="5266004"/>
            <a:ext cx="9507070" cy="28858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en-US" sz="6400"/>
          </a:p>
        </p:txBody>
      </p:sp>
      <p:sp>
        <p:nvSpPr>
          <p:cNvPr id="19" name="TextBox 18">
            <a:extLst>
              <a:ext uri="{FF2B5EF4-FFF2-40B4-BE49-F238E27FC236}">
                <a16:creationId xmlns:a16="http://schemas.microsoft.com/office/drawing/2014/main" id="{08C27DA8-036A-4E6B-ACEF-279E35DCA110}"/>
              </a:ext>
            </a:extLst>
          </p:cNvPr>
          <p:cNvSpPr txBox="1"/>
          <p:nvPr/>
        </p:nvSpPr>
        <p:spPr>
          <a:xfrm>
            <a:off x="4774003" y="4136520"/>
            <a:ext cx="3780202" cy="1077218"/>
          </a:xfrm>
          <a:prstGeom prst="rect">
            <a:avLst/>
          </a:prstGeom>
          <a:noFill/>
        </p:spPr>
        <p:txBody>
          <a:bodyPr wrap="none" rtlCol="0">
            <a:spAutoFit/>
          </a:bodyPr>
          <a:lstStyle/>
          <a:p>
            <a:r>
              <a:rPr lang="en-US" dirty="0"/>
              <a:t>Things where you </a:t>
            </a:r>
          </a:p>
          <a:p>
            <a:r>
              <a:rPr lang="en-US" dirty="0"/>
              <a:t>can land a boat</a:t>
            </a:r>
          </a:p>
        </p:txBody>
      </p:sp>
      <p:sp>
        <p:nvSpPr>
          <p:cNvPr id="20" name="Rectangle 19">
            <a:extLst>
              <a:ext uri="{FF2B5EF4-FFF2-40B4-BE49-F238E27FC236}">
                <a16:creationId xmlns:a16="http://schemas.microsoft.com/office/drawing/2014/main" id="{C3ACAA54-F6F5-448D-A370-03ED8BF40903}"/>
              </a:ext>
            </a:extLst>
          </p:cNvPr>
          <p:cNvSpPr/>
          <p:nvPr/>
        </p:nvSpPr>
        <p:spPr>
          <a:xfrm>
            <a:off x="4807042" y="4208575"/>
            <a:ext cx="14603504" cy="749857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en-US" sz="6400"/>
          </a:p>
        </p:txBody>
      </p:sp>
      <p:sp>
        <p:nvSpPr>
          <p:cNvPr id="3" name="Cloud 2">
            <a:extLst>
              <a:ext uri="{FF2B5EF4-FFF2-40B4-BE49-F238E27FC236}">
                <a16:creationId xmlns:a16="http://schemas.microsoft.com/office/drawing/2014/main" id="{6145B792-2F7D-40EF-9B5C-99EF8B197CC2}"/>
              </a:ext>
            </a:extLst>
          </p:cNvPr>
          <p:cNvSpPr/>
          <p:nvPr/>
        </p:nvSpPr>
        <p:spPr>
          <a:xfrm>
            <a:off x="8130986" y="7412625"/>
            <a:ext cx="10555944" cy="3990482"/>
          </a:xfrm>
          <a:prstGeom prst="cloud">
            <a:avLst/>
          </a:prstGeom>
          <a:solidFill>
            <a:srgbClr val="00B0F0">
              <a:alpha val="23922"/>
            </a:srgbClr>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200" dirty="0">
                <a:solidFill>
                  <a:srgbClr val="002060"/>
                </a:solidFill>
              </a:rPr>
              <a:t>“Jetty”</a:t>
            </a:r>
            <a:endParaRPr lang="en-US" sz="6400" dirty="0">
              <a:solidFill>
                <a:srgbClr val="002060"/>
              </a:solidFill>
            </a:endParaRPr>
          </a:p>
        </p:txBody>
      </p:sp>
      <p:sp>
        <p:nvSpPr>
          <p:cNvPr id="5" name="Slide Number Placeholder 4">
            <a:extLst>
              <a:ext uri="{FF2B5EF4-FFF2-40B4-BE49-F238E27FC236}">
                <a16:creationId xmlns:a16="http://schemas.microsoft.com/office/drawing/2014/main" id="{A6BC25CE-A9E5-416D-A174-F25D634039A9}"/>
              </a:ext>
            </a:extLst>
          </p:cNvPr>
          <p:cNvSpPr>
            <a:spLocks noGrp="1"/>
          </p:cNvSpPr>
          <p:nvPr>
            <p:ph type="sldNum" sz="quarter" idx="12"/>
          </p:nvPr>
        </p:nvSpPr>
        <p:spPr/>
        <p:txBody>
          <a:bodyPr/>
          <a:lstStyle/>
          <a:p>
            <a:pPr>
              <a:defRPr/>
            </a:pPr>
            <a:fld id="{A8F77ACA-F70E-FC48-8F8E-3B3052250F48}" type="slidenum">
              <a:rPr lang="en-US" smtClean="0"/>
              <a:pPr>
                <a:defRPr/>
              </a:pPr>
              <a:t>113</a:t>
            </a:fld>
            <a:endParaRPr lang="en-US"/>
          </a:p>
        </p:txBody>
      </p:sp>
    </p:spTree>
    <p:extLst>
      <p:ext uri="{BB962C8B-B14F-4D97-AF65-F5344CB8AC3E}">
        <p14:creationId xmlns:p14="http://schemas.microsoft.com/office/powerpoint/2010/main" val="109180002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a:t>
            </a:r>
            <a:r>
              <a:rPr lang="en-GB" dirty="0" err="1"/>
              <a:t>Nyms</a:t>
            </a:r>
            <a:endParaRPr lang="en-US" dirty="0"/>
          </a:p>
        </p:txBody>
      </p:sp>
      <p:graphicFrame>
        <p:nvGraphicFramePr>
          <p:cNvPr id="5" name="Table 4"/>
          <p:cNvGraphicFramePr>
            <a:graphicFrameLocks noGrp="1"/>
          </p:cNvGraphicFramePr>
          <p:nvPr>
            <p:extLst/>
          </p:nvPr>
        </p:nvGraphicFramePr>
        <p:xfrm>
          <a:off x="5519738" y="3843832"/>
          <a:ext cx="13258800" cy="7458076"/>
        </p:xfrm>
        <a:graphic>
          <a:graphicData uri="http://schemas.openxmlformats.org/drawingml/2006/table">
            <a:tbl>
              <a:tblPr firstRow="1" firstCol="1" bandRow="1">
                <a:tableStyleId>{5C22544A-7EE6-4342-B048-85BDC9FD1C3A}</a:tableStyleId>
              </a:tblPr>
              <a:tblGrid>
                <a:gridCol w="2891018">
                  <a:extLst>
                    <a:ext uri="{9D8B030D-6E8A-4147-A177-3AD203B41FA5}">
                      <a16:colId xmlns:a16="http://schemas.microsoft.com/office/drawing/2014/main" val="20000"/>
                    </a:ext>
                  </a:extLst>
                </a:gridCol>
                <a:gridCol w="5948182">
                  <a:extLst>
                    <a:ext uri="{9D8B030D-6E8A-4147-A177-3AD203B41FA5}">
                      <a16:colId xmlns:a16="http://schemas.microsoft.com/office/drawing/2014/main" val="20001"/>
                    </a:ext>
                  </a:extLst>
                </a:gridCol>
                <a:gridCol w="4419600">
                  <a:extLst>
                    <a:ext uri="{9D8B030D-6E8A-4147-A177-3AD203B41FA5}">
                      <a16:colId xmlns:a16="http://schemas.microsoft.com/office/drawing/2014/main" val="20002"/>
                    </a:ext>
                  </a:extLst>
                </a:gridCol>
              </a:tblGrid>
              <a:tr h="399146">
                <a:tc>
                  <a:txBody>
                    <a:bodyPr/>
                    <a:lstStyle/>
                    <a:p>
                      <a:pPr algn="ctr">
                        <a:lnSpc>
                          <a:spcPct val="115000"/>
                        </a:lnSpc>
                        <a:spcAft>
                          <a:spcPts val="0"/>
                        </a:spcAft>
                      </a:pPr>
                      <a:r>
                        <a:rPr lang="en-US" sz="2200" dirty="0" err="1">
                          <a:effectLst/>
                        </a:rPr>
                        <a:t>Nym</a:t>
                      </a:r>
                      <a:endParaRPr lang="en-US" sz="2200" dirty="0">
                        <a:effectLst/>
                        <a:latin typeface="Calibri" panose="020F0502020204030204" pitchFamily="34" charset="0"/>
                        <a:ea typeface="Calibri" panose="020F0502020204030204" pitchFamily="34" charset="0"/>
                        <a:cs typeface="Calibri" panose="020F0502020204030204" pitchFamily="34" charset="0"/>
                      </a:endParaRPr>
                    </a:p>
                  </a:txBody>
                  <a:tcPr marL="102870" marR="102870" marT="0" marB="0"/>
                </a:tc>
                <a:tc>
                  <a:txBody>
                    <a:bodyPr/>
                    <a:lstStyle/>
                    <a:p>
                      <a:pPr algn="ctr">
                        <a:lnSpc>
                          <a:spcPct val="115000"/>
                        </a:lnSpc>
                        <a:spcAft>
                          <a:spcPts val="0"/>
                        </a:spcAft>
                      </a:pPr>
                      <a:r>
                        <a:rPr lang="en-US" sz="2200" dirty="0">
                          <a:effectLst/>
                        </a:rPr>
                        <a:t>Definition: Words having</a:t>
                      </a:r>
                      <a:endParaRPr lang="en-US" sz="2200" dirty="0">
                        <a:effectLst/>
                        <a:latin typeface="Calibri" panose="020F0502020204030204" pitchFamily="34" charset="0"/>
                        <a:ea typeface="Calibri" panose="020F0502020204030204" pitchFamily="34" charset="0"/>
                        <a:cs typeface="Calibri" panose="020F0502020204030204" pitchFamily="34" charset="0"/>
                      </a:endParaRPr>
                    </a:p>
                  </a:txBody>
                  <a:tcPr marL="102870" marR="102870" marT="0" marB="0"/>
                </a:tc>
                <a:tc>
                  <a:txBody>
                    <a:bodyPr/>
                    <a:lstStyle/>
                    <a:p>
                      <a:pPr algn="ctr">
                        <a:lnSpc>
                          <a:spcPct val="115000"/>
                        </a:lnSpc>
                        <a:spcAft>
                          <a:spcPts val="0"/>
                        </a:spcAft>
                      </a:pPr>
                      <a:r>
                        <a:rPr lang="en-US" sz="2200">
                          <a:effectLst/>
                        </a:rPr>
                        <a:t>Examples</a:t>
                      </a:r>
                      <a:endParaRPr lang="en-US" sz="2200">
                        <a:effectLst/>
                        <a:latin typeface="Calibri" panose="020F0502020204030204" pitchFamily="34" charset="0"/>
                        <a:ea typeface="Calibri" panose="020F0502020204030204" pitchFamily="34" charset="0"/>
                        <a:cs typeface="Calibri" panose="020F0502020204030204" pitchFamily="34" charset="0"/>
                      </a:endParaRPr>
                    </a:p>
                  </a:txBody>
                  <a:tcPr marL="102870" marR="102870" marT="0" marB="0"/>
                </a:tc>
                <a:extLst>
                  <a:ext uri="{0D108BD9-81ED-4DB2-BD59-A6C34878D82A}">
                    <a16:rowId xmlns:a16="http://schemas.microsoft.com/office/drawing/2014/main" val="10000"/>
                  </a:ext>
                </a:extLst>
              </a:tr>
              <a:tr h="823150">
                <a:tc>
                  <a:txBody>
                    <a:bodyPr/>
                    <a:lstStyle/>
                    <a:p>
                      <a:pPr>
                        <a:lnSpc>
                          <a:spcPct val="115000"/>
                        </a:lnSpc>
                        <a:spcAft>
                          <a:spcPts val="0"/>
                        </a:spcAft>
                      </a:pPr>
                      <a:r>
                        <a:rPr lang="en-US" sz="2200">
                          <a:effectLst/>
                        </a:rPr>
                        <a:t>Synonym</a:t>
                      </a:r>
                      <a:endParaRPr lang="en-US" sz="2200">
                        <a:effectLst/>
                        <a:latin typeface="Calibri" panose="020F0502020204030204" pitchFamily="34" charset="0"/>
                        <a:ea typeface="Calibri" panose="020F0502020204030204" pitchFamily="34" charset="0"/>
                        <a:cs typeface="Calibri" panose="020F0502020204030204" pitchFamily="34" charset="0"/>
                      </a:endParaRPr>
                    </a:p>
                  </a:txBody>
                  <a:tcPr marL="102870" marR="102870" marT="0" marB="0"/>
                </a:tc>
                <a:tc>
                  <a:txBody>
                    <a:bodyPr/>
                    <a:lstStyle/>
                    <a:p>
                      <a:pPr>
                        <a:lnSpc>
                          <a:spcPct val="115000"/>
                        </a:lnSpc>
                        <a:spcAft>
                          <a:spcPts val="0"/>
                        </a:spcAft>
                      </a:pPr>
                      <a:r>
                        <a:rPr lang="en-US" sz="2200">
                          <a:effectLst/>
                        </a:rPr>
                        <a:t>Same meaning</a:t>
                      </a:r>
                      <a:endParaRPr lang="en-US" sz="2200">
                        <a:effectLst/>
                        <a:latin typeface="Calibri" panose="020F0502020204030204" pitchFamily="34" charset="0"/>
                        <a:ea typeface="Calibri" panose="020F0502020204030204" pitchFamily="34" charset="0"/>
                        <a:cs typeface="Calibri" panose="020F0502020204030204" pitchFamily="34" charset="0"/>
                      </a:endParaRPr>
                    </a:p>
                  </a:txBody>
                  <a:tcPr marL="102870" marR="102870" marT="0" marB="0"/>
                </a:tc>
                <a:tc>
                  <a:txBody>
                    <a:bodyPr/>
                    <a:lstStyle/>
                    <a:p>
                      <a:pPr>
                        <a:lnSpc>
                          <a:spcPct val="115000"/>
                        </a:lnSpc>
                        <a:spcAft>
                          <a:spcPts val="0"/>
                        </a:spcAft>
                      </a:pPr>
                      <a:r>
                        <a:rPr lang="en-US" sz="2200">
                          <a:effectLst/>
                        </a:rPr>
                        <a:t>Equity instrument</a:t>
                      </a:r>
                    </a:p>
                    <a:p>
                      <a:pPr>
                        <a:lnSpc>
                          <a:spcPct val="115000"/>
                        </a:lnSpc>
                        <a:spcAft>
                          <a:spcPts val="0"/>
                        </a:spcAft>
                      </a:pPr>
                      <a:r>
                        <a:rPr lang="en-US" sz="2200">
                          <a:effectLst/>
                        </a:rPr>
                        <a:t>Share</a:t>
                      </a:r>
                      <a:endParaRPr lang="en-US" sz="2200">
                        <a:effectLst/>
                        <a:latin typeface="Calibri" panose="020F0502020204030204" pitchFamily="34" charset="0"/>
                        <a:ea typeface="Calibri" panose="020F0502020204030204" pitchFamily="34" charset="0"/>
                        <a:cs typeface="Calibri" panose="020F0502020204030204" pitchFamily="34" charset="0"/>
                      </a:endParaRPr>
                    </a:p>
                  </a:txBody>
                  <a:tcPr marL="102870" marR="102870" marT="0" marB="0"/>
                </a:tc>
                <a:extLst>
                  <a:ext uri="{0D108BD9-81ED-4DB2-BD59-A6C34878D82A}">
                    <a16:rowId xmlns:a16="http://schemas.microsoft.com/office/drawing/2014/main" val="10001"/>
                  </a:ext>
                </a:extLst>
              </a:tr>
              <a:tr h="1247156">
                <a:tc>
                  <a:txBody>
                    <a:bodyPr/>
                    <a:lstStyle/>
                    <a:p>
                      <a:pPr>
                        <a:lnSpc>
                          <a:spcPct val="115000"/>
                        </a:lnSpc>
                        <a:spcAft>
                          <a:spcPts val="0"/>
                        </a:spcAft>
                      </a:pPr>
                      <a:r>
                        <a:rPr lang="en-US" sz="2200">
                          <a:effectLst/>
                        </a:rPr>
                        <a:t>Homograph</a:t>
                      </a:r>
                      <a:endParaRPr lang="en-US" sz="2200">
                        <a:effectLst/>
                        <a:latin typeface="Calibri" panose="020F0502020204030204" pitchFamily="34" charset="0"/>
                        <a:ea typeface="Calibri" panose="020F0502020204030204" pitchFamily="34" charset="0"/>
                        <a:cs typeface="Calibri" panose="020F0502020204030204" pitchFamily="34" charset="0"/>
                      </a:endParaRPr>
                    </a:p>
                  </a:txBody>
                  <a:tcPr marL="102870" marR="102870" marT="0" marB="0"/>
                </a:tc>
                <a:tc>
                  <a:txBody>
                    <a:bodyPr/>
                    <a:lstStyle/>
                    <a:p>
                      <a:pPr>
                        <a:lnSpc>
                          <a:spcPct val="115000"/>
                        </a:lnSpc>
                        <a:spcAft>
                          <a:spcPts val="0"/>
                        </a:spcAft>
                      </a:pPr>
                      <a:r>
                        <a:rPr lang="en-US" sz="2200" dirty="0">
                          <a:effectLst/>
                        </a:rPr>
                        <a:t>Same spelling</a:t>
                      </a:r>
                    </a:p>
                    <a:p>
                      <a:pPr>
                        <a:lnSpc>
                          <a:spcPct val="115000"/>
                        </a:lnSpc>
                        <a:spcAft>
                          <a:spcPts val="0"/>
                        </a:spcAft>
                      </a:pPr>
                      <a:r>
                        <a:rPr lang="en-US" sz="2200" dirty="0">
                          <a:effectLst/>
                        </a:rPr>
                        <a:t>Different meaning</a:t>
                      </a:r>
                    </a:p>
                    <a:p>
                      <a:pPr>
                        <a:lnSpc>
                          <a:spcPct val="115000"/>
                        </a:lnSpc>
                        <a:spcAft>
                          <a:spcPts val="0"/>
                        </a:spcAft>
                      </a:pPr>
                      <a:r>
                        <a:rPr lang="en-US" sz="2200" dirty="0">
                          <a:effectLst/>
                        </a:rPr>
                        <a:t>May have same or different pronunciation</a:t>
                      </a:r>
                      <a:endParaRPr lang="en-US" sz="2200" dirty="0">
                        <a:effectLst/>
                        <a:latin typeface="Calibri" panose="020F0502020204030204" pitchFamily="34" charset="0"/>
                        <a:ea typeface="Calibri" panose="020F0502020204030204" pitchFamily="34" charset="0"/>
                        <a:cs typeface="Calibri" panose="020F0502020204030204" pitchFamily="34" charset="0"/>
                      </a:endParaRPr>
                    </a:p>
                  </a:txBody>
                  <a:tcPr marL="102870" marR="102870" marT="0" marB="0"/>
                </a:tc>
                <a:tc>
                  <a:txBody>
                    <a:bodyPr/>
                    <a:lstStyle/>
                    <a:p>
                      <a:pPr>
                        <a:lnSpc>
                          <a:spcPct val="115000"/>
                        </a:lnSpc>
                        <a:spcAft>
                          <a:spcPts val="0"/>
                        </a:spcAft>
                      </a:pPr>
                      <a:r>
                        <a:rPr lang="en-US" sz="2200">
                          <a:effectLst/>
                        </a:rPr>
                        <a:t>Share (instrument)</a:t>
                      </a:r>
                    </a:p>
                    <a:p>
                      <a:pPr>
                        <a:lnSpc>
                          <a:spcPct val="115000"/>
                        </a:lnSpc>
                        <a:spcAft>
                          <a:spcPts val="0"/>
                        </a:spcAft>
                      </a:pPr>
                      <a:r>
                        <a:rPr lang="en-US" sz="2200">
                          <a:effectLst/>
                        </a:rPr>
                        <a:t>Share (divide)</a:t>
                      </a:r>
                      <a:endParaRPr lang="en-US" sz="2200">
                        <a:effectLst/>
                        <a:latin typeface="Calibri" panose="020F0502020204030204" pitchFamily="34" charset="0"/>
                        <a:ea typeface="Calibri" panose="020F0502020204030204" pitchFamily="34" charset="0"/>
                        <a:cs typeface="Calibri" panose="020F0502020204030204" pitchFamily="34" charset="0"/>
                      </a:endParaRPr>
                    </a:p>
                  </a:txBody>
                  <a:tcPr marL="102870" marR="102870" marT="0" marB="0"/>
                </a:tc>
                <a:extLst>
                  <a:ext uri="{0D108BD9-81ED-4DB2-BD59-A6C34878D82A}">
                    <a16:rowId xmlns:a16="http://schemas.microsoft.com/office/drawing/2014/main" val="10002"/>
                  </a:ext>
                </a:extLst>
              </a:tr>
              <a:tr h="1247156">
                <a:tc>
                  <a:txBody>
                    <a:bodyPr/>
                    <a:lstStyle/>
                    <a:p>
                      <a:pPr>
                        <a:lnSpc>
                          <a:spcPct val="115000"/>
                        </a:lnSpc>
                        <a:spcAft>
                          <a:spcPts val="0"/>
                        </a:spcAft>
                      </a:pPr>
                      <a:r>
                        <a:rPr lang="en-US" sz="2200">
                          <a:effectLst/>
                        </a:rPr>
                        <a:t>Heteronym</a:t>
                      </a:r>
                      <a:endParaRPr lang="en-US" sz="2200">
                        <a:effectLst/>
                        <a:latin typeface="Calibri" panose="020F0502020204030204" pitchFamily="34" charset="0"/>
                        <a:ea typeface="Calibri" panose="020F0502020204030204" pitchFamily="34" charset="0"/>
                        <a:cs typeface="Calibri" panose="020F0502020204030204" pitchFamily="34" charset="0"/>
                      </a:endParaRPr>
                    </a:p>
                  </a:txBody>
                  <a:tcPr marL="102870" marR="102870" marT="0" marB="0"/>
                </a:tc>
                <a:tc>
                  <a:txBody>
                    <a:bodyPr/>
                    <a:lstStyle/>
                    <a:p>
                      <a:pPr>
                        <a:lnSpc>
                          <a:spcPct val="115000"/>
                        </a:lnSpc>
                        <a:spcAft>
                          <a:spcPts val="0"/>
                        </a:spcAft>
                      </a:pPr>
                      <a:r>
                        <a:rPr lang="en-US" sz="2200">
                          <a:effectLst/>
                        </a:rPr>
                        <a:t>Same spelling </a:t>
                      </a:r>
                    </a:p>
                    <a:p>
                      <a:pPr>
                        <a:lnSpc>
                          <a:spcPct val="115000"/>
                        </a:lnSpc>
                        <a:spcAft>
                          <a:spcPts val="0"/>
                        </a:spcAft>
                      </a:pPr>
                      <a:r>
                        <a:rPr lang="en-US" sz="2200">
                          <a:effectLst/>
                        </a:rPr>
                        <a:t>Different meaning and </a:t>
                      </a:r>
                    </a:p>
                    <a:p>
                      <a:pPr>
                        <a:lnSpc>
                          <a:spcPct val="115000"/>
                        </a:lnSpc>
                        <a:spcAft>
                          <a:spcPts val="0"/>
                        </a:spcAft>
                      </a:pPr>
                      <a:r>
                        <a:rPr lang="en-US" sz="2200">
                          <a:effectLst/>
                        </a:rPr>
                        <a:t>Different pronunciation</a:t>
                      </a:r>
                      <a:endParaRPr lang="en-US" sz="2200">
                        <a:effectLst/>
                        <a:latin typeface="Calibri" panose="020F0502020204030204" pitchFamily="34" charset="0"/>
                        <a:ea typeface="Calibri" panose="020F0502020204030204" pitchFamily="34" charset="0"/>
                        <a:cs typeface="Calibri" panose="020F0502020204030204" pitchFamily="34" charset="0"/>
                      </a:endParaRPr>
                    </a:p>
                  </a:txBody>
                  <a:tcPr marL="102870" marR="102870" marT="0" marB="0"/>
                </a:tc>
                <a:tc>
                  <a:txBody>
                    <a:bodyPr/>
                    <a:lstStyle/>
                    <a:p>
                      <a:pPr>
                        <a:lnSpc>
                          <a:spcPct val="115000"/>
                        </a:lnSpc>
                        <a:spcAft>
                          <a:spcPts val="0"/>
                        </a:spcAft>
                      </a:pPr>
                      <a:r>
                        <a:rPr lang="en-US" sz="2200">
                          <a:effectLst/>
                        </a:rPr>
                        <a:t>Bass fish</a:t>
                      </a:r>
                    </a:p>
                    <a:p>
                      <a:pPr>
                        <a:lnSpc>
                          <a:spcPct val="115000"/>
                        </a:lnSpc>
                        <a:spcAft>
                          <a:spcPts val="0"/>
                        </a:spcAft>
                      </a:pPr>
                      <a:r>
                        <a:rPr lang="en-US" sz="2200">
                          <a:effectLst/>
                        </a:rPr>
                        <a:t>Bass musical register</a:t>
                      </a:r>
                      <a:endParaRPr lang="en-US" sz="2200">
                        <a:effectLst/>
                        <a:latin typeface="Calibri" panose="020F0502020204030204" pitchFamily="34" charset="0"/>
                        <a:ea typeface="Calibri" panose="020F0502020204030204" pitchFamily="34" charset="0"/>
                        <a:cs typeface="Calibri" panose="020F0502020204030204" pitchFamily="34" charset="0"/>
                      </a:endParaRPr>
                    </a:p>
                  </a:txBody>
                  <a:tcPr marL="102870" marR="102870" marT="0" marB="0"/>
                </a:tc>
                <a:extLst>
                  <a:ext uri="{0D108BD9-81ED-4DB2-BD59-A6C34878D82A}">
                    <a16:rowId xmlns:a16="http://schemas.microsoft.com/office/drawing/2014/main" val="10003"/>
                  </a:ext>
                </a:extLst>
              </a:tr>
              <a:tr h="1247156">
                <a:tc>
                  <a:txBody>
                    <a:bodyPr/>
                    <a:lstStyle/>
                    <a:p>
                      <a:pPr>
                        <a:lnSpc>
                          <a:spcPct val="115000"/>
                        </a:lnSpc>
                        <a:spcAft>
                          <a:spcPts val="0"/>
                        </a:spcAft>
                      </a:pPr>
                      <a:r>
                        <a:rPr lang="en-US" sz="2200">
                          <a:effectLst/>
                        </a:rPr>
                        <a:t>Heterograph</a:t>
                      </a:r>
                      <a:endParaRPr lang="en-US" sz="2200">
                        <a:effectLst/>
                        <a:latin typeface="Calibri" panose="020F0502020204030204" pitchFamily="34" charset="0"/>
                        <a:ea typeface="Calibri" panose="020F0502020204030204" pitchFamily="34" charset="0"/>
                        <a:cs typeface="Calibri" panose="020F0502020204030204" pitchFamily="34" charset="0"/>
                      </a:endParaRPr>
                    </a:p>
                  </a:txBody>
                  <a:tcPr marL="102870" marR="102870" marT="0" marB="0"/>
                </a:tc>
                <a:tc>
                  <a:txBody>
                    <a:bodyPr/>
                    <a:lstStyle/>
                    <a:p>
                      <a:pPr>
                        <a:lnSpc>
                          <a:spcPct val="115000"/>
                        </a:lnSpc>
                        <a:spcAft>
                          <a:spcPts val="0"/>
                        </a:spcAft>
                      </a:pPr>
                      <a:r>
                        <a:rPr lang="en-US" sz="2200" dirty="0">
                          <a:effectLst/>
                        </a:rPr>
                        <a:t>Same Pronunciation</a:t>
                      </a:r>
                    </a:p>
                    <a:p>
                      <a:pPr>
                        <a:lnSpc>
                          <a:spcPct val="115000"/>
                        </a:lnSpc>
                        <a:spcAft>
                          <a:spcPts val="0"/>
                        </a:spcAft>
                      </a:pPr>
                      <a:r>
                        <a:rPr lang="en-US" sz="2200" dirty="0">
                          <a:effectLst/>
                        </a:rPr>
                        <a:t>Different spelling and </a:t>
                      </a:r>
                    </a:p>
                    <a:p>
                      <a:pPr>
                        <a:lnSpc>
                          <a:spcPct val="115000"/>
                        </a:lnSpc>
                        <a:spcAft>
                          <a:spcPts val="0"/>
                        </a:spcAft>
                      </a:pPr>
                      <a:r>
                        <a:rPr lang="en-US" sz="2200" dirty="0">
                          <a:effectLst/>
                        </a:rPr>
                        <a:t>Different meaning</a:t>
                      </a:r>
                      <a:endParaRPr lang="en-US" sz="2200" dirty="0">
                        <a:effectLst/>
                        <a:latin typeface="Calibri" panose="020F0502020204030204" pitchFamily="34" charset="0"/>
                        <a:ea typeface="Calibri" panose="020F0502020204030204" pitchFamily="34" charset="0"/>
                        <a:cs typeface="Calibri" panose="020F0502020204030204" pitchFamily="34" charset="0"/>
                      </a:endParaRPr>
                    </a:p>
                  </a:txBody>
                  <a:tcPr marL="102870" marR="102870" marT="0" marB="0"/>
                </a:tc>
                <a:tc>
                  <a:txBody>
                    <a:bodyPr/>
                    <a:lstStyle/>
                    <a:p>
                      <a:pPr>
                        <a:lnSpc>
                          <a:spcPct val="115000"/>
                        </a:lnSpc>
                        <a:spcAft>
                          <a:spcPts val="0"/>
                        </a:spcAft>
                      </a:pPr>
                      <a:r>
                        <a:rPr lang="en-US" sz="2200">
                          <a:effectLst/>
                        </a:rPr>
                        <a:t>To</a:t>
                      </a:r>
                    </a:p>
                    <a:p>
                      <a:pPr>
                        <a:lnSpc>
                          <a:spcPct val="115000"/>
                        </a:lnSpc>
                        <a:spcAft>
                          <a:spcPts val="0"/>
                        </a:spcAft>
                      </a:pPr>
                      <a:r>
                        <a:rPr lang="en-US" sz="2200">
                          <a:effectLst/>
                        </a:rPr>
                        <a:t>Too</a:t>
                      </a:r>
                    </a:p>
                    <a:p>
                      <a:pPr>
                        <a:lnSpc>
                          <a:spcPct val="115000"/>
                        </a:lnSpc>
                        <a:spcAft>
                          <a:spcPts val="0"/>
                        </a:spcAft>
                      </a:pPr>
                      <a:r>
                        <a:rPr lang="en-US" sz="2200">
                          <a:effectLst/>
                        </a:rPr>
                        <a:t>Two</a:t>
                      </a:r>
                      <a:endParaRPr lang="en-US" sz="2200">
                        <a:effectLst/>
                        <a:latin typeface="Calibri" panose="020F0502020204030204" pitchFamily="34" charset="0"/>
                        <a:ea typeface="Calibri" panose="020F0502020204030204" pitchFamily="34" charset="0"/>
                        <a:cs typeface="Calibri" panose="020F0502020204030204" pitchFamily="34" charset="0"/>
                      </a:endParaRPr>
                    </a:p>
                  </a:txBody>
                  <a:tcPr marL="102870" marR="102870" marT="0" marB="0"/>
                </a:tc>
                <a:extLst>
                  <a:ext uri="{0D108BD9-81ED-4DB2-BD59-A6C34878D82A}">
                    <a16:rowId xmlns:a16="http://schemas.microsoft.com/office/drawing/2014/main" val="10004"/>
                  </a:ext>
                </a:extLst>
              </a:tr>
              <a:tr h="1247156">
                <a:tc>
                  <a:txBody>
                    <a:bodyPr/>
                    <a:lstStyle/>
                    <a:p>
                      <a:pPr>
                        <a:lnSpc>
                          <a:spcPct val="115000"/>
                        </a:lnSpc>
                        <a:spcAft>
                          <a:spcPts val="0"/>
                        </a:spcAft>
                      </a:pPr>
                      <a:r>
                        <a:rPr lang="en-US" sz="2200">
                          <a:effectLst/>
                        </a:rPr>
                        <a:t>Homonym</a:t>
                      </a:r>
                      <a:endParaRPr lang="en-US" sz="2200">
                        <a:effectLst/>
                        <a:latin typeface="Calibri" panose="020F0502020204030204" pitchFamily="34" charset="0"/>
                        <a:ea typeface="Calibri" panose="020F0502020204030204" pitchFamily="34" charset="0"/>
                        <a:cs typeface="Calibri" panose="020F0502020204030204" pitchFamily="34" charset="0"/>
                      </a:endParaRPr>
                    </a:p>
                  </a:txBody>
                  <a:tcPr marL="102870" marR="102870" marT="0" marB="0"/>
                </a:tc>
                <a:tc>
                  <a:txBody>
                    <a:bodyPr/>
                    <a:lstStyle/>
                    <a:p>
                      <a:pPr>
                        <a:lnSpc>
                          <a:spcPct val="115000"/>
                        </a:lnSpc>
                        <a:spcAft>
                          <a:spcPts val="0"/>
                        </a:spcAft>
                      </a:pPr>
                      <a:r>
                        <a:rPr lang="en-US" sz="2200" dirty="0">
                          <a:effectLst/>
                        </a:rPr>
                        <a:t>Same pronunciation</a:t>
                      </a:r>
                    </a:p>
                    <a:p>
                      <a:pPr>
                        <a:lnSpc>
                          <a:spcPct val="115000"/>
                        </a:lnSpc>
                        <a:spcAft>
                          <a:spcPts val="0"/>
                        </a:spcAft>
                      </a:pPr>
                      <a:r>
                        <a:rPr lang="en-US" sz="2200" dirty="0">
                          <a:effectLst/>
                        </a:rPr>
                        <a:t>Different meaning</a:t>
                      </a:r>
                    </a:p>
                    <a:p>
                      <a:pPr>
                        <a:lnSpc>
                          <a:spcPct val="115000"/>
                        </a:lnSpc>
                        <a:spcAft>
                          <a:spcPts val="0"/>
                        </a:spcAft>
                      </a:pPr>
                      <a:r>
                        <a:rPr lang="en-US" sz="2200" dirty="0">
                          <a:effectLst/>
                        </a:rPr>
                        <a:t>Usually the same spelling</a:t>
                      </a:r>
                      <a:endParaRPr lang="en-US" sz="2200" dirty="0">
                        <a:effectLst/>
                        <a:latin typeface="Calibri" panose="020F0502020204030204" pitchFamily="34" charset="0"/>
                        <a:ea typeface="Calibri" panose="020F0502020204030204" pitchFamily="34" charset="0"/>
                        <a:cs typeface="Calibri" panose="020F0502020204030204" pitchFamily="34" charset="0"/>
                      </a:endParaRPr>
                    </a:p>
                  </a:txBody>
                  <a:tcPr marL="102870" marR="102870" marT="0" marB="0"/>
                </a:tc>
                <a:tc>
                  <a:txBody>
                    <a:bodyPr/>
                    <a:lstStyle/>
                    <a:p>
                      <a:pPr>
                        <a:lnSpc>
                          <a:spcPct val="115000"/>
                        </a:lnSpc>
                        <a:spcAft>
                          <a:spcPts val="0"/>
                        </a:spcAft>
                      </a:pPr>
                      <a:r>
                        <a:rPr lang="en-US" sz="2200">
                          <a:effectLst/>
                        </a:rPr>
                        <a:t>Fair (event)</a:t>
                      </a:r>
                    </a:p>
                    <a:p>
                      <a:pPr>
                        <a:lnSpc>
                          <a:spcPct val="115000"/>
                        </a:lnSpc>
                        <a:spcAft>
                          <a:spcPts val="0"/>
                        </a:spcAft>
                      </a:pPr>
                      <a:r>
                        <a:rPr lang="en-US" sz="2200">
                          <a:effectLst/>
                        </a:rPr>
                        <a:t>Fair (weather condition)</a:t>
                      </a:r>
                      <a:endParaRPr lang="en-US" sz="2200">
                        <a:effectLst/>
                        <a:latin typeface="Calibri" panose="020F0502020204030204" pitchFamily="34" charset="0"/>
                        <a:ea typeface="Calibri" panose="020F0502020204030204" pitchFamily="34" charset="0"/>
                        <a:cs typeface="Calibri" panose="020F0502020204030204" pitchFamily="34" charset="0"/>
                      </a:endParaRPr>
                    </a:p>
                  </a:txBody>
                  <a:tcPr marL="102870" marR="102870" marT="0" marB="0"/>
                </a:tc>
                <a:extLst>
                  <a:ext uri="{0D108BD9-81ED-4DB2-BD59-A6C34878D82A}">
                    <a16:rowId xmlns:a16="http://schemas.microsoft.com/office/drawing/2014/main" val="10005"/>
                  </a:ext>
                </a:extLst>
              </a:tr>
              <a:tr h="1247156">
                <a:tc>
                  <a:txBody>
                    <a:bodyPr/>
                    <a:lstStyle/>
                    <a:p>
                      <a:pPr>
                        <a:lnSpc>
                          <a:spcPct val="115000"/>
                        </a:lnSpc>
                        <a:spcAft>
                          <a:spcPts val="0"/>
                        </a:spcAft>
                      </a:pPr>
                      <a:r>
                        <a:rPr lang="en-US" sz="2200">
                          <a:effectLst/>
                        </a:rPr>
                        <a:t>Homophone</a:t>
                      </a:r>
                      <a:endParaRPr lang="en-US" sz="2200">
                        <a:effectLst/>
                        <a:latin typeface="Calibri" panose="020F0502020204030204" pitchFamily="34" charset="0"/>
                        <a:ea typeface="Calibri" panose="020F0502020204030204" pitchFamily="34" charset="0"/>
                        <a:cs typeface="Calibri" panose="020F0502020204030204" pitchFamily="34" charset="0"/>
                      </a:endParaRPr>
                    </a:p>
                  </a:txBody>
                  <a:tcPr marL="102870" marR="102870" marT="0" marB="0"/>
                </a:tc>
                <a:tc>
                  <a:txBody>
                    <a:bodyPr/>
                    <a:lstStyle/>
                    <a:p>
                      <a:pPr>
                        <a:lnSpc>
                          <a:spcPct val="115000"/>
                        </a:lnSpc>
                        <a:spcAft>
                          <a:spcPts val="0"/>
                        </a:spcAft>
                      </a:pPr>
                      <a:r>
                        <a:rPr lang="en-US" sz="2200">
                          <a:effectLst/>
                        </a:rPr>
                        <a:t>Same pronunciation</a:t>
                      </a:r>
                    </a:p>
                    <a:p>
                      <a:pPr>
                        <a:lnSpc>
                          <a:spcPct val="115000"/>
                        </a:lnSpc>
                        <a:spcAft>
                          <a:spcPts val="0"/>
                        </a:spcAft>
                      </a:pPr>
                      <a:r>
                        <a:rPr lang="en-US" sz="2200">
                          <a:effectLst/>
                        </a:rPr>
                        <a:t>Different meaning</a:t>
                      </a:r>
                    </a:p>
                    <a:p>
                      <a:pPr>
                        <a:lnSpc>
                          <a:spcPct val="115000"/>
                        </a:lnSpc>
                        <a:spcAft>
                          <a:spcPts val="0"/>
                        </a:spcAft>
                      </a:pPr>
                      <a:r>
                        <a:rPr lang="en-US" sz="2200">
                          <a:effectLst/>
                        </a:rPr>
                        <a:t>Usually different spelling</a:t>
                      </a:r>
                      <a:endParaRPr lang="en-US" sz="2200">
                        <a:effectLst/>
                        <a:latin typeface="Calibri" panose="020F0502020204030204" pitchFamily="34" charset="0"/>
                        <a:ea typeface="Calibri" panose="020F0502020204030204" pitchFamily="34" charset="0"/>
                        <a:cs typeface="Calibri" panose="020F0502020204030204" pitchFamily="34" charset="0"/>
                      </a:endParaRPr>
                    </a:p>
                  </a:txBody>
                  <a:tcPr marL="102870" marR="102870" marT="0" marB="0"/>
                </a:tc>
                <a:tc>
                  <a:txBody>
                    <a:bodyPr/>
                    <a:lstStyle/>
                    <a:p>
                      <a:pPr>
                        <a:lnSpc>
                          <a:spcPct val="115000"/>
                        </a:lnSpc>
                        <a:spcAft>
                          <a:spcPts val="0"/>
                        </a:spcAft>
                      </a:pPr>
                      <a:r>
                        <a:rPr lang="en-US" sz="2200" dirty="0">
                          <a:effectLst/>
                        </a:rPr>
                        <a:t>Fair</a:t>
                      </a:r>
                    </a:p>
                    <a:p>
                      <a:pPr>
                        <a:lnSpc>
                          <a:spcPct val="115000"/>
                        </a:lnSpc>
                        <a:spcAft>
                          <a:spcPts val="0"/>
                        </a:spcAft>
                      </a:pPr>
                      <a:r>
                        <a:rPr lang="en-US" sz="2200" dirty="0">
                          <a:effectLst/>
                        </a:rPr>
                        <a:t>Fare</a:t>
                      </a:r>
                    </a:p>
                    <a:p>
                      <a:pPr>
                        <a:lnSpc>
                          <a:spcPct val="115000"/>
                        </a:lnSpc>
                        <a:spcAft>
                          <a:spcPts val="0"/>
                        </a:spcAft>
                      </a:pPr>
                      <a:r>
                        <a:rPr lang="en-US" sz="2200" dirty="0">
                          <a:effectLst/>
                        </a:rPr>
                        <a:t> </a:t>
                      </a:r>
                      <a:endParaRPr lang="en-US" sz="2200" dirty="0">
                        <a:effectLst/>
                        <a:latin typeface="Calibri" panose="020F0502020204030204" pitchFamily="34" charset="0"/>
                        <a:ea typeface="Calibri" panose="020F0502020204030204" pitchFamily="34" charset="0"/>
                        <a:cs typeface="Calibri" panose="020F0502020204030204" pitchFamily="34" charset="0"/>
                      </a:endParaRPr>
                    </a:p>
                  </a:txBody>
                  <a:tcPr marL="102870" marR="102870" marT="0" marB="0"/>
                </a:tc>
                <a:extLst>
                  <a:ext uri="{0D108BD9-81ED-4DB2-BD59-A6C34878D82A}">
                    <a16:rowId xmlns:a16="http://schemas.microsoft.com/office/drawing/2014/main" val="10006"/>
                  </a:ext>
                </a:extLst>
              </a:tr>
            </a:tbl>
          </a:graphicData>
        </a:graphic>
      </p:graphicFrame>
      <p:sp>
        <p:nvSpPr>
          <p:cNvPr id="4" name="Slide Number Placeholder 3">
            <a:extLst>
              <a:ext uri="{FF2B5EF4-FFF2-40B4-BE49-F238E27FC236}">
                <a16:creationId xmlns:a16="http://schemas.microsoft.com/office/drawing/2014/main" id="{F0A37BA0-D637-4876-9CA9-97003B0FD1C2}"/>
              </a:ext>
            </a:extLst>
          </p:cNvPr>
          <p:cNvSpPr>
            <a:spLocks noGrp="1"/>
          </p:cNvSpPr>
          <p:nvPr>
            <p:ph type="sldNum" sz="quarter" idx="12"/>
          </p:nvPr>
        </p:nvSpPr>
        <p:spPr/>
        <p:txBody>
          <a:bodyPr/>
          <a:lstStyle/>
          <a:p>
            <a:pPr>
              <a:defRPr/>
            </a:pPr>
            <a:fld id="{A8F77ACA-F70E-FC48-8F8E-3B3052250F48}" type="slidenum">
              <a:rPr lang="en-US" smtClean="0"/>
              <a:pPr>
                <a:defRPr/>
              </a:pPr>
              <a:t>114</a:t>
            </a:fld>
            <a:endParaRPr lang="en-US"/>
          </a:p>
        </p:txBody>
      </p:sp>
    </p:spTree>
    <p:extLst>
      <p:ext uri="{BB962C8B-B14F-4D97-AF65-F5344CB8AC3E}">
        <p14:creationId xmlns:p14="http://schemas.microsoft.com/office/powerpoint/2010/main" val="325687666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a:t>
            </a:r>
            <a:r>
              <a:rPr lang="en-GB" dirty="0" err="1"/>
              <a:t>Nyms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6961" y="2594012"/>
            <a:ext cx="14064402" cy="10388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38FD653A-22B3-499D-AEFD-BA80563C66A4}"/>
              </a:ext>
            </a:extLst>
          </p:cNvPr>
          <p:cNvSpPr>
            <a:spLocks noGrp="1"/>
          </p:cNvSpPr>
          <p:nvPr>
            <p:ph type="sldNum" sz="quarter" idx="12"/>
          </p:nvPr>
        </p:nvSpPr>
        <p:spPr/>
        <p:txBody>
          <a:bodyPr/>
          <a:lstStyle/>
          <a:p>
            <a:pPr>
              <a:defRPr/>
            </a:pPr>
            <a:fld id="{A8F77ACA-F70E-FC48-8F8E-3B3052250F48}" type="slidenum">
              <a:rPr lang="en-US" smtClean="0"/>
              <a:pPr>
                <a:defRPr/>
              </a:pPr>
              <a:t>115</a:t>
            </a:fld>
            <a:endParaRPr lang="en-US"/>
          </a:p>
        </p:txBody>
      </p:sp>
    </p:spTree>
    <p:extLst>
      <p:ext uri="{BB962C8B-B14F-4D97-AF65-F5344CB8AC3E}">
        <p14:creationId xmlns:p14="http://schemas.microsoft.com/office/powerpoint/2010/main" val="15606378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Synecdoche</a:t>
            </a:r>
            <a:endParaRPr lang="en-US" dirty="0"/>
          </a:p>
        </p:txBody>
      </p:sp>
      <p:sp>
        <p:nvSpPr>
          <p:cNvPr id="3" name="Content Placeholder 2"/>
          <p:cNvSpPr>
            <a:spLocks noGrp="1"/>
          </p:cNvSpPr>
          <p:nvPr>
            <p:ph idx="1"/>
          </p:nvPr>
        </p:nvSpPr>
        <p:spPr/>
        <p:txBody>
          <a:bodyPr>
            <a:normAutofit lnSpcReduction="10000"/>
          </a:bodyPr>
          <a:lstStyle/>
          <a:p>
            <a:r>
              <a:rPr lang="en-GB" dirty="0" err="1"/>
              <a:t>Syn</a:t>
            </a:r>
            <a:r>
              <a:rPr lang="en-GB" dirty="0"/>
              <a:t>-</a:t>
            </a:r>
            <a:r>
              <a:rPr lang="en-GB" dirty="0" err="1"/>
              <a:t>ek</a:t>
            </a:r>
            <a:r>
              <a:rPr lang="en-GB" dirty="0"/>
              <a:t>’-do-</a:t>
            </a:r>
            <a:r>
              <a:rPr lang="en-GB" dirty="0" err="1"/>
              <a:t>ky</a:t>
            </a:r>
            <a:r>
              <a:rPr lang="en-GB" dirty="0"/>
              <a:t> (n)</a:t>
            </a:r>
          </a:p>
          <a:p>
            <a:pPr lvl="1"/>
            <a:r>
              <a:rPr lang="en-GB" dirty="0"/>
              <a:t>Referring to a whole by the name of some part,</a:t>
            </a:r>
            <a:r>
              <a:rPr lang="en-GB" baseline="0" dirty="0"/>
              <a:t> or a part by the name of the whole</a:t>
            </a:r>
          </a:p>
          <a:p>
            <a:pPr lvl="1"/>
            <a:endParaRPr lang="en-GB" baseline="0" dirty="0"/>
          </a:p>
          <a:p>
            <a:pPr lvl="0"/>
            <a:r>
              <a:rPr lang="en-GB" dirty="0"/>
              <a:t>Examples</a:t>
            </a:r>
          </a:p>
          <a:p>
            <a:pPr lvl="1"/>
            <a:r>
              <a:rPr lang="en-GB" dirty="0"/>
              <a:t>“The Police have arrived”</a:t>
            </a:r>
          </a:p>
          <a:p>
            <a:pPr lvl="1"/>
            <a:endParaRPr lang="en-GB" dirty="0"/>
          </a:p>
          <a:p>
            <a:pPr lvl="1"/>
            <a:r>
              <a:rPr lang="en-GB" dirty="0"/>
              <a:t>“All hands on deck”</a:t>
            </a:r>
          </a:p>
          <a:p>
            <a:pPr lvl="1"/>
            <a:endParaRPr lang="en-GB" dirty="0"/>
          </a:p>
          <a:p>
            <a:pPr marL="0" indent="0">
              <a:buNone/>
            </a:pPr>
            <a:r>
              <a:rPr lang="en-GB" sz="3000" dirty="0"/>
              <a:t>(“Synecdoche, New York” – great movie, incidentally about ontological commitment!)</a:t>
            </a:r>
            <a:endParaRPr lang="en-US" sz="3000" dirty="0"/>
          </a:p>
        </p:txBody>
      </p:sp>
      <p:sp>
        <p:nvSpPr>
          <p:cNvPr id="5" name="Slide Number Placeholder 4">
            <a:extLst>
              <a:ext uri="{FF2B5EF4-FFF2-40B4-BE49-F238E27FC236}">
                <a16:creationId xmlns:a16="http://schemas.microsoft.com/office/drawing/2014/main" id="{74D39E20-0C50-4384-B570-B6EB53F4311B}"/>
              </a:ext>
            </a:extLst>
          </p:cNvPr>
          <p:cNvSpPr>
            <a:spLocks noGrp="1"/>
          </p:cNvSpPr>
          <p:nvPr>
            <p:ph type="sldNum" sz="quarter" idx="12"/>
          </p:nvPr>
        </p:nvSpPr>
        <p:spPr/>
        <p:txBody>
          <a:bodyPr/>
          <a:lstStyle/>
          <a:p>
            <a:pPr>
              <a:defRPr/>
            </a:pPr>
            <a:fld id="{A8F77ACA-F70E-FC48-8F8E-3B3052250F48}" type="slidenum">
              <a:rPr lang="en-US" smtClean="0"/>
              <a:pPr>
                <a:defRPr/>
              </a:pPr>
              <a:t>116</a:t>
            </a:fld>
            <a:endParaRPr lang="en-US"/>
          </a:p>
        </p:txBody>
      </p:sp>
    </p:spTree>
    <p:extLst>
      <p:ext uri="{BB962C8B-B14F-4D97-AF65-F5344CB8AC3E}">
        <p14:creationId xmlns:p14="http://schemas.microsoft.com/office/powerpoint/2010/main" val="412843051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Meaning of Loan</a:t>
            </a:r>
            <a:endParaRPr lang="en-US" dirty="0"/>
          </a:p>
        </p:txBody>
      </p:sp>
      <p:sp>
        <p:nvSpPr>
          <p:cNvPr id="3" name="Content Placeholder 2"/>
          <p:cNvSpPr>
            <a:spLocks noGrp="1"/>
          </p:cNvSpPr>
          <p:nvPr>
            <p:ph idx="1"/>
          </p:nvPr>
        </p:nvSpPr>
        <p:spPr/>
        <p:txBody>
          <a:bodyPr>
            <a:normAutofit fontScale="92500" lnSpcReduction="10000"/>
          </a:bodyPr>
          <a:lstStyle/>
          <a:p>
            <a:r>
              <a:rPr lang="en-GB" dirty="0"/>
              <a:t>Loan:</a:t>
            </a:r>
          </a:p>
          <a:p>
            <a:pPr lvl="1"/>
            <a:r>
              <a:rPr lang="en-GB" dirty="0"/>
              <a:t>“An amount drawn down by a borrower</a:t>
            </a:r>
            <a:r>
              <a:rPr lang="en-GB" baseline="0" dirty="0"/>
              <a:t> on a given date, from a lender, with terms for repayment and interest payment”</a:t>
            </a:r>
          </a:p>
          <a:p>
            <a:pPr lvl="0"/>
            <a:r>
              <a:rPr lang="en-GB" dirty="0"/>
              <a:t>Not everything suffixed “Loan” fits into the set of things logically</a:t>
            </a:r>
            <a:r>
              <a:rPr lang="en-GB" baseline="0" dirty="0"/>
              <a:t> defined with this definition</a:t>
            </a:r>
          </a:p>
          <a:p>
            <a:pPr lvl="1"/>
            <a:r>
              <a:rPr lang="en-GB" dirty="0"/>
              <a:t>Construction Loan:</a:t>
            </a:r>
            <a:r>
              <a:rPr lang="en-GB" baseline="0" dirty="0"/>
              <a:t> a credit facility, with periodic draw-downs (loans) against agreed construction milestones</a:t>
            </a:r>
          </a:p>
          <a:p>
            <a:pPr lvl="1"/>
            <a:r>
              <a:rPr lang="en-GB" baseline="0" dirty="0"/>
              <a:t>Student Loan: may be a credit facility or a loan depending on how the agreement is structured</a:t>
            </a:r>
          </a:p>
          <a:p>
            <a:pPr lvl="1"/>
            <a:endParaRPr lang="en-GB" baseline="0" dirty="0"/>
          </a:p>
          <a:p>
            <a:pPr lvl="0"/>
            <a:r>
              <a:rPr lang="en-GB" dirty="0"/>
              <a:t>Words are not Meanings!</a:t>
            </a:r>
          </a:p>
        </p:txBody>
      </p:sp>
      <p:sp>
        <p:nvSpPr>
          <p:cNvPr id="5" name="Slide Number Placeholder 4">
            <a:extLst>
              <a:ext uri="{FF2B5EF4-FFF2-40B4-BE49-F238E27FC236}">
                <a16:creationId xmlns:a16="http://schemas.microsoft.com/office/drawing/2014/main" id="{2AF5A1CC-DFFA-493F-8F7D-B2EACAD6B22C}"/>
              </a:ext>
            </a:extLst>
          </p:cNvPr>
          <p:cNvSpPr>
            <a:spLocks noGrp="1"/>
          </p:cNvSpPr>
          <p:nvPr>
            <p:ph type="sldNum" sz="quarter" idx="12"/>
          </p:nvPr>
        </p:nvSpPr>
        <p:spPr/>
        <p:txBody>
          <a:bodyPr/>
          <a:lstStyle/>
          <a:p>
            <a:pPr>
              <a:defRPr/>
            </a:pPr>
            <a:fld id="{A8F77ACA-F70E-FC48-8F8E-3B3052250F48}" type="slidenum">
              <a:rPr lang="en-US" smtClean="0"/>
              <a:pPr>
                <a:defRPr/>
              </a:pPr>
              <a:t>117</a:t>
            </a:fld>
            <a:endParaRPr lang="en-US"/>
          </a:p>
        </p:txBody>
      </p:sp>
    </p:spTree>
    <p:extLst>
      <p:ext uri="{BB962C8B-B14F-4D97-AF65-F5344CB8AC3E}">
        <p14:creationId xmlns:p14="http://schemas.microsoft.com/office/powerpoint/2010/main" val="411158453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Meaning of Fund</a:t>
            </a:r>
            <a:endParaRPr lang="en-US" dirty="0"/>
          </a:p>
        </p:txBody>
      </p:sp>
      <p:sp>
        <p:nvSpPr>
          <p:cNvPr id="3" name="Content Placeholder 2"/>
          <p:cNvSpPr>
            <a:spLocks noGrp="1"/>
          </p:cNvSpPr>
          <p:nvPr>
            <p:ph idx="1"/>
          </p:nvPr>
        </p:nvSpPr>
        <p:spPr/>
        <p:txBody>
          <a:bodyPr/>
          <a:lstStyle/>
          <a:p>
            <a:r>
              <a:rPr lang="en-GB" dirty="0"/>
              <a:t>Fund</a:t>
            </a:r>
            <a:endParaRPr lang="en-US" dirty="0"/>
          </a:p>
        </p:txBody>
      </p:sp>
      <p:sp>
        <p:nvSpPr>
          <p:cNvPr id="4" name="TextBox 3"/>
          <p:cNvSpPr txBox="1"/>
          <p:nvPr/>
        </p:nvSpPr>
        <p:spPr>
          <a:xfrm>
            <a:off x="8978595" y="4572000"/>
            <a:ext cx="2943226" cy="954107"/>
          </a:xfrm>
          <a:prstGeom prst="rect">
            <a:avLst/>
          </a:prstGeom>
          <a:solidFill>
            <a:srgbClr val="0070C0"/>
          </a:solidFill>
        </p:spPr>
        <p:txBody>
          <a:bodyPr wrap="square" rtlCol="0">
            <a:spAutoFit/>
          </a:bodyPr>
          <a:lstStyle/>
          <a:p>
            <a:pPr algn="ctr"/>
            <a:r>
              <a:rPr lang="en-GB" sz="2800" dirty="0">
                <a:solidFill>
                  <a:schemeClr val="bg1"/>
                </a:solidFill>
              </a:rPr>
              <a:t>Pool of Resources</a:t>
            </a:r>
            <a:endParaRPr lang="en-US" sz="2800" dirty="0">
              <a:solidFill>
                <a:schemeClr val="bg1"/>
              </a:solidFill>
            </a:endParaRPr>
          </a:p>
        </p:txBody>
      </p:sp>
      <p:sp>
        <p:nvSpPr>
          <p:cNvPr id="5" name="TextBox 4"/>
          <p:cNvSpPr txBox="1"/>
          <p:nvPr/>
        </p:nvSpPr>
        <p:spPr>
          <a:xfrm>
            <a:off x="9707256" y="7715249"/>
            <a:ext cx="1485900" cy="523220"/>
          </a:xfrm>
          <a:prstGeom prst="rect">
            <a:avLst/>
          </a:prstGeom>
          <a:solidFill>
            <a:srgbClr val="0070C0"/>
          </a:solidFill>
        </p:spPr>
        <p:txBody>
          <a:bodyPr wrap="square" rtlCol="0">
            <a:spAutoFit/>
          </a:bodyPr>
          <a:lstStyle/>
          <a:p>
            <a:pPr algn="ctr"/>
            <a:r>
              <a:rPr lang="en-GB" sz="2800" dirty="0">
                <a:solidFill>
                  <a:schemeClr val="bg1"/>
                </a:solidFill>
              </a:rPr>
              <a:t>Fund</a:t>
            </a:r>
            <a:endParaRPr lang="en-US" sz="2800" dirty="0">
              <a:solidFill>
                <a:schemeClr val="bg1"/>
              </a:solidFill>
            </a:endParaRPr>
          </a:p>
        </p:txBody>
      </p:sp>
      <p:sp>
        <p:nvSpPr>
          <p:cNvPr id="6" name="TextBox 5"/>
          <p:cNvSpPr txBox="1"/>
          <p:nvPr/>
        </p:nvSpPr>
        <p:spPr>
          <a:xfrm>
            <a:off x="15375908" y="4572000"/>
            <a:ext cx="3700051" cy="523220"/>
          </a:xfrm>
          <a:prstGeom prst="rect">
            <a:avLst/>
          </a:prstGeom>
          <a:solidFill>
            <a:schemeClr val="accent2">
              <a:lumMod val="40000"/>
              <a:lumOff val="60000"/>
            </a:schemeClr>
          </a:solidFill>
        </p:spPr>
        <p:txBody>
          <a:bodyPr wrap="none" rtlCol="0">
            <a:spAutoFit/>
          </a:bodyPr>
          <a:lstStyle/>
          <a:p>
            <a:r>
              <a:rPr lang="en-GB" sz="2800" dirty="0"/>
              <a:t>Financial Instrument</a:t>
            </a:r>
            <a:endParaRPr lang="en-US" sz="2800" dirty="0"/>
          </a:p>
        </p:txBody>
      </p:sp>
      <p:sp>
        <p:nvSpPr>
          <p:cNvPr id="7" name="TextBox 6"/>
          <p:cNvSpPr txBox="1"/>
          <p:nvPr/>
        </p:nvSpPr>
        <p:spPr>
          <a:xfrm>
            <a:off x="14693846" y="5935877"/>
            <a:ext cx="3700051" cy="954107"/>
          </a:xfrm>
          <a:prstGeom prst="rect">
            <a:avLst/>
          </a:prstGeom>
          <a:solidFill>
            <a:schemeClr val="accent2">
              <a:lumMod val="40000"/>
              <a:lumOff val="60000"/>
            </a:schemeClr>
          </a:solidFill>
        </p:spPr>
        <p:txBody>
          <a:bodyPr wrap="none" rtlCol="0">
            <a:spAutoFit/>
          </a:bodyPr>
          <a:lstStyle/>
          <a:p>
            <a:pPr algn="ctr"/>
            <a:r>
              <a:rPr lang="en-GB" sz="2800" dirty="0"/>
              <a:t>Negotiable </a:t>
            </a:r>
          </a:p>
          <a:p>
            <a:pPr algn="ctr"/>
            <a:r>
              <a:rPr lang="en-GB" sz="2800" dirty="0"/>
              <a:t>Financial Instrument</a:t>
            </a:r>
            <a:endParaRPr lang="en-US" sz="2800" dirty="0"/>
          </a:p>
        </p:txBody>
      </p:sp>
      <p:sp>
        <p:nvSpPr>
          <p:cNvPr id="8" name="TextBox 7"/>
          <p:cNvSpPr txBox="1"/>
          <p:nvPr/>
        </p:nvSpPr>
        <p:spPr>
          <a:xfrm>
            <a:off x="15967110" y="7715248"/>
            <a:ext cx="1861407" cy="523220"/>
          </a:xfrm>
          <a:prstGeom prst="rect">
            <a:avLst/>
          </a:prstGeom>
          <a:solidFill>
            <a:schemeClr val="accent2">
              <a:lumMod val="40000"/>
              <a:lumOff val="60000"/>
            </a:schemeClr>
          </a:solidFill>
        </p:spPr>
        <p:txBody>
          <a:bodyPr wrap="none" rtlCol="0">
            <a:spAutoFit/>
          </a:bodyPr>
          <a:lstStyle/>
          <a:p>
            <a:r>
              <a:rPr lang="en-GB" sz="2800" dirty="0"/>
              <a:t>Fund Unit</a:t>
            </a:r>
            <a:endParaRPr lang="en-US" sz="2800" dirty="0"/>
          </a:p>
        </p:txBody>
      </p:sp>
      <p:cxnSp>
        <p:nvCxnSpPr>
          <p:cNvPr id="10" name="Straight Arrow Connector 9"/>
          <p:cNvCxnSpPr>
            <a:stCxn id="5" idx="0"/>
            <a:endCxn id="4" idx="2"/>
          </p:cNvCxnSpPr>
          <p:nvPr/>
        </p:nvCxnSpPr>
        <p:spPr>
          <a:xfrm flipV="1">
            <a:off x="10450206" y="5526107"/>
            <a:ext cx="2" cy="21891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0528112" y="5474210"/>
            <a:ext cx="633507" cy="415498"/>
          </a:xfrm>
          <a:prstGeom prst="rect">
            <a:avLst/>
          </a:prstGeom>
          <a:noFill/>
        </p:spPr>
        <p:txBody>
          <a:bodyPr wrap="none" rtlCol="0">
            <a:spAutoFit/>
          </a:bodyPr>
          <a:lstStyle/>
          <a:p>
            <a:r>
              <a:rPr lang="en-GB" sz="2100" dirty="0"/>
              <a:t>is a</a:t>
            </a:r>
            <a:endParaRPr lang="en-US" sz="2100" dirty="0"/>
          </a:p>
        </p:txBody>
      </p:sp>
      <p:cxnSp>
        <p:nvCxnSpPr>
          <p:cNvPr id="13" name="Straight Arrow Connector 12"/>
          <p:cNvCxnSpPr>
            <a:stCxn id="5" idx="3"/>
            <a:endCxn id="8" idx="1"/>
          </p:cNvCxnSpPr>
          <p:nvPr/>
        </p:nvCxnSpPr>
        <p:spPr>
          <a:xfrm flipV="1">
            <a:off x="11193156" y="7976858"/>
            <a:ext cx="477395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2530212" y="7537746"/>
            <a:ext cx="1904688" cy="415498"/>
          </a:xfrm>
          <a:prstGeom prst="rect">
            <a:avLst/>
          </a:prstGeom>
          <a:noFill/>
        </p:spPr>
        <p:txBody>
          <a:bodyPr wrap="none" rtlCol="0">
            <a:spAutoFit/>
          </a:bodyPr>
          <a:lstStyle/>
          <a:p>
            <a:r>
              <a:rPr lang="en-GB" sz="2100" dirty="0"/>
              <a:t>is traded as a</a:t>
            </a:r>
            <a:endParaRPr lang="en-US" sz="2100" dirty="0"/>
          </a:p>
        </p:txBody>
      </p:sp>
      <p:cxnSp>
        <p:nvCxnSpPr>
          <p:cNvPr id="15" name="Straight Arrow Connector 14"/>
          <p:cNvCxnSpPr>
            <a:stCxn id="8" idx="0"/>
            <a:endCxn id="7" idx="2"/>
          </p:cNvCxnSpPr>
          <p:nvPr/>
        </p:nvCxnSpPr>
        <p:spPr>
          <a:xfrm flipH="1" flipV="1">
            <a:off x="16543872" y="6889984"/>
            <a:ext cx="353942" cy="8252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6574372" y="7079476"/>
            <a:ext cx="633507" cy="415498"/>
          </a:xfrm>
          <a:prstGeom prst="rect">
            <a:avLst/>
          </a:prstGeom>
          <a:noFill/>
        </p:spPr>
        <p:txBody>
          <a:bodyPr wrap="none" rtlCol="0">
            <a:spAutoFit/>
          </a:bodyPr>
          <a:lstStyle/>
          <a:p>
            <a:r>
              <a:rPr lang="en-GB" sz="2100" dirty="0"/>
              <a:t>is a</a:t>
            </a:r>
            <a:endParaRPr lang="en-US" sz="2100" dirty="0"/>
          </a:p>
        </p:txBody>
      </p:sp>
      <p:cxnSp>
        <p:nvCxnSpPr>
          <p:cNvPr id="19" name="Straight Arrow Connector 18"/>
          <p:cNvCxnSpPr/>
          <p:nvPr/>
        </p:nvCxnSpPr>
        <p:spPr>
          <a:xfrm flipV="1">
            <a:off x="16526101" y="5111437"/>
            <a:ext cx="2" cy="8098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6556600" y="5285542"/>
            <a:ext cx="633507" cy="415498"/>
          </a:xfrm>
          <a:prstGeom prst="rect">
            <a:avLst/>
          </a:prstGeom>
          <a:noFill/>
        </p:spPr>
        <p:txBody>
          <a:bodyPr wrap="none" rtlCol="0">
            <a:spAutoFit/>
          </a:bodyPr>
          <a:lstStyle/>
          <a:p>
            <a:r>
              <a:rPr lang="en-GB" sz="2100" dirty="0"/>
              <a:t>is a</a:t>
            </a:r>
            <a:endParaRPr lang="en-US" sz="2100" dirty="0"/>
          </a:p>
        </p:txBody>
      </p:sp>
      <p:sp>
        <p:nvSpPr>
          <p:cNvPr id="22" name="TextBox 21"/>
          <p:cNvSpPr txBox="1"/>
          <p:nvPr/>
        </p:nvSpPr>
        <p:spPr>
          <a:xfrm>
            <a:off x="4825597" y="6143624"/>
            <a:ext cx="2222082" cy="523220"/>
          </a:xfrm>
          <a:prstGeom prst="rect">
            <a:avLst/>
          </a:prstGeom>
          <a:solidFill>
            <a:schemeClr val="accent6">
              <a:lumMod val="40000"/>
              <a:lumOff val="60000"/>
            </a:schemeClr>
          </a:solidFill>
        </p:spPr>
        <p:txBody>
          <a:bodyPr wrap="none" rtlCol="0">
            <a:spAutoFit/>
          </a:bodyPr>
          <a:lstStyle/>
          <a:p>
            <a:pPr algn="ctr"/>
            <a:r>
              <a:rPr lang="en-GB" sz="2800" dirty="0"/>
              <a:t>Legal Entity</a:t>
            </a:r>
            <a:endParaRPr lang="en-US" sz="2800" dirty="0"/>
          </a:p>
        </p:txBody>
      </p:sp>
      <p:sp>
        <p:nvSpPr>
          <p:cNvPr id="25" name="TextBox 24"/>
          <p:cNvSpPr txBox="1"/>
          <p:nvPr/>
        </p:nvSpPr>
        <p:spPr>
          <a:xfrm>
            <a:off x="5667421" y="7714972"/>
            <a:ext cx="2161169" cy="523220"/>
          </a:xfrm>
          <a:prstGeom prst="rect">
            <a:avLst/>
          </a:prstGeom>
          <a:solidFill>
            <a:schemeClr val="accent6">
              <a:lumMod val="40000"/>
              <a:lumOff val="60000"/>
            </a:schemeClr>
          </a:solidFill>
        </p:spPr>
        <p:txBody>
          <a:bodyPr wrap="none" rtlCol="0">
            <a:spAutoFit/>
          </a:bodyPr>
          <a:lstStyle/>
          <a:p>
            <a:pPr algn="ctr"/>
            <a:r>
              <a:rPr lang="en-GB" sz="2800" dirty="0"/>
              <a:t>Fund Entity</a:t>
            </a:r>
            <a:endParaRPr lang="en-US" sz="2800" dirty="0"/>
          </a:p>
        </p:txBody>
      </p:sp>
      <p:cxnSp>
        <p:nvCxnSpPr>
          <p:cNvPr id="26" name="Straight Arrow Connector 25"/>
          <p:cNvCxnSpPr>
            <a:stCxn id="25" idx="0"/>
            <a:endCxn id="22" idx="2"/>
          </p:cNvCxnSpPr>
          <p:nvPr/>
        </p:nvCxnSpPr>
        <p:spPr>
          <a:xfrm flipH="1" flipV="1">
            <a:off x="5936638" y="6666844"/>
            <a:ext cx="811368" cy="10481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993938" y="7079476"/>
            <a:ext cx="633507" cy="415498"/>
          </a:xfrm>
          <a:prstGeom prst="rect">
            <a:avLst/>
          </a:prstGeom>
          <a:noFill/>
        </p:spPr>
        <p:txBody>
          <a:bodyPr wrap="none" rtlCol="0">
            <a:spAutoFit/>
          </a:bodyPr>
          <a:lstStyle/>
          <a:p>
            <a:r>
              <a:rPr lang="en-GB" sz="2100" dirty="0"/>
              <a:t>is a</a:t>
            </a:r>
            <a:endParaRPr lang="en-US" sz="2100" dirty="0"/>
          </a:p>
        </p:txBody>
      </p:sp>
      <p:cxnSp>
        <p:nvCxnSpPr>
          <p:cNvPr id="31" name="Straight Arrow Connector 30"/>
          <p:cNvCxnSpPr>
            <a:stCxn id="5" idx="1"/>
            <a:endCxn id="25" idx="3"/>
          </p:cNvCxnSpPr>
          <p:nvPr/>
        </p:nvCxnSpPr>
        <p:spPr>
          <a:xfrm flipH="1" flipV="1">
            <a:off x="7828590" y="7976582"/>
            <a:ext cx="1878666" cy="2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909617" y="7552828"/>
            <a:ext cx="1653017" cy="415498"/>
          </a:xfrm>
          <a:prstGeom prst="rect">
            <a:avLst/>
          </a:prstGeom>
          <a:noFill/>
        </p:spPr>
        <p:txBody>
          <a:bodyPr wrap="none" rtlCol="0">
            <a:spAutoFit/>
          </a:bodyPr>
          <a:lstStyle/>
          <a:p>
            <a:r>
              <a:rPr lang="en-GB" sz="2100" dirty="0"/>
              <a:t>is held by a</a:t>
            </a:r>
            <a:endParaRPr lang="en-US" sz="2100" dirty="0"/>
          </a:p>
        </p:txBody>
      </p:sp>
      <p:sp>
        <p:nvSpPr>
          <p:cNvPr id="33" name="TextBox 32"/>
          <p:cNvSpPr txBox="1"/>
          <p:nvPr/>
        </p:nvSpPr>
        <p:spPr>
          <a:xfrm>
            <a:off x="3813535" y="9322788"/>
            <a:ext cx="2640466" cy="738664"/>
          </a:xfrm>
          <a:prstGeom prst="rect">
            <a:avLst/>
          </a:prstGeom>
          <a:solidFill>
            <a:schemeClr val="accent6">
              <a:lumMod val="40000"/>
              <a:lumOff val="60000"/>
            </a:schemeClr>
          </a:solidFill>
        </p:spPr>
        <p:txBody>
          <a:bodyPr wrap="none" rtlCol="0">
            <a:spAutoFit/>
          </a:bodyPr>
          <a:lstStyle/>
          <a:p>
            <a:pPr algn="ctr"/>
            <a:r>
              <a:rPr lang="en-GB" sz="2100" dirty="0"/>
              <a:t>Fund Management </a:t>
            </a:r>
          </a:p>
          <a:p>
            <a:pPr algn="ctr"/>
            <a:r>
              <a:rPr lang="en-GB" sz="2100" dirty="0"/>
              <a:t>Company</a:t>
            </a:r>
            <a:endParaRPr lang="en-US" sz="2100" dirty="0"/>
          </a:p>
        </p:txBody>
      </p:sp>
      <p:sp>
        <p:nvSpPr>
          <p:cNvPr id="34" name="TextBox 33"/>
          <p:cNvSpPr txBox="1"/>
          <p:nvPr/>
        </p:nvSpPr>
        <p:spPr>
          <a:xfrm>
            <a:off x="8371708" y="8862498"/>
            <a:ext cx="2279791" cy="415498"/>
          </a:xfrm>
          <a:prstGeom prst="rect">
            <a:avLst/>
          </a:prstGeom>
          <a:noFill/>
        </p:spPr>
        <p:txBody>
          <a:bodyPr wrap="none" rtlCol="0">
            <a:spAutoFit/>
          </a:bodyPr>
          <a:lstStyle/>
          <a:p>
            <a:r>
              <a:rPr lang="en-GB" sz="2100" dirty="0"/>
              <a:t>is managed by a</a:t>
            </a:r>
            <a:endParaRPr lang="en-US" sz="2100" dirty="0"/>
          </a:p>
        </p:txBody>
      </p:sp>
      <p:cxnSp>
        <p:nvCxnSpPr>
          <p:cNvPr id="36" name="Straight Arrow Connector 35"/>
          <p:cNvCxnSpPr>
            <a:stCxn id="5" idx="2"/>
            <a:endCxn id="33" idx="3"/>
          </p:cNvCxnSpPr>
          <p:nvPr/>
        </p:nvCxnSpPr>
        <p:spPr>
          <a:xfrm flipH="1">
            <a:off x="6454001" y="8238469"/>
            <a:ext cx="3996205" cy="14536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3" idx="0"/>
            <a:endCxn id="22" idx="2"/>
          </p:cNvCxnSpPr>
          <p:nvPr/>
        </p:nvCxnSpPr>
        <p:spPr>
          <a:xfrm flipV="1">
            <a:off x="5133768" y="6666844"/>
            <a:ext cx="802870" cy="26559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894038" y="8383412"/>
            <a:ext cx="633507" cy="415498"/>
          </a:xfrm>
          <a:prstGeom prst="rect">
            <a:avLst/>
          </a:prstGeom>
          <a:noFill/>
        </p:spPr>
        <p:txBody>
          <a:bodyPr wrap="none" rtlCol="0">
            <a:spAutoFit/>
          </a:bodyPr>
          <a:lstStyle/>
          <a:p>
            <a:r>
              <a:rPr lang="en-GB" sz="2100" dirty="0"/>
              <a:t>is a</a:t>
            </a:r>
            <a:endParaRPr lang="en-US" sz="2100" dirty="0"/>
          </a:p>
        </p:txBody>
      </p:sp>
      <p:sp>
        <p:nvSpPr>
          <p:cNvPr id="53" name="TextBox 52"/>
          <p:cNvSpPr txBox="1"/>
          <p:nvPr/>
        </p:nvSpPr>
        <p:spPr>
          <a:xfrm>
            <a:off x="6987736" y="9715203"/>
            <a:ext cx="15014047" cy="1015663"/>
          </a:xfrm>
          <a:prstGeom prst="rect">
            <a:avLst/>
          </a:prstGeom>
          <a:noFill/>
        </p:spPr>
        <p:txBody>
          <a:bodyPr wrap="none" rtlCol="0">
            <a:spAutoFit/>
          </a:bodyPr>
          <a:lstStyle/>
          <a:p>
            <a:r>
              <a:rPr lang="en-GB" sz="3000" dirty="0"/>
              <a:t>The term (label) “Such and Such Fund” may be used in normal speech to refer</a:t>
            </a:r>
          </a:p>
          <a:p>
            <a:r>
              <a:rPr lang="en-GB" sz="3000" dirty="0"/>
              <a:t>to any one of the Fund Entity, the Fund (as a pool of resources) and the fund unit</a:t>
            </a:r>
            <a:endParaRPr lang="en-US" sz="3000" dirty="0"/>
          </a:p>
        </p:txBody>
      </p:sp>
      <p:sp>
        <p:nvSpPr>
          <p:cNvPr id="12" name="Slide Number Placeholder 11">
            <a:extLst>
              <a:ext uri="{FF2B5EF4-FFF2-40B4-BE49-F238E27FC236}">
                <a16:creationId xmlns:a16="http://schemas.microsoft.com/office/drawing/2014/main" id="{D4EC2D4A-A7B0-433A-9AA0-45F0BAC63592}"/>
              </a:ext>
            </a:extLst>
          </p:cNvPr>
          <p:cNvSpPr>
            <a:spLocks noGrp="1"/>
          </p:cNvSpPr>
          <p:nvPr>
            <p:ph type="sldNum" sz="quarter" idx="12"/>
          </p:nvPr>
        </p:nvSpPr>
        <p:spPr/>
        <p:txBody>
          <a:bodyPr/>
          <a:lstStyle/>
          <a:p>
            <a:pPr>
              <a:defRPr/>
            </a:pPr>
            <a:fld id="{A8F77ACA-F70E-FC48-8F8E-3B3052250F48}" type="slidenum">
              <a:rPr lang="en-US" smtClean="0"/>
              <a:pPr>
                <a:defRPr/>
              </a:pPr>
              <a:t>118</a:t>
            </a:fld>
            <a:endParaRPr lang="en-US"/>
          </a:p>
        </p:txBody>
      </p:sp>
    </p:spTree>
    <p:extLst>
      <p:ext uri="{BB962C8B-B14F-4D97-AF65-F5344CB8AC3E}">
        <p14:creationId xmlns:p14="http://schemas.microsoft.com/office/powerpoint/2010/main" val="375859638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1327" y="8029577"/>
            <a:ext cx="3143250" cy="314325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63588" y="8029577"/>
            <a:ext cx="4191000" cy="314325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4576" y="3256360"/>
            <a:ext cx="3529012" cy="3529012"/>
          </a:xfrm>
          <a:prstGeom prst="rect">
            <a:avLst/>
          </a:prstGeom>
        </p:spPr>
      </p:pic>
      <p:sp>
        <p:nvSpPr>
          <p:cNvPr id="10" name="TextBox 9"/>
          <p:cNvSpPr txBox="1"/>
          <p:nvPr/>
        </p:nvSpPr>
        <p:spPr>
          <a:xfrm>
            <a:off x="7293898" y="10558312"/>
            <a:ext cx="1646605" cy="923330"/>
          </a:xfrm>
          <a:prstGeom prst="rect">
            <a:avLst/>
          </a:prstGeom>
          <a:noFill/>
        </p:spPr>
        <p:txBody>
          <a:bodyPr wrap="none" rtlCol="0">
            <a:spAutoFit/>
          </a:bodyPr>
          <a:lstStyle/>
          <a:p>
            <a:r>
              <a:rPr lang="en-GB" sz="5400" dirty="0"/>
              <a:t>Cow</a:t>
            </a:r>
            <a:endParaRPr lang="en-US" sz="6400" dirty="0"/>
          </a:p>
        </p:txBody>
      </p:sp>
      <p:sp>
        <p:nvSpPr>
          <p:cNvPr id="11" name="TextBox 10"/>
          <p:cNvSpPr txBox="1"/>
          <p:nvPr/>
        </p:nvSpPr>
        <p:spPr>
          <a:xfrm>
            <a:off x="15895144" y="10558312"/>
            <a:ext cx="1492716" cy="923330"/>
          </a:xfrm>
          <a:prstGeom prst="rect">
            <a:avLst/>
          </a:prstGeom>
          <a:noFill/>
        </p:spPr>
        <p:txBody>
          <a:bodyPr wrap="none" rtlCol="0">
            <a:spAutoFit/>
          </a:bodyPr>
          <a:lstStyle/>
          <a:p>
            <a:r>
              <a:rPr lang="en-GB" sz="5400" dirty="0"/>
              <a:t>Bull</a:t>
            </a:r>
            <a:endParaRPr lang="en-US" sz="6400" dirty="0"/>
          </a:p>
        </p:txBody>
      </p:sp>
      <p:sp>
        <p:nvSpPr>
          <p:cNvPr id="12" name="TextBox 11"/>
          <p:cNvSpPr txBox="1"/>
          <p:nvPr/>
        </p:nvSpPr>
        <p:spPr>
          <a:xfrm>
            <a:off x="13340986" y="4030989"/>
            <a:ext cx="2340705" cy="830997"/>
          </a:xfrm>
          <a:prstGeom prst="rect">
            <a:avLst/>
          </a:prstGeom>
          <a:noFill/>
        </p:spPr>
        <p:txBody>
          <a:bodyPr wrap="none" rtlCol="0">
            <a:spAutoFit/>
          </a:bodyPr>
          <a:lstStyle/>
          <a:p>
            <a:r>
              <a:rPr lang="en-GB" sz="4800" dirty="0" err="1"/>
              <a:t>Mombe</a:t>
            </a:r>
            <a:endParaRPr lang="en-US" sz="6400" dirty="0"/>
          </a:p>
        </p:txBody>
      </p:sp>
      <p:sp>
        <p:nvSpPr>
          <p:cNvPr id="13" name="TextBox 12"/>
          <p:cNvSpPr txBox="1"/>
          <p:nvPr/>
        </p:nvSpPr>
        <p:spPr>
          <a:xfrm>
            <a:off x="13414855" y="4775298"/>
            <a:ext cx="4339650" cy="646331"/>
          </a:xfrm>
          <a:prstGeom prst="rect">
            <a:avLst/>
          </a:prstGeom>
          <a:noFill/>
        </p:spPr>
        <p:txBody>
          <a:bodyPr wrap="none" rtlCol="0">
            <a:spAutoFit/>
          </a:bodyPr>
          <a:lstStyle/>
          <a:p>
            <a:r>
              <a:rPr lang="en-GB" sz="3600" dirty="0"/>
              <a:t>(Swahili: </a:t>
            </a:r>
            <a:r>
              <a:rPr lang="en-GB" sz="3600" dirty="0" err="1"/>
              <a:t>Ng’ombe</a:t>
            </a:r>
            <a:r>
              <a:rPr lang="en-GB" sz="3600" dirty="0"/>
              <a:t>)</a:t>
            </a:r>
            <a:endParaRPr lang="en-US" sz="3600" dirty="0"/>
          </a:p>
        </p:txBody>
      </p:sp>
      <p:sp>
        <p:nvSpPr>
          <p:cNvPr id="2" name="Title 1"/>
          <p:cNvSpPr>
            <a:spLocks noGrp="1"/>
          </p:cNvSpPr>
          <p:nvPr>
            <p:ph type="title"/>
          </p:nvPr>
        </p:nvSpPr>
        <p:spPr>
          <a:xfrm>
            <a:off x="4300538" y="23812"/>
            <a:ext cx="15773400" cy="1988344"/>
          </a:xfrm>
        </p:spPr>
        <p:txBody>
          <a:bodyPr/>
          <a:lstStyle/>
          <a:p>
            <a:r>
              <a:rPr lang="en-GB" dirty="0"/>
              <a:t>The </a:t>
            </a:r>
            <a:r>
              <a:rPr lang="en-GB" dirty="0" err="1"/>
              <a:t>Mombe</a:t>
            </a:r>
            <a:r>
              <a:rPr lang="en-GB" dirty="0"/>
              <a:t> Problem</a:t>
            </a:r>
            <a:endParaRPr lang="en-US" dirty="0"/>
          </a:p>
        </p:txBody>
      </p:sp>
      <p:cxnSp>
        <p:nvCxnSpPr>
          <p:cNvPr id="15" name="Straight Arrow Connector 14"/>
          <p:cNvCxnSpPr>
            <a:stCxn id="5" idx="0"/>
          </p:cNvCxnSpPr>
          <p:nvPr/>
        </p:nvCxnSpPr>
        <p:spPr>
          <a:xfrm flipV="1">
            <a:off x="8362950" y="6444156"/>
            <a:ext cx="2400300" cy="1585420"/>
          </a:xfrm>
          <a:prstGeom prst="straightConnector1">
            <a:avLst/>
          </a:prstGeom>
          <a:ln w="1905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6" idx="0"/>
          </p:cNvCxnSpPr>
          <p:nvPr/>
        </p:nvCxnSpPr>
        <p:spPr>
          <a:xfrm flipH="1" flipV="1">
            <a:off x="13011808" y="6444156"/>
            <a:ext cx="2547280" cy="1585420"/>
          </a:xfrm>
          <a:prstGeom prst="straightConnector1">
            <a:avLst/>
          </a:prstGeom>
          <a:ln w="1905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a:xfrm>
            <a:off x="11958009" y="13073062"/>
            <a:ext cx="458458" cy="482823"/>
          </a:xfrm>
        </p:spPr>
        <p:txBody>
          <a:bodyPr/>
          <a:lstStyle/>
          <a:p>
            <a:fld id="{51C9FCC1-F8E0-4970-815E-D6CA186E7655}" type="slidenum">
              <a:rPr lang="en-US" smtClean="0"/>
              <a:t>119</a:t>
            </a:fld>
            <a:endParaRPr lang="en-US"/>
          </a:p>
        </p:txBody>
      </p:sp>
    </p:spTree>
    <p:extLst>
      <p:ext uri="{BB962C8B-B14F-4D97-AF65-F5344CB8AC3E}">
        <p14:creationId xmlns:p14="http://schemas.microsoft.com/office/powerpoint/2010/main" val="769739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AF90B-3E98-4427-94BC-533D1688D7B9}"/>
              </a:ext>
            </a:extLst>
          </p:cNvPr>
          <p:cNvSpPr>
            <a:spLocks noGrp="1"/>
          </p:cNvSpPr>
          <p:nvPr>
            <p:ph type="title"/>
          </p:nvPr>
        </p:nvSpPr>
        <p:spPr/>
        <p:txBody>
          <a:bodyPr/>
          <a:lstStyle/>
          <a:p>
            <a:r>
              <a:rPr lang="en-US" dirty="0"/>
              <a:t>A Progression</a:t>
            </a:r>
          </a:p>
        </p:txBody>
      </p:sp>
      <p:sp>
        <p:nvSpPr>
          <p:cNvPr id="3" name="Content Placeholder 2">
            <a:extLst>
              <a:ext uri="{FF2B5EF4-FFF2-40B4-BE49-F238E27FC236}">
                <a16:creationId xmlns:a16="http://schemas.microsoft.com/office/drawing/2014/main" id="{47589791-DAF4-4CF7-B97B-8DA93E7001CC}"/>
              </a:ext>
            </a:extLst>
          </p:cNvPr>
          <p:cNvSpPr>
            <a:spLocks noGrp="1"/>
          </p:cNvSpPr>
          <p:nvPr>
            <p:ph idx="1"/>
          </p:nvPr>
        </p:nvSpPr>
        <p:spPr/>
        <p:txBody>
          <a:bodyPr/>
          <a:lstStyle/>
          <a:p>
            <a:pPr lvl="0"/>
            <a:r>
              <a:rPr lang="en-US" sz="5600" dirty="0">
                <a:ea typeface="+mn-ea"/>
                <a:cs typeface="+mn-cs"/>
              </a:rPr>
              <a:t>We invented words to standardize concepts</a:t>
            </a:r>
          </a:p>
          <a:p>
            <a:pPr lvl="0"/>
            <a:r>
              <a:rPr lang="en-US" sz="5600" dirty="0">
                <a:ea typeface="+mn-ea"/>
                <a:cs typeface="+mn-cs"/>
              </a:rPr>
              <a:t>We invented dictionaries to standardize words</a:t>
            </a:r>
          </a:p>
          <a:p>
            <a:pPr lvl="0"/>
            <a:r>
              <a:rPr lang="en-US" sz="5600" dirty="0">
                <a:ea typeface="+mn-ea"/>
                <a:cs typeface="+mn-cs"/>
              </a:rPr>
              <a:t>We invented ontologies to standardize concepts</a:t>
            </a:r>
          </a:p>
          <a:p>
            <a:endParaRPr lang="en-US" dirty="0"/>
          </a:p>
        </p:txBody>
      </p:sp>
      <p:sp>
        <p:nvSpPr>
          <p:cNvPr id="5" name="Slide Number Placeholder 4">
            <a:extLst>
              <a:ext uri="{FF2B5EF4-FFF2-40B4-BE49-F238E27FC236}">
                <a16:creationId xmlns:a16="http://schemas.microsoft.com/office/drawing/2014/main" id="{5DC7B6C3-3589-4224-8552-DCFE2EC55A24}"/>
              </a:ext>
            </a:extLst>
          </p:cNvPr>
          <p:cNvSpPr>
            <a:spLocks noGrp="1"/>
          </p:cNvSpPr>
          <p:nvPr>
            <p:ph type="sldNum" sz="quarter" idx="12"/>
          </p:nvPr>
        </p:nvSpPr>
        <p:spPr/>
        <p:txBody>
          <a:bodyPr/>
          <a:lstStyle/>
          <a:p>
            <a:pPr>
              <a:defRPr/>
            </a:pPr>
            <a:fld id="{A8F77ACA-F70E-FC48-8F8E-3B3052250F48}" type="slidenum">
              <a:rPr lang="en-US" smtClean="0"/>
              <a:pPr>
                <a:defRPr/>
              </a:pPr>
              <a:t>12</a:t>
            </a:fld>
            <a:endParaRPr lang="en-US"/>
          </a:p>
        </p:txBody>
      </p:sp>
    </p:spTree>
    <p:extLst>
      <p:ext uri="{BB962C8B-B14F-4D97-AF65-F5344CB8AC3E}">
        <p14:creationId xmlns:p14="http://schemas.microsoft.com/office/powerpoint/2010/main" val="269470899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8800" dirty="0"/>
              <a:t>Some concepts don’t have words at all</a:t>
            </a:r>
            <a:endParaRPr lang="en-US" sz="8800" dirty="0"/>
          </a:p>
        </p:txBody>
      </p:sp>
      <p:sp>
        <p:nvSpPr>
          <p:cNvPr id="3" name="Content Placeholder 2"/>
          <p:cNvSpPr>
            <a:spLocks noGrp="1"/>
          </p:cNvSpPr>
          <p:nvPr>
            <p:ph idx="1"/>
          </p:nvPr>
        </p:nvSpPr>
        <p:spPr/>
        <p:txBody>
          <a:bodyPr>
            <a:normAutofit fontScale="85000" lnSpcReduction="20000"/>
          </a:bodyPr>
          <a:lstStyle/>
          <a:p>
            <a:r>
              <a:rPr lang="en-GB" dirty="0"/>
              <a:t>Some abstractions in the ontology are more general than any commonly used word</a:t>
            </a:r>
          </a:p>
          <a:p>
            <a:r>
              <a:rPr lang="en-GB" dirty="0"/>
              <a:t>Sometimes</a:t>
            </a:r>
            <a:r>
              <a:rPr lang="en-GB" baseline="0" dirty="0"/>
              <a:t> there are two or three concepts which you need to specify very exactly, for which the words in language are less exact</a:t>
            </a:r>
          </a:p>
          <a:p>
            <a:pPr lvl="1"/>
            <a:r>
              <a:rPr lang="en-GB" dirty="0"/>
              <a:t>Client and Customer</a:t>
            </a:r>
          </a:p>
          <a:p>
            <a:pPr lvl="1"/>
            <a:r>
              <a:rPr lang="en-GB" dirty="0"/>
              <a:t>Commitment and Obligation</a:t>
            </a:r>
          </a:p>
          <a:p>
            <a:pPr lvl="0"/>
            <a:r>
              <a:rPr lang="en-GB" dirty="0"/>
              <a:t>Ontology:</a:t>
            </a:r>
          </a:p>
          <a:p>
            <a:pPr lvl="1"/>
            <a:r>
              <a:rPr lang="en-GB" dirty="0"/>
              <a:t>Define the concept, think of the best</a:t>
            </a:r>
            <a:r>
              <a:rPr lang="en-GB" baseline="0" dirty="0"/>
              <a:t> word</a:t>
            </a:r>
          </a:p>
          <a:p>
            <a:pPr lvl="0"/>
            <a:r>
              <a:rPr lang="en-GB" dirty="0"/>
              <a:t>Vocabulary:</a:t>
            </a:r>
          </a:p>
          <a:p>
            <a:pPr lvl="1"/>
            <a:r>
              <a:rPr lang="en-GB" dirty="0"/>
              <a:t>Think of a word, define each concept it ranges over</a:t>
            </a:r>
          </a:p>
          <a:p>
            <a:pPr lvl="0"/>
            <a:r>
              <a:rPr lang="en-GB" dirty="0"/>
              <a:t>Once you have allocated a word to a concept, don’t expect every use of the word to be covered by that concept</a:t>
            </a:r>
          </a:p>
          <a:p>
            <a:pPr lvl="1"/>
            <a:r>
              <a:rPr lang="en-GB" dirty="0"/>
              <a:t>Especially in formal regulations!</a:t>
            </a:r>
            <a:endParaRPr lang="en-US" dirty="0"/>
          </a:p>
        </p:txBody>
      </p:sp>
      <p:sp>
        <p:nvSpPr>
          <p:cNvPr id="5" name="Slide Number Placeholder 4">
            <a:extLst>
              <a:ext uri="{FF2B5EF4-FFF2-40B4-BE49-F238E27FC236}">
                <a16:creationId xmlns:a16="http://schemas.microsoft.com/office/drawing/2014/main" id="{5766D04C-DBE1-4F42-9B01-9C769F49CCA0}"/>
              </a:ext>
            </a:extLst>
          </p:cNvPr>
          <p:cNvSpPr>
            <a:spLocks noGrp="1"/>
          </p:cNvSpPr>
          <p:nvPr>
            <p:ph type="sldNum" sz="quarter" idx="12"/>
          </p:nvPr>
        </p:nvSpPr>
        <p:spPr/>
        <p:txBody>
          <a:bodyPr/>
          <a:lstStyle/>
          <a:p>
            <a:pPr>
              <a:defRPr/>
            </a:pPr>
            <a:fld id="{A8F77ACA-F70E-FC48-8F8E-3B3052250F48}" type="slidenum">
              <a:rPr lang="en-US" smtClean="0"/>
              <a:pPr>
                <a:defRPr/>
              </a:pPr>
              <a:t>120</a:t>
            </a:fld>
            <a:endParaRPr lang="en-US"/>
          </a:p>
        </p:txBody>
      </p:sp>
    </p:spTree>
    <p:extLst>
      <p:ext uri="{BB962C8B-B14F-4D97-AF65-F5344CB8AC3E}">
        <p14:creationId xmlns:p14="http://schemas.microsoft.com/office/powerpoint/2010/main" val="306962624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58A8D-BF40-4905-A91C-A4FEC0576511}"/>
              </a:ext>
            </a:extLst>
          </p:cNvPr>
          <p:cNvSpPr>
            <a:spLocks noGrp="1"/>
          </p:cNvSpPr>
          <p:nvPr>
            <p:ph type="title"/>
          </p:nvPr>
        </p:nvSpPr>
        <p:spPr/>
        <p:txBody>
          <a:bodyPr>
            <a:normAutofit/>
          </a:bodyPr>
          <a:lstStyle/>
          <a:p>
            <a:r>
              <a:rPr lang="en-US" dirty="0"/>
              <a:t>Ontological Techniques</a:t>
            </a:r>
          </a:p>
        </p:txBody>
      </p:sp>
      <p:sp>
        <p:nvSpPr>
          <p:cNvPr id="3" name="Slide Number Placeholder 2">
            <a:extLst>
              <a:ext uri="{FF2B5EF4-FFF2-40B4-BE49-F238E27FC236}">
                <a16:creationId xmlns:a16="http://schemas.microsoft.com/office/drawing/2014/main" id="{8F2871B8-EF57-488A-98DD-3A80CCC2779D}"/>
              </a:ext>
            </a:extLst>
          </p:cNvPr>
          <p:cNvSpPr>
            <a:spLocks noGrp="1"/>
          </p:cNvSpPr>
          <p:nvPr>
            <p:ph type="sldNum" sz="quarter" idx="2"/>
          </p:nvPr>
        </p:nvSpPr>
        <p:spPr/>
        <p:txBody>
          <a:bodyPr/>
          <a:lstStyle/>
          <a:p>
            <a:fld id="{86CB4B4D-7CA3-9044-876B-883B54F8677D}" type="slidenum">
              <a:rPr lang="en-US" smtClean="0"/>
              <a:t>121</a:t>
            </a:fld>
            <a:endParaRPr lang="en-US"/>
          </a:p>
        </p:txBody>
      </p:sp>
    </p:spTree>
    <p:extLst>
      <p:ext uri="{BB962C8B-B14F-4D97-AF65-F5344CB8AC3E}">
        <p14:creationId xmlns:p14="http://schemas.microsoft.com/office/powerpoint/2010/main" val="1770878497"/>
      </p:ext>
    </p:extLst>
  </p:cSld>
  <p:clrMapOvr>
    <a:masterClrMapping/>
  </p:clrMapOvr>
  <p:transition spd="med"/>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8E5CC-7C82-47E2-BF0D-AFAFB062B259}"/>
              </a:ext>
            </a:extLst>
          </p:cNvPr>
          <p:cNvSpPr>
            <a:spLocks noGrp="1"/>
          </p:cNvSpPr>
          <p:nvPr>
            <p:ph type="title"/>
          </p:nvPr>
        </p:nvSpPr>
        <p:spPr/>
        <p:txBody>
          <a:bodyPr/>
          <a:lstStyle/>
          <a:p>
            <a:r>
              <a:rPr lang="en-US" dirty="0"/>
              <a:t>Ontological Techniques</a:t>
            </a:r>
          </a:p>
        </p:txBody>
      </p:sp>
      <p:sp>
        <p:nvSpPr>
          <p:cNvPr id="3" name="Content Placeholder 2">
            <a:extLst>
              <a:ext uri="{FF2B5EF4-FFF2-40B4-BE49-F238E27FC236}">
                <a16:creationId xmlns:a16="http://schemas.microsoft.com/office/drawing/2014/main" id="{EDB2E983-E477-4F6A-ABA0-510E177230DC}"/>
              </a:ext>
            </a:extLst>
          </p:cNvPr>
          <p:cNvSpPr>
            <a:spLocks noGrp="1"/>
          </p:cNvSpPr>
          <p:nvPr>
            <p:ph idx="1"/>
          </p:nvPr>
        </p:nvSpPr>
        <p:spPr/>
        <p:txBody>
          <a:bodyPr>
            <a:normAutofit/>
          </a:bodyPr>
          <a:lstStyle/>
          <a:p>
            <a:r>
              <a:rPr lang="en-US" dirty="0"/>
              <a:t>Contextually defined Things</a:t>
            </a:r>
          </a:p>
          <a:p>
            <a:pPr lvl="0"/>
            <a:r>
              <a:rPr lang="en-US" dirty="0"/>
              <a:t>Continuant v Occurrent Things</a:t>
            </a:r>
          </a:p>
          <a:p>
            <a:pPr lvl="0"/>
            <a:r>
              <a:rPr lang="en-US" dirty="0"/>
              <a:t>Abstract Things</a:t>
            </a:r>
          </a:p>
          <a:p>
            <a:pPr lvl="0"/>
            <a:r>
              <a:rPr lang="en-US" dirty="0"/>
              <a:t>Information artifacts</a:t>
            </a:r>
          </a:p>
          <a:p>
            <a:pPr lvl="0"/>
            <a:r>
              <a:rPr lang="en-US" dirty="0"/>
              <a:t>Data as a thing</a:t>
            </a:r>
          </a:p>
          <a:p>
            <a:pPr lvl="0"/>
            <a:r>
              <a:rPr lang="en-US" dirty="0"/>
              <a:t>Social Constructs</a:t>
            </a:r>
          </a:p>
          <a:p>
            <a:pPr lvl="0"/>
            <a:r>
              <a:rPr lang="en-US" dirty="0"/>
              <a:t>Time</a:t>
            </a:r>
            <a:r>
              <a:rPr lang="en-US" baseline="0" dirty="0"/>
              <a:t> and temporality</a:t>
            </a:r>
          </a:p>
          <a:p>
            <a:pPr lvl="0"/>
            <a:endParaRPr lang="en-US" baseline="0" dirty="0"/>
          </a:p>
          <a:p>
            <a:pPr lvl="0"/>
            <a:r>
              <a:rPr lang="en-US" baseline="0" dirty="0"/>
              <a:t>Today we look at the Contextually Defined Things and then</a:t>
            </a:r>
            <a:r>
              <a:rPr lang="en-US" dirty="0"/>
              <a:t> </a:t>
            </a:r>
            <a:r>
              <a:rPr lang="en-US" baseline="0" dirty="0"/>
              <a:t>data</a:t>
            </a:r>
            <a:endParaRPr lang="en-US" dirty="0"/>
          </a:p>
        </p:txBody>
      </p:sp>
      <p:sp>
        <p:nvSpPr>
          <p:cNvPr id="4" name="Slide Number Placeholder 3">
            <a:extLst>
              <a:ext uri="{FF2B5EF4-FFF2-40B4-BE49-F238E27FC236}">
                <a16:creationId xmlns:a16="http://schemas.microsoft.com/office/drawing/2014/main" id="{96B321A3-391B-4297-BC66-F550781ECB5B}"/>
              </a:ext>
            </a:extLst>
          </p:cNvPr>
          <p:cNvSpPr>
            <a:spLocks noGrp="1"/>
          </p:cNvSpPr>
          <p:nvPr>
            <p:ph type="sldNum" sz="quarter" idx="12"/>
          </p:nvPr>
        </p:nvSpPr>
        <p:spPr/>
        <p:txBody>
          <a:bodyPr/>
          <a:lstStyle/>
          <a:p>
            <a:pPr>
              <a:defRPr/>
            </a:pPr>
            <a:fld id="{A8F77ACA-F70E-FC48-8F8E-3B3052250F48}" type="slidenum">
              <a:rPr lang="en-US" smtClean="0"/>
              <a:pPr>
                <a:defRPr/>
              </a:pPr>
              <a:t>122</a:t>
            </a:fld>
            <a:endParaRPr lang="en-US"/>
          </a:p>
        </p:txBody>
      </p:sp>
    </p:spTree>
    <p:extLst>
      <p:ext uri="{BB962C8B-B14F-4D97-AF65-F5344CB8AC3E}">
        <p14:creationId xmlns:p14="http://schemas.microsoft.com/office/powerpoint/2010/main" val="169938287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EE1E4-D366-4FC8-99F4-62BD943F66B5}"/>
              </a:ext>
            </a:extLst>
          </p:cNvPr>
          <p:cNvSpPr>
            <a:spLocks noGrp="1"/>
          </p:cNvSpPr>
          <p:nvPr>
            <p:ph type="title"/>
          </p:nvPr>
        </p:nvSpPr>
        <p:spPr/>
        <p:txBody>
          <a:bodyPr/>
          <a:lstStyle/>
          <a:p>
            <a:r>
              <a:rPr lang="en-US" dirty="0"/>
              <a:t>Relative Things</a:t>
            </a:r>
          </a:p>
        </p:txBody>
      </p:sp>
      <p:sp>
        <p:nvSpPr>
          <p:cNvPr id="3" name="Content Placeholder 2">
            <a:extLst>
              <a:ext uri="{FF2B5EF4-FFF2-40B4-BE49-F238E27FC236}">
                <a16:creationId xmlns:a16="http://schemas.microsoft.com/office/drawing/2014/main" id="{00639BDB-AFD4-443C-9CA5-CD471DFCB3FE}"/>
              </a:ext>
            </a:extLst>
          </p:cNvPr>
          <p:cNvSpPr>
            <a:spLocks noGrp="1"/>
          </p:cNvSpPr>
          <p:nvPr>
            <p:ph idx="1"/>
          </p:nvPr>
        </p:nvSpPr>
        <p:spPr/>
        <p:txBody>
          <a:bodyPr/>
          <a:lstStyle/>
          <a:p>
            <a:r>
              <a:rPr lang="en-US" dirty="0"/>
              <a:t>We added Pontoon</a:t>
            </a:r>
          </a:p>
          <a:p>
            <a:r>
              <a:rPr lang="en-US" dirty="0"/>
              <a:t>This are many things you can land a boat on</a:t>
            </a:r>
          </a:p>
          <a:p>
            <a:r>
              <a:rPr lang="en-US" dirty="0"/>
              <a:t>Some jetties you can’t land or unload, they are just for managing tidal currents</a:t>
            </a:r>
          </a:p>
          <a:p>
            <a:r>
              <a:rPr lang="en-US" baseline="0" dirty="0"/>
              <a:t>What</a:t>
            </a:r>
            <a:r>
              <a:rPr lang="en-US" dirty="0"/>
              <a:t> </a:t>
            </a:r>
            <a:r>
              <a:rPr lang="en-US" baseline="0" dirty="0"/>
              <a:t>jetties are for versus what they are</a:t>
            </a:r>
          </a:p>
          <a:p>
            <a:r>
              <a:rPr lang="en-US" dirty="0"/>
              <a:t>What pontoons are for (always built for that purpose)</a:t>
            </a:r>
          </a:p>
          <a:p>
            <a:r>
              <a:rPr lang="en-US" baseline="0" dirty="0"/>
              <a:t>What does it mean to be something</a:t>
            </a:r>
            <a:r>
              <a:rPr lang="en-US" dirty="0"/>
              <a:t> defined by its function?</a:t>
            </a:r>
            <a:endParaRPr lang="en-US" baseline="0" dirty="0"/>
          </a:p>
        </p:txBody>
      </p:sp>
      <p:sp>
        <p:nvSpPr>
          <p:cNvPr id="5" name="Slide Number Placeholder 4">
            <a:extLst>
              <a:ext uri="{FF2B5EF4-FFF2-40B4-BE49-F238E27FC236}">
                <a16:creationId xmlns:a16="http://schemas.microsoft.com/office/drawing/2014/main" id="{C6154C00-D505-4DF8-B416-544980AE3284}"/>
              </a:ext>
            </a:extLst>
          </p:cNvPr>
          <p:cNvSpPr>
            <a:spLocks noGrp="1"/>
          </p:cNvSpPr>
          <p:nvPr>
            <p:ph type="sldNum" sz="quarter" idx="12"/>
          </p:nvPr>
        </p:nvSpPr>
        <p:spPr/>
        <p:txBody>
          <a:bodyPr/>
          <a:lstStyle/>
          <a:p>
            <a:pPr>
              <a:defRPr/>
            </a:pPr>
            <a:fld id="{A8F77ACA-F70E-FC48-8F8E-3B3052250F48}" type="slidenum">
              <a:rPr lang="en-US" smtClean="0"/>
              <a:pPr>
                <a:defRPr/>
              </a:pPr>
              <a:t>123</a:t>
            </a:fld>
            <a:endParaRPr lang="en-US"/>
          </a:p>
        </p:txBody>
      </p:sp>
    </p:spTree>
    <p:extLst>
      <p:ext uri="{BB962C8B-B14F-4D97-AF65-F5344CB8AC3E}">
        <p14:creationId xmlns:p14="http://schemas.microsoft.com/office/powerpoint/2010/main" val="202792995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59EB4-909E-40A0-A7AA-A40468C30A27}"/>
              </a:ext>
            </a:extLst>
          </p:cNvPr>
          <p:cNvSpPr>
            <a:spLocks noGrp="1"/>
          </p:cNvSpPr>
          <p:nvPr>
            <p:ph type="title"/>
          </p:nvPr>
        </p:nvSpPr>
        <p:spPr/>
        <p:txBody>
          <a:bodyPr/>
          <a:lstStyle/>
          <a:p>
            <a:r>
              <a:rPr lang="en-US" dirty="0"/>
              <a:t>Landings – a Relative Thing</a:t>
            </a:r>
          </a:p>
        </p:txBody>
      </p:sp>
      <p:pic>
        <p:nvPicPr>
          <p:cNvPr id="5" name="Picture 4" descr="A screenshot of a cell phone&#10;&#10;Description generated with very high confidence">
            <a:extLst>
              <a:ext uri="{FF2B5EF4-FFF2-40B4-BE49-F238E27FC236}">
                <a16:creationId xmlns:a16="http://schemas.microsoft.com/office/drawing/2014/main" id="{058D16E0-5067-4224-AEF2-93F006969C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038" y="2779595"/>
            <a:ext cx="23774400" cy="10293467"/>
          </a:xfrm>
          <a:prstGeom prst="rect">
            <a:avLst/>
          </a:prstGeom>
        </p:spPr>
      </p:pic>
      <p:sp>
        <p:nvSpPr>
          <p:cNvPr id="4" name="Slide Number Placeholder 3">
            <a:extLst>
              <a:ext uri="{FF2B5EF4-FFF2-40B4-BE49-F238E27FC236}">
                <a16:creationId xmlns:a16="http://schemas.microsoft.com/office/drawing/2014/main" id="{1B5B01CC-DF8C-4653-9658-7DB2D9006D2F}"/>
              </a:ext>
            </a:extLst>
          </p:cNvPr>
          <p:cNvSpPr>
            <a:spLocks noGrp="1"/>
          </p:cNvSpPr>
          <p:nvPr>
            <p:ph type="sldNum" sz="quarter" idx="12"/>
          </p:nvPr>
        </p:nvSpPr>
        <p:spPr/>
        <p:txBody>
          <a:bodyPr/>
          <a:lstStyle/>
          <a:p>
            <a:pPr>
              <a:defRPr/>
            </a:pPr>
            <a:fld id="{A8F77ACA-F70E-FC48-8F8E-3B3052250F48}" type="slidenum">
              <a:rPr lang="en-US" smtClean="0"/>
              <a:pPr>
                <a:defRPr/>
              </a:pPr>
              <a:t>124</a:t>
            </a:fld>
            <a:endParaRPr lang="en-US"/>
          </a:p>
        </p:txBody>
      </p:sp>
    </p:spTree>
    <p:extLst>
      <p:ext uri="{BB962C8B-B14F-4D97-AF65-F5344CB8AC3E}">
        <p14:creationId xmlns:p14="http://schemas.microsoft.com/office/powerpoint/2010/main" val="289051450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Upper Ontology Partitions</a:t>
            </a:r>
            <a:endParaRPr lang="en-US" dirty="0"/>
          </a:p>
        </p:txBody>
      </p:sp>
      <p:sp>
        <p:nvSpPr>
          <p:cNvPr id="4" name="Slide Number Placeholder 3"/>
          <p:cNvSpPr>
            <a:spLocks noGrp="1"/>
          </p:cNvSpPr>
          <p:nvPr>
            <p:ph type="sldNum" sz="quarter" idx="12"/>
          </p:nvPr>
        </p:nvSpPr>
        <p:spPr>
          <a:xfrm>
            <a:off x="11879462" y="13073062"/>
            <a:ext cx="615553" cy="482823"/>
          </a:xfrm>
        </p:spPr>
        <p:txBody>
          <a:bodyPr/>
          <a:lstStyle/>
          <a:p>
            <a:fld id="{6113E31D-E2AB-40D1-8B51-AFA5AFEF393A}" type="slidenum">
              <a:rPr lang="en-US" smtClean="0"/>
              <a:t>125</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7714" y="3581962"/>
            <a:ext cx="14628572" cy="8990476"/>
          </a:xfrm>
          <a:prstGeom prst="rect">
            <a:avLst/>
          </a:prstGeom>
        </p:spPr>
      </p:pic>
      <p:pic>
        <p:nvPicPr>
          <p:cNvPr id="7" name="Picture 6"/>
          <p:cNvPicPr>
            <a:picLocks noChangeAspect="1"/>
          </p:cNvPicPr>
          <p:nvPr/>
        </p:nvPicPr>
        <p:blipFill>
          <a:blip r:embed="rId3"/>
          <a:stretch>
            <a:fillRect/>
          </a:stretch>
        </p:blipFill>
        <p:spPr>
          <a:xfrm>
            <a:off x="13834457" y="4029075"/>
            <a:ext cx="5048250" cy="1695450"/>
          </a:xfrm>
          <a:prstGeom prst="rect">
            <a:avLst/>
          </a:prstGeom>
        </p:spPr>
      </p:pic>
    </p:spTree>
    <p:extLst>
      <p:ext uri="{BB962C8B-B14F-4D97-AF65-F5344CB8AC3E}">
        <p14:creationId xmlns:p14="http://schemas.microsoft.com/office/powerpoint/2010/main" val="317021588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‘Relatives’ Partition</a:t>
            </a:r>
          </a:p>
        </p:txBody>
      </p:sp>
      <p:sp>
        <p:nvSpPr>
          <p:cNvPr id="4" name="Slide Number Placeholder 3"/>
          <p:cNvSpPr>
            <a:spLocks noGrp="1"/>
          </p:cNvSpPr>
          <p:nvPr>
            <p:ph type="sldNum" sz="quarter" idx="12"/>
          </p:nvPr>
        </p:nvSpPr>
        <p:spPr>
          <a:xfrm>
            <a:off x="11879462" y="13073062"/>
            <a:ext cx="615553" cy="482823"/>
          </a:xfrm>
        </p:spPr>
        <p:txBody>
          <a:bodyPr/>
          <a:lstStyle/>
          <a:p>
            <a:fld id="{0E49032C-FC1D-455E-94CE-D351C1237721}" type="slidenum">
              <a:rPr lang="en-US" smtClean="0">
                <a:solidFill>
                  <a:prstClr val="black">
                    <a:tint val="75000"/>
                  </a:prstClr>
                </a:solidFill>
              </a:rPr>
              <a:pPr/>
              <a:t>126</a:t>
            </a:fld>
            <a:endParaRPr lang="en-US" dirty="0">
              <a:solidFill>
                <a:prstClr val="black">
                  <a:tint val="75000"/>
                </a:prstClr>
              </a:solidFill>
            </a:endParaRPr>
          </a:p>
        </p:txBody>
      </p:sp>
      <p:graphicFrame>
        <p:nvGraphicFramePr>
          <p:cNvPr id="5" name="Diagram 4"/>
          <p:cNvGraphicFramePr/>
          <p:nvPr>
            <p:extLst/>
          </p:nvPr>
        </p:nvGraphicFramePr>
        <p:xfrm>
          <a:off x="6096000" y="4419600"/>
          <a:ext cx="124968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5334000" y="9601200"/>
            <a:ext cx="4419600" cy="2743200"/>
          </a:xfrm>
          <a:prstGeom prst="rect">
            <a:avLst/>
          </a:prstGeom>
        </p:spPr>
        <p:txBody>
          <a:bodyPr vert="horz" wrap="square" lIns="182880" tIns="91440" rIns="182880" bIns="91440" rtlCol="0">
            <a:normAutofit/>
          </a:bodyPr>
          <a:lstStyle/>
          <a:p>
            <a:pPr marL="685800" indent="-685800">
              <a:spcBef>
                <a:spcPts val="1600"/>
              </a:spcBef>
            </a:pPr>
            <a:r>
              <a:rPr lang="en-US" sz="2800" dirty="0">
                <a:solidFill>
                  <a:prstClr val="black"/>
                </a:solidFill>
              </a:rPr>
              <a:t>“Thing in Itself”</a:t>
            </a:r>
          </a:p>
          <a:p>
            <a:pPr marL="571500" indent="-571500">
              <a:spcBef>
                <a:spcPts val="1600"/>
              </a:spcBef>
              <a:buFont typeface="Arial" panose="020B0604020202020204" pitchFamily="34" charset="0"/>
              <a:buChar char="•"/>
            </a:pPr>
            <a:r>
              <a:rPr lang="en-US" sz="2800" dirty="0">
                <a:solidFill>
                  <a:prstClr val="black"/>
                </a:solidFill>
              </a:rPr>
              <a:t>e.g. some Person</a:t>
            </a:r>
          </a:p>
          <a:p>
            <a:pPr marL="685800" indent="-685800">
              <a:spcBef>
                <a:spcPts val="1600"/>
              </a:spcBef>
            </a:pPr>
            <a:endParaRPr lang="en-US" sz="2800" dirty="0">
              <a:solidFill>
                <a:prstClr val="black"/>
              </a:solidFill>
            </a:endParaRPr>
          </a:p>
        </p:txBody>
      </p:sp>
      <p:sp>
        <p:nvSpPr>
          <p:cNvPr id="7" name="TextBox 6"/>
          <p:cNvSpPr txBox="1"/>
          <p:nvPr/>
        </p:nvSpPr>
        <p:spPr>
          <a:xfrm>
            <a:off x="10058400" y="9601200"/>
            <a:ext cx="4419600" cy="2743200"/>
          </a:xfrm>
          <a:prstGeom prst="rect">
            <a:avLst/>
          </a:prstGeom>
        </p:spPr>
        <p:txBody>
          <a:bodyPr vert="horz" wrap="square" lIns="182880" tIns="91440" rIns="182880" bIns="91440" rtlCol="0">
            <a:normAutofit/>
          </a:bodyPr>
          <a:lstStyle/>
          <a:p>
            <a:pPr marL="685800" indent="-685800">
              <a:spcBef>
                <a:spcPts val="1600"/>
              </a:spcBef>
            </a:pPr>
            <a:r>
              <a:rPr lang="en-US" sz="2800" dirty="0">
                <a:solidFill>
                  <a:prstClr val="black"/>
                </a:solidFill>
              </a:rPr>
              <a:t>Thing in some context</a:t>
            </a:r>
          </a:p>
          <a:p>
            <a:pPr marL="571500" indent="-571500">
              <a:spcBef>
                <a:spcPts val="1600"/>
              </a:spcBef>
              <a:buFont typeface="Arial" panose="020B0604020202020204" pitchFamily="34" charset="0"/>
              <a:buChar char="•"/>
            </a:pPr>
            <a:r>
              <a:rPr lang="en-US" sz="2800" dirty="0">
                <a:solidFill>
                  <a:prstClr val="black"/>
                </a:solidFill>
              </a:rPr>
              <a:t>e.g. that person as an employee, as a customer, as a pilot…</a:t>
            </a:r>
          </a:p>
          <a:p>
            <a:pPr marL="685800" indent="-685800">
              <a:spcBef>
                <a:spcPts val="1600"/>
              </a:spcBef>
            </a:pPr>
            <a:endParaRPr lang="en-US" sz="2800" dirty="0">
              <a:solidFill>
                <a:prstClr val="black"/>
              </a:solidFill>
            </a:endParaRPr>
          </a:p>
        </p:txBody>
      </p:sp>
      <p:sp>
        <p:nvSpPr>
          <p:cNvPr id="8" name="TextBox 7"/>
          <p:cNvSpPr txBox="1"/>
          <p:nvPr/>
        </p:nvSpPr>
        <p:spPr>
          <a:xfrm>
            <a:off x="14630400" y="9601200"/>
            <a:ext cx="5181600" cy="2743200"/>
          </a:xfrm>
          <a:prstGeom prst="rect">
            <a:avLst/>
          </a:prstGeom>
        </p:spPr>
        <p:txBody>
          <a:bodyPr vert="horz" wrap="square" lIns="182880" tIns="91440" rIns="182880" bIns="91440" rtlCol="0">
            <a:normAutofit/>
          </a:bodyPr>
          <a:lstStyle/>
          <a:p>
            <a:pPr>
              <a:spcBef>
                <a:spcPts val="1600"/>
              </a:spcBef>
            </a:pPr>
            <a:r>
              <a:rPr lang="en-US" sz="2800" dirty="0">
                <a:solidFill>
                  <a:prstClr val="black"/>
                </a:solidFill>
              </a:rPr>
              <a:t>Context in which the relative things are defined</a:t>
            </a:r>
          </a:p>
          <a:p>
            <a:pPr marL="571500" indent="-571500">
              <a:spcBef>
                <a:spcPts val="1600"/>
              </a:spcBef>
              <a:buFont typeface="Arial" panose="020B0604020202020204" pitchFamily="34" charset="0"/>
              <a:buChar char="•"/>
            </a:pPr>
            <a:r>
              <a:rPr lang="en-US" sz="2800" dirty="0">
                <a:solidFill>
                  <a:prstClr val="black"/>
                </a:solidFill>
              </a:rPr>
              <a:t>e.g. employment, sales, aviation</a:t>
            </a:r>
          </a:p>
        </p:txBody>
      </p:sp>
      <p:sp>
        <p:nvSpPr>
          <p:cNvPr id="3" name="Content Placeholder 2"/>
          <p:cNvSpPr>
            <a:spLocks noGrp="1"/>
          </p:cNvSpPr>
          <p:nvPr>
            <p:ph idx="1"/>
          </p:nvPr>
        </p:nvSpPr>
        <p:spPr>
          <a:xfrm>
            <a:off x="4038600" y="2286000"/>
            <a:ext cx="16459200" cy="3200400"/>
          </a:xfrm>
        </p:spPr>
        <p:txBody>
          <a:bodyPr>
            <a:normAutofit/>
          </a:bodyPr>
          <a:lstStyle/>
          <a:p>
            <a:r>
              <a:rPr lang="en-US" dirty="0"/>
              <a:t>Everything which may be defined falls into one of three categories:</a:t>
            </a:r>
          </a:p>
        </p:txBody>
      </p:sp>
    </p:spTree>
    <p:extLst>
      <p:ext uri="{BB962C8B-B14F-4D97-AF65-F5344CB8AC3E}">
        <p14:creationId xmlns:p14="http://schemas.microsoft.com/office/powerpoint/2010/main" val="332504567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205F8-F565-4FE6-86B0-6C07DF81F604}"/>
              </a:ext>
            </a:extLst>
          </p:cNvPr>
          <p:cNvSpPr>
            <a:spLocks noGrp="1"/>
          </p:cNvSpPr>
          <p:nvPr>
            <p:ph type="title"/>
          </p:nvPr>
        </p:nvSpPr>
        <p:spPr/>
        <p:txBody>
          <a:bodyPr>
            <a:normAutofit/>
          </a:bodyPr>
          <a:lstStyle/>
          <a:p>
            <a:r>
              <a:rPr lang="en-US" sz="9600" dirty="0"/>
              <a:t>Definitions: John F Sowa</a:t>
            </a:r>
          </a:p>
        </p:txBody>
      </p:sp>
      <p:sp>
        <p:nvSpPr>
          <p:cNvPr id="3" name="Text Placeholder 2">
            <a:extLst>
              <a:ext uri="{FF2B5EF4-FFF2-40B4-BE49-F238E27FC236}">
                <a16:creationId xmlns:a16="http://schemas.microsoft.com/office/drawing/2014/main" id="{77A47957-B468-49AE-B1F5-FE4C2076B994}"/>
              </a:ext>
            </a:extLst>
          </p:cNvPr>
          <p:cNvSpPr>
            <a:spLocks noGrp="1"/>
          </p:cNvSpPr>
          <p:nvPr>
            <p:ph type="body" idx="4294967295"/>
          </p:nvPr>
        </p:nvSpPr>
        <p:spPr/>
        <p:txBody>
          <a:bodyPr>
            <a:normAutofit fontScale="92500" lnSpcReduction="20000"/>
          </a:bodyPr>
          <a:lstStyle/>
          <a:p>
            <a:pPr lvl="0"/>
            <a:r>
              <a:rPr lang="en-US" sz="6400" b="1" kern="1200" dirty="0">
                <a:solidFill>
                  <a:schemeClr val="tx1"/>
                </a:solidFill>
                <a:latin typeface="+mn-lt"/>
                <a:ea typeface="+mn-ea"/>
                <a:cs typeface="+mn-cs"/>
              </a:rPr>
              <a:t>Independent </a:t>
            </a:r>
            <a:r>
              <a:rPr lang="en-US" sz="6400" kern="1200" dirty="0">
                <a:solidFill>
                  <a:schemeClr val="tx1"/>
                </a:solidFill>
                <a:latin typeface="+mn-lt"/>
                <a:ea typeface="+mn-ea"/>
                <a:cs typeface="+mn-cs"/>
              </a:rPr>
              <a:t>categories are characterized by monadic predicates defined in terms of some entity </a:t>
            </a:r>
            <a:r>
              <a:rPr lang="en-US" sz="6400" i="1" kern="1200" dirty="0">
                <a:solidFill>
                  <a:schemeClr val="tx1"/>
                </a:solidFill>
                <a:latin typeface="+mn-lt"/>
                <a:ea typeface="+mn-ea"/>
                <a:cs typeface="+mn-cs"/>
              </a:rPr>
              <a:t>x</a:t>
            </a:r>
            <a:r>
              <a:rPr lang="en-US" sz="6400" kern="1200" dirty="0">
                <a:solidFill>
                  <a:schemeClr val="tx1"/>
                </a:solidFill>
                <a:latin typeface="+mn-lt"/>
                <a:ea typeface="+mn-ea"/>
                <a:cs typeface="+mn-cs"/>
              </a:rPr>
              <a:t> by itself (including its inherent parts and properties) and not in terms of anything external to </a:t>
            </a:r>
            <a:r>
              <a:rPr lang="en-US" sz="6400" i="1" kern="1200" dirty="0">
                <a:solidFill>
                  <a:schemeClr val="tx1"/>
                </a:solidFill>
                <a:latin typeface="+mn-lt"/>
                <a:ea typeface="+mn-ea"/>
                <a:cs typeface="+mn-cs"/>
              </a:rPr>
              <a:t>x</a:t>
            </a:r>
            <a:r>
              <a:rPr lang="en-US" sz="6400" kern="1200" dirty="0">
                <a:solidFill>
                  <a:schemeClr val="tx1"/>
                </a:solidFill>
                <a:latin typeface="+mn-lt"/>
                <a:ea typeface="+mn-ea"/>
                <a:cs typeface="+mn-cs"/>
              </a:rPr>
              <a:t>.</a:t>
            </a:r>
          </a:p>
          <a:p>
            <a:pPr lvl="0"/>
            <a:r>
              <a:rPr lang="en-US" sz="6400" b="1" kern="1200" dirty="0">
                <a:solidFill>
                  <a:schemeClr val="tx1"/>
                </a:solidFill>
                <a:latin typeface="+mn-lt"/>
                <a:ea typeface="+mn-ea"/>
                <a:cs typeface="+mn-cs"/>
              </a:rPr>
              <a:t>Relative </a:t>
            </a:r>
            <a:r>
              <a:rPr lang="en-US" sz="6400" kern="1200" dirty="0">
                <a:solidFill>
                  <a:schemeClr val="tx1"/>
                </a:solidFill>
                <a:latin typeface="+mn-lt"/>
                <a:ea typeface="+mn-ea"/>
                <a:cs typeface="+mn-cs"/>
              </a:rPr>
              <a:t>categories are characterized by dyadic predicates that relate an entity </a:t>
            </a:r>
            <a:r>
              <a:rPr lang="en-US" sz="6400" i="1" kern="1200" dirty="0">
                <a:solidFill>
                  <a:schemeClr val="tx1"/>
                </a:solidFill>
                <a:latin typeface="+mn-lt"/>
                <a:ea typeface="+mn-ea"/>
                <a:cs typeface="+mn-cs"/>
              </a:rPr>
              <a:t>x</a:t>
            </a:r>
            <a:r>
              <a:rPr lang="en-US" sz="6400" kern="1200" dirty="0">
                <a:solidFill>
                  <a:schemeClr val="tx1"/>
                </a:solidFill>
                <a:latin typeface="+mn-lt"/>
                <a:ea typeface="+mn-ea"/>
                <a:cs typeface="+mn-cs"/>
              </a:rPr>
              <a:t> to some external entity </a:t>
            </a:r>
            <a:r>
              <a:rPr lang="en-US" sz="6400" i="1" kern="1200" dirty="0">
                <a:solidFill>
                  <a:schemeClr val="tx1"/>
                </a:solidFill>
                <a:latin typeface="+mn-lt"/>
                <a:ea typeface="+mn-ea"/>
                <a:cs typeface="+mn-cs"/>
              </a:rPr>
              <a:t>y</a:t>
            </a:r>
            <a:r>
              <a:rPr lang="en-US" sz="6400" kern="1200" dirty="0">
                <a:solidFill>
                  <a:schemeClr val="tx1"/>
                </a:solidFill>
                <a:latin typeface="+mn-lt"/>
                <a:ea typeface="+mn-ea"/>
                <a:cs typeface="+mn-cs"/>
              </a:rPr>
              <a:t> that can exist independently of </a:t>
            </a:r>
            <a:r>
              <a:rPr lang="en-US" sz="6400" i="1" kern="1200" dirty="0">
                <a:solidFill>
                  <a:schemeClr val="tx1"/>
                </a:solidFill>
                <a:latin typeface="+mn-lt"/>
                <a:ea typeface="+mn-ea"/>
                <a:cs typeface="+mn-cs"/>
              </a:rPr>
              <a:t>x</a:t>
            </a:r>
            <a:r>
              <a:rPr lang="en-US" sz="6400" kern="1200" dirty="0">
                <a:solidFill>
                  <a:schemeClr val="tx1"/>
                </a:solidFill>
                <a:latin typeface="+mn-lt"/>
                <a:ea typeface="+mn-ea"/>
                <a:cs typeface="+mn-cs"/>
              </a:rPr>
              <a:t>.</a:t>
            </a:r>
          </a:p>
          <a:p>
            <a:pPr lvl="0"/>
            <a:r>
              <a:rPr lang="en-US" sz="6400" b="1" kern="1200" dirty="0">
                <a:solidFill>
                  <a:schemeClr val="tx1"/>
                </a:solidFill>
                <a:latin typeface="+mn-lt"/>
                <a:ea typeface="+mn-ea"/>
                <a:cs typeface="+mn-cs"/>
              </a:rPr>
              <a:t>Mediating </a:t>
            </a:r>
            <a:r>
              <a:rPr lang="en-US" sz="6400" kern="1200" dirty="0">
                <a:solidFill>
                  <a:schemeClr val="tx1"/>
                </a:solidFill>
                <a:latin typeface="+mn-lt"/>
                <a:ea typeface="+mn-ea"/>
                <a:cs typeface="+mn-cs"/>
              </a:rPr>
              <a:t>categories are characterized by triadic or higher predicates that show how an entity </a:t>
            </a:r>
            <a:r>
              <a:rPr lang="en-US" sz="6400" i="1" kern="1200" dirty="0">
                <a:solidFill>
                  <a:schemeClr val="tx1"/>
                </a:solidFill>
                <a:latin typeface="+mn-lt"/>
                <a:ea typeface="+mn-ea"/>
                <a:cs typeface="+mn-cs"/>
              </a:rPr>
              <a:t>x</a:t>
            </a:r>
            <a:r>
              <a:rPr lang="en-US" sz="6400" kern="1200" dirty="0">
                <a:solidFill>
                  <a:schemeClr val="tx1"/>
                </a:solidFill>
                <a:latin typeface="+mn-lt"/>
                <a:ea typeface="+mn-ea"/>
                <a:cs typeface="+mn-cs"/>
              </a:rPr>
              <a:t> mediates two or more entities (</a:t>
            </a:r>
            <a:r>
              <a:rPr lang="en-US" sz="6400" i="1" kern="1200" dirty="0" err="1">
                <a:solidFill>
                  <a:schemeClr val="tx1"/>
                </a:solidFill>
                <a:latin typeface="+mn-lt"/>
                <a:ea typeface="+mn-ea"/>
                <a:cs typeface="+mn-cs"/>
              </a:rPr>
              <a:t>y</a:t>
            </a:r>
            <a:r>
              <a:rPr lang="en-US" sz="6400" kern="1200" dirty="0" err="1">
                <a:solidFill>
                  <a:schemeClr val="tx1"/>
                </a:solidFill>
                <a:latin typeface="+mn-lt"/>
                <a:ea typeface="+mn-ea"/>
                <a:cs typeface="+mn-cs"/>
              </a:rPr>
              <a:t>,</a:t>
            </a:r>
            <a:r>
              <a:rPr lang="en-US" sz="6400" i="1" kern="1200" dirty="0" err="1">
                <a:solidFill>
                  <a:schemeClr val="tx1"/>
                </a:solidFill>
                <a:latin typeface="+mn-lt"/>
                <a:ea typeface="+mn-ea"/>
                <a:cs typeface="+mn-cs"/>
              </a:rPr>
              <a:t>z</a:t>
            </a:r>
            <a:r>
              <a:rPr lang="en-US" sz="6400" kern="1200" dirty="0">
                <a:solidFill>
                  <a:schemeClr val="tx1"/>
                </a:solidFill>
                <a:latin typeface="+mn-lt"/>
                <a:ea typeface="+mn-ea"/>
                <a:cs typeface="+mn-cs"/>
              </a:rPr>
              <a:t>, . . .) and thereby establishes new relationships among them.</a:t>
            </a:r>
          </a:p>
          <a:p>
            <a:endParaRPr lang="en-US" dirty="0"/>
          </a:p>
        </p:txBody>
      </p:sp>
      <p:sp>
        <p:nvSpPr>
          <p:cNvPr id="5" name="Slide Number Placeholder 4">
            <a:extLst>
              <a:ext uri="{FF2B5EF4-FFF2-40B4-BE49-F238E27FC236}">
                <a16:creationId xmlns:a16="http://schemas.microsoft.com/office/drawing/2014/main" id="{0030190C-5A92-4BBF-B425-35B108BC2AF1}"/>
              </a:ext>
            </a:extLst>
          </p:cNvPr>
          <p:cNvSpPr>
            <a:spLocks noGrp="1"/>
          </p:cNvSpPr>
          <p:nvPr>
            <p:ph type="sldNum" sz="quarter" idx="12"/>
          </p:nvPr>
        </p:nvSpPr>
        <p:spPr/>
        <p:txBody>
          <a:bodyPr/>
          <a:lstStyle/>
          <a:p>
            <a:pPr>
              <a:defRPr/>
            </a:pPr>
            <a:fld id="{1FA8BE08-39A0-9143-A58C-C43BA4E3AA39}" type="slidenum">
              <a:rPr lang="en-US" smtClean="0"/>
              <a:pPr>
                <a:defRPr/>
              </a:pPr>
              <a:t>127</a:t>
            </a:fld>
            <a:endParaRPr lang="en-US"/>
          </a:p>
        </p:txBody>
      </p:sp>
    </p:spTree>
    <p:extLst>
      <p:ext uri="{BB962C8B-B14F-4D97-AF65-F5344CB8AC3E}">
        <p14:creationId xmlns:p14="http://schemas.microsoft.com/office/powerpoint/2010/main" val="412268843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2983A-996E-4DDA-9821-FAF6462AF059}"/>
              </a:ext>
            </a:extLst>
          </p:cNvPr>
          <p:cNvSpPr>
            <a:spLocks noGrp="1"/>
          </p:cNvSpPr>
          <p:nvPr>
            <p:ph type="title"/>
          </p:nvPr>
        </p:nvSpPr>
        <p:spPr>
          <a:xfrm>
            <a:off x="1387501" y="0"/>
            <a:ext cx="20762815" cy="2384385"/>
          </a:xfrm>
        </p:spPr>
        <p:txBody>
          <a:bodyPr>
            <a:normAutofit/>
          </a:bodyPr>
          <a:lstStyle/>
          <a:p>
            <a:r>
              <a:rPr lang="en-US" sz="9600" dirty="0"/>
              <a:t>Definitions: Conceptual</a:t>
            </a:r>
            <a:r>
              <a:rPr lang="en-US" sz="9600" baseline="0" dirty="0"/>
              <a:t> Ontology</a:t>
            </a:r>
            <a:endParaRPr lang="en-US" sz="9600" dirty="0"/>
          </a:p>
        </p:txBody>
      </p:sp>
      <p:sp>
        <p:nvSpPr>
          <p:cNvPr id="3" name="Text Placeholder 2">
            <a:extLst>
              <a:ext uri="{FF2B5EF4-FFF2-40B4-BE49-F238E27FC236}">
                <a16:creationId xmlns:a16="http://schemas.microsoft.com/office/drawing/2014/main" id="{3BB63D04-2888-4B39-A4B9-FAB42B5CC7BC}"/>
              </a:ext>
            </a:extLst>
          </p:cNvPr>
          <p:cNvSpPr>
            <a:spLocks noGrp="1"/>
          </p:cNvSpPr>
          <p:nvPr>
            <p:ph type="body" idx="4294967295"/>
          </p:nvPr>
        </p:nvSpPr>
        <p:spPr/>
        <p:txBody>
          <a:bodyPr/>
          <a:lstStyle/>
          <a:p>
            <a:pPr lvl="0"/>
            <a:r>
              <a:rPr lang="en-US" sz="6400" b="1" kern="1200" dirty="0">
                <a:solidFill>
                  <a:schemeClr val="tx1"/>
                </a:solidFill>
                <a:latin typeface="+mn-lt"/>
                <a:ea typeface="+mn-ea"/>
                <a:cs typeface="+mn-cs"/>
              </a:rPr>
              <a:t>Identity Bearing Thing:</a:t>
            </a:r>
            <a:r>
              <a:rPr lang="en-US" sz="6400" kern="1200" dirty="0">
                <a:solidFill>
                  <a:schemeClr val="tx1"/>
                </a:solidFill>
                <a:latin typeface="+mn-lt"/>
                <a:ea typeface="+mn-ea"/>
                <a:cs typeface="+mn-cs"/>
              </a:rPr>
              <a:t> a thing in its own right</a:t>
            </a:r>
          </a:p>
          <a:p>
            <a:pPr lvl="0"/>
            <a:r>
              <a:rPr lang="en-US" sz="6400" b="1" kern="1200" dirty="0">
                <a:solidFill>
                  <a:schemeClr val="tx1"/>
                </a:solidFill>
                <a:latin typeface="+mn-lt"/>
                <a:ea typeface="+mn-ea"/>
                <a:cs typeface="+mn-cs"/>
              </a:rPr>
              <a:t>Relative Thing:</a:t>
            </a:r>
            <a:r>
              <a:rPr lang="en-US" sz="6400" kern="1200" dirty="0">
                <a:solidFill>
                  <a:schemeClr val="tx1"/>
                </a:solidFill>
                <a:latin typeface="+mn-lt"/>
                <a:ea typeface="+mn-ea"/>
                <a:cs typeface="+mn-cs"/>
              </a:rPr>
              <a:t> A thing defined specifically and only in relation to some context. </a:t>
            </a:r>
          </a:p>
          <a:p>
            <a:pPr lvl="0"/>
            <a:r>
              <a:rPr lang="en-US" sz="6400" b="1" kern="1200" dirty="0">
                <a:solidFill>
                  <a:schemeClr val="tx1"/>
                </a:solidFill>
                <a:latin typeface="+mn-lt"/>
                <a:ea typeface="+mn-ea"/>
                <a:cs typeface="+mn-cs"/>
              </a:rPr>
              <a:t>Mediating Thing:</a:t>
            </a:r>
            <a:r>
              <a:rPr lang="en-US" sz="6400" kern="1200" dirty="0">
                <a:solidFill>
                  <a:schemeClr val="tx1"/>
                </a:solidFill>
                <a:latin typeface="+mn-lt"/>
                <a:ea typeface="+mn-ea"/>
                <a:cs typeface="+mn-cs"/>
              </a:rPr>
              <a:t> That’s (context) which brings together two or more independent things into some relation, usually resulting in their being defined as Relative Things. </a:t>
            </a:r>
          </a:p>
          <a:p>
            <a:endParaRPr lang="en-US" dirty="0"/>
          </a:p>
        </p:txBody>
      </p:sp>
      <p:sp>
        <p:nvSpPr>
          <p:cNvPr id="5" name="Slide Number Placeholder 4">
            <a:extLst>
              <a:ext uri="{FF2B5EF4-FFF2-40B4-BE49-F238E27FC236}">
                <a16:creationId xmlns:a16="http://schemas.microsoft.com/office/drawing/2014/main" id="{3F3D0658-7BE8-4B59-8246-086BFD8478B7}"/>
              </a:ext>
            </a:extLst>
          </p:cNvPr>
          <p:cNvSpPr>
            <a:spLocks noGrp="1"/>
          </p:cNvSpPr>
          <p:nvPr>
            <p:ph type="sldNum" sz="quarter" idx="12"/>
          </p:nvPr>
        </p:nvSpPr>
        <p:spPr/>
        <p:txBody>
          <a:bodyPr/>
          <a:lstStyle/>
          <a:p>
            <a:pPr>
              <a:defRPr/>
            </a:pPr>
            <a:fld id="{1FA8BE08-39A0-9143-A58C-C43BA4E3AA39}" type="slidenum">
              <a:rPr lang="en-US" smtClean="0"/>
              <a:pPr>
                <a:defRPr/>
              </a:pPr>
              <a:t>128</a:t>
            </a:fld>
            <a:endParaRPr lang="en-US"/>
          </a:p>
        </p:txBody>
      </p:sp>
    </p:spTree>
    <p:extLst>
      <p:ext uri="{BB962C8B-B14F-4D97-AF65-F5344CB8AC3E}">
        <p14:creationId xmlns:p14="http://schemas.microsoft.com/office/powerpoint/2010/main" val="356844034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800" kern="1200" dirty="0">
                <a:solidFill>
                  <a:schemeClr val="tx1"/>
                </a:solidFill>
                <a:latin typeface="+mj-lt"/>
                <a:ea typeface="+mj-ea"/>
                <a:cs typeface="+mj-cs"/>
              </a:rPr>
              <a:t>The ‘Relatives’ </a:t>
            </a:r>
            <a:r>
              <a:rPr lang="en-US" sz="8800" dirty="0"/>
              <a:t>Partition</a:t>
            </a:r>
          </a:p>
        </p:txBody>
      </p:sp>
      <p:sp>
        <p:nvSpPr>
          <p:cNvPr id="4" name="Slide Number Placeholder 3"/>
          <p:cNvSpPr>
            <a:spLocks noGrp="1"/>
          </p:cNvSpPr>
          <p:nvPr>
            <p:ph type="sldNum" sz="quarter" idx="12"/>
          </p:nvPr>
        </p:nvSpPr>
        <p:spPr>
          <a:xfrm>
            <a:off x="11879462" y="13073062"/>
            <a:ext cx="615553" cy="482823"/>
          </a:xfrm>
        </p:spPr>
        <p:txBody>
          <a:bodyPr/>
          <a:lstStyle/>
          <a:p>
            <a:fld id="{0E49032C-FC1D-455E-94CE-D351C1237721}" type="slidenum">
              <a:rPr lang="en-US" smtClean="0">
                <a:solidFill>
                  <a:prstClr val="black">
                    <a:tint val="75000"/>
                  </a:prstClr>
                </a:solidFill>
              </a:rPr>
              <a:pPr/>
              <a:t>129</a:t>
            </a:fld>
            <a:endParaRPr lang="en-US" dirty="0">
              <a:solidFill>
                <a:prstClr val="black">
                  <a:tint val="75000"/>
                </a:prstClr>
              </a:solidFill>
            </a:endParaRPr>
          </a:p>
        </p:txBody>
      </p:sp>
      <p:graphicFrame>
        <p:nvGraphicFramePr>
          <p:cNvPr id="5" name="Diagram 4"/>
          <p:cNvGraphicFramePr/>
          <p:nvPr>
            <p:extLst>
              <p:ext uri="{D42A27DB-BD31-4B8C-83A1-F6EECF244321}">
                <p14:modId xmlns:p14="http://schemas.microsoft.com/office/powerpoint/2010/main" val="4027086264"/>
              </p:ext>
            </p:extLst>
          </p:nvPr>
        </p:nvGraphicFramePr>
        <p:xfrm>
          <a:off x="6096000" y="2895600"/>
          <a:ext cx="124968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 name="Arc 31"/>
          <p:cNvSpPr/>
          <p:nvPr/>
        </p:nvSpPr>
        <p:spPr>
          <a:xfrm rot="8241886">
            <a:off x="6633142" y="5039136"/>
            <a:ext cx="2888112" cy="2713116"/>
          </a:xfrm>
          <a:prstGeom prst="arc">
            <a:avLst/>
          </a:prstGeom>
          <a:ln w="28575" cap="sq">
            <a:solidFill>
              <a:schemeClr val="accent1">
                <a:lumMod val="75000"/>
              </a:schemeClr>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6400">
              <a:solidFill>
                <a:prstClr val="black"/>
              </a:solidFill>
            </a:endParaRPr>
          </a:p>
        </p:txBody>
      </p:sp>
      <p:sp>
        <p:nvSpPr>
          <p:cNvPr id="33" name="Arc 32"/>
          <p:cNvSpPr/>
          <p:nvPr/>
        </p:nvSpPr>
        <p:spPr>
          <a:xfrm rot="7962058">
            <a:off x="6049542" y="2829204"/>
            <a:ext cx="5836976" cy="5332932"/>
          </a:xfrm>
          <a:prstGeom prst="arc">
            <a:avLst/>
          </a:prstGeom>
          <a:ln w="28575" cap="sq">
            <a:solidFill>
              <a:schemeClr val="accent1">
                <a:lumMod val="75000"/>
              </a:schemeClr>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6400">
              <a:solidFill>
                <a:prstClr val="black"/>
              </a:solidFill>
            </a:endParaRPr>
          </a:p>
        </p:txBody>
      </p:sp>
      <p:sp>
        <p:nvSpPr>
          <p:cNvPr id="34" name="Arc 33"/>
          <p:cNvSpPr/>
          <p:nvPr/>
        </p:nvSpPr>
        <p:spPr>
          <a:xfrm rot="7962058">
            <a:off x="5734645" y="1410548"/>
            <a:ext cx="8095902" cy="7124180"/>
          </a:xfrm>
          <a:prstGeom prst="arc">
            <a:avLst/>
          </a:prstGeom>
          <a:ln w="28575" cap="sq">
            <a:solidFill>
              <a:schemeClr val="accent1">
                <a:lumMod val="75000"/>
              </a:schemeClr>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6400">
              <a:solidFill>
                <a:prstClr val="black"/>
              </a:solidFill>
            </a:endParaRPr>
          </a:p>
        </p:txBody>
      </p:sp>
      <p:sp>
        <p:nvSpPr>
          <p:cNvPr id="35" name="TextBox 34"/>
          <p:cNvSpPr txBox="1"/>
          <p:nvPr/>
        </p:nvSpPr>
        <p:spPr>
          <a:xfrm>
            <a:off x="6858000" y="8839200"/>
            <a:ext cx="5181600" cy="1828800"/>
          </a:xfrm>
          <a:prstGeom prst="rect">
            <a:avLst/>
          </a:prstGeom>
        </p:spPr>
        <p:txBody>
          <a:bodyPr vert="horz" wrap="none" lIns="182880" tIns="91440" rIns="182880" bIns="91440" rtlCol="0">
            <a:normAutofit/>
          </a:bodyPr>
          <a:lstStyle/>
          <a:p>
            <a:pPr marL="685800" indent="-685800">
              <a:spcBef>
                <a:spcPts val="1600"/>
              </a:spcBef>
            </a:pPr>
            <a:r>
              <a:rPr lang="en-US" sz="2800" dirty="0">
                <a:solidFill>
                  <a:prstClr val="black"/>
                </a:solidFill>
              </a:rPr>
              <a:t>“played by” relationship:</a:t>
            </a:r>
          </a:p>
          <a:p>
            <a:pPr marL="685800" indent="-685800">
              <a:spcBef>
                <a:spcPts val="1600"/>
              </a:spcBef>
            </a:pPr>
            <a:r>
              <a:rPr lang="en-US" sz="2400" dirty="0">
                <a:solidFill>
                  <a:prstClr val="black"/>
                </a:solidFill>
              </a:rPr>
              <a:t>That which performs the </a:t>
            </a:r>
          </a:p>
          <a:p>
            <a:pPr marL="685800" indent="-685800">
              <a:spcBef>
                <a:spcPts val="1600"/>
              </a:spcBef>
            </a:pPr>
            <a:r>
              <a:rPr lang="en-US" sz="2400" dirty="0">
                <a:solidFill>
                  <a:prstClr val="black"/>
                </a:solidFill>
              </a:rPr>
              <a:t>role of the “Relative Thing”</a:t>
            </a:r>
          </a:p>
        </p:txBody>
      </p:sp>
    </p:spTree>
    <p:extLst>
      <p:ext uri="{BB962C8B-B14F-4D97-AF65-F5344CB8AC3E}">
        <p14:creationId xmlns:p14="http://schemas.microsoft.com/office/powerpoint/2010/main" val="3862914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unset over a body of water&#10;&#10;Description generated with very high confidence">
            <a:extLst>
              <a:ext uri="{FF2B5EF4-FFF2-40B4-BE49-F238E27FC236}">
                <a16:creationId xmlns:a16="http://schemas.microsoft.com/office/drawing/2014/main" id="{275C5011-AD0B-44D5-A0D7-5FA8B91023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8243" y="8043309"/>
            <a:ext cx="6397418" cy="3213838"/>
          </a:xfrm>
          <a:prstGeom prst="rect">
            <a:avLst/>
          </a:prstGeom>
        </p:spPr>
      </p:pic>
      <p:pic>
        <p:nvPicPr>
          <p:cNvPr id="17" name="Picture 16" descr="A large pool of water&#10;&#10;Description generated with very high confidence">
            <a:extLst>
              <a:ext uri="{FF2B5EF4-FFF2-40B4-BE49-F238E27FC236}">
                <a16:creationId xmlns:a16="http://schemas.microsoft.com/office/drawing/2014/main" id="{D3E759DE-07A7-4D55-96E7-59D7E84C6F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1769" y="5697146"/>
            <a:ext cx="5297358" cy="3390308"/>
          </a:xfrm>
          <a:prstGeom prst="rect">
            <a:avLst/>
          </a:prstGeom>
        </p:spPr>
      </p:pic>
      <p:sp>
        <p:nvSpPr>
          <p:cNvPr id="2" name="Title 1">
            <a:extLst>
              <a:ext uri="{FF2B5EF4-FFF2-40B4-BE49-F238E27FC236}">
                <a16:creationId xmlns:a16="http://schemas.microsoft.com/office/drawing/2014/main" id="{2F183519-E60D-491D-8BB0-6BAD8EEC6E52}"/>
              </a:ext>
            </a:extLst>
          </p:cNvPr>
          <p:cNvSpPr>
            <a:spLocks noGrp="1"/>
          </p:cNvSpPr>
          <p:nvPr>
            <p:ph type="title"/>
          </p:nvPr>
        </p:nvSpPr>
        <p:spPr>
          <a:xfrm>
            <a:off x="2977560" y="15396"/>
            <a:ext cx="15192256" cy="1988344"/>
          </a:xfrm>
        </p:spPr>
        <p:txBody>
          <a:bodyPr/>
          <a:lstStyle/>
          <a:p>
            <a:r>
              <a:rPr lang="en-US" dirty="0"/>
              <a:t>Some Things</a:t>
            </a:r>
          </a:p>
        </p:txBody>
      </p:sp>
      <p:pic>
        <p:nvPicPr>
          <p:cNvPr id="5" name="Picture 4" descr="A wooden pier next to a body of water&#10;&#10;Description generated with very high confidence">
            <a:extLst>
              <a:ext uri="{FF2B5EF4-FFF2-40B4-BE49-F238E27FC236}">
                <a16:creationId xmlns:a16="http://schemas.microsoft.com/office/drawing/2014/main" id="{91141068-A21A-4119-92DF-EAEA3F1FCA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5172" y="2210935"/>
            <a:ext cx="5025316" cy="3279018"/>
          </a:xfrm>
          <a:prstGeom prst="rect">
            <a:avLst/>
          </a:prstGeom>
        </p:spPr>
      </p:pic>
      <p:pic>
        <p:nvPicPr>
          <p:cNvPr id="11" name="Picture 10" descr="A crane next to a body of water&#10;&#10;Description generated with high confidence">
            <a:extLst>
              <a:ext uri="{FF2B5EF4-FFF2-40B4-BE49-F238E27FC236}">
                <a16:creationId xmlns:a16="http://schemas.microsoft.com/office/drawing/2014/main" id="{387893F6-E600-4266-B596-F64F0FA09A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48085" y="8148838"/>
            <a:ext cx="4643466" cy="3002776"/>
          </a:xfrm>
          <a:prstGeom prst="rect">
            <a:avLst/>
          </a:prstGeom>
        </p:spPr>
      </p:pic>
      <p:pic>
        <p:nvPicPr>
          <p:cNvPr id="13" name="Picture 12" descr="A castle with water in front of a building&#10;&#10;Description generated with high confidence">
            <a:extLst>
              <a:ext uri="{FF2B5EF4-FFF2-40B4-BE49-F238E27FC236}">
                <a16:creationId xmlns:a16="http://schemas.microsoft.com/office/drawing/2014/main" id="{E768F8C0-77C2-4A22-914B-B9A342B47D4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897003" y="1851663"/>
            <a:ext cx="6076154" cy="3417838"/>
          </a:xfrm>
          <a:prstGeom prst="rect">
            <a:avLst/>
          </a:prstGeom>
        </p:spPr>
      </p:pic>
      <p:pic>
        <p:nvPicPr>
          <p:cNvPr id="15" name="Picture 14" descr="A group of people on a bridge over a body of water&#10;&#10;Description generated with high confidence">
            <a:extLst>
              <a:ext uri="{FF2B5EF4-FFF2-40B4-BE49-F238E27FC236}">
                <a16:creationId xmlns:a16="http://schemas.microsoft.com/office/drawing/2014/main" id="{F26582ED-C6BE-4127-80A8-0C0CF99E833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13400" y="8404413"/>
            <a:ext cx="4204288" cy="3290434"/>
          </a:xfrm>
          <a:prstGeom prst="rect">
            <a:avLst/>
          </a:prstGeom>
        </p:spPr>
      </p:pic>
      <p:pic>
        <p:nvPicPr>
          <p:cNvPr id="19" name="Picture 18" descr="An island in the middle of a body of water&#10;&#10;Description generated with very high confidence">
            <a:extLst>
              <a:ext uri="{FF2B5EF4-FFF2-40B4-BE49-F238E27FC236}">
                <a16:creationId xmlns:a16="http://schemas.microsoft.com/office/drawing/2014/main" id="{80480657-719A-4FA0-8B36-D88EC19A7A5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241179" y="4868639"/>
            <a:ext cx="3928638" cy="3535774"/>
          </a:xfrm>
          <a:prstGeom prst="rect">
            <a:avLst/>
          </a:prstGeom>
        </p:spPr>
      </p:pic>
      <p:pic>
        <p:nvPicPr>
          <p:cNvPr id="7" name="Picture 6" descr="A close up of a pier next to a body of water&#10;&#10;Description generated with very high confidence">
            <a:extLst>
              <a:ext uri="{FF2B5EF4-FFF2-40B4-BE49-F238E27FC236}">
                <a16:creationId xmlns:a16="http://schemas.microsoft.com/office/drawing/2014/main" id="{070FF4F9-DD72-4136-8C90-6CA9EBEA88F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29144" y="3883035"/>
            <a:ext cx="5682496" cy="3693622"/>
          </a:xfrm>
          <a:prstGeom prst="rect">
            <a:avLst/>
          </a:prstGeom>
        </p:spPr>
      </p:pic>
      <p:sp>
        <p:nvSpPr>
          <p:cNvPr id="4" name="Slide Number Placeholder 3">
            <a:extLst>
              <a:ext uri="{FF2B5EF4-FFF2-40B4-BE49-F238E27FC236}">
                <a16:creationId xmlns:a16="http://schemas.microsoft.com/office/drawing/2014/main" id="{F37036D9-6DBC-4C97-A77B-67AB45F88961}"/>
              </a:ext>
            </a:extLst>
          </p:cNvPr>
          <p:cNvSpPr>
            <a:spLocks noGrp="1"/>
          </p:cNvSpPr>
          <p:nvPr>
            <p:ph type="sldNum" sz="quarter" idx="12"/>
          </p:nvPr>
        </p:nvSpPr>
        <p:spPr/>
        <p:txBody>
          <a:bodyPr/>
          <a:lstStyle/>
          <a:p>
            <a:pPr>
              <a:defRPr/>
            </a:pPr>
            <a:fld id="{A8F77ACA-F70E-FC48-8F8E-3B3052250F48}" type="slidenum">
              <a:rPr lang="en-US" smtClean="0"/>
              <a:pPr>
                <a:defRPr/>
              </a:pPr>
              <a:t>13</a:t>
            </a:fld>
            <a:endParaRPr lang="en-US"/>
          </a:p>
        </p:txBody>
      </p:sp>
    </p:spTree>
    <p:extLst>
      <p:ext uri="{BB962C8B-B14F-4D97-AF65-F5344CB8AC3E}">
        <p14:creationId xmlns:p14="http://schemas.microsoft.com/office/powerpoint/2010/main" val="228285006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800" kern="1200" dirty="0">
                <a:solidFill>
                  <a:schemeClr val="tx1"/>
                </a:solidFill>
                <a:latin typeface="+mj-lt"/>
                <a:ea typeface="+mj-ea"/>
                <a:cs typeface="+mj-cs"/>
              </a:rPr>
              <a:t>The ‘Relatives’ </a:t>
            </a:r>
            <a:r>
              <a:rPr lang="en-US" sz="8800" dirty="0"/>
              <a:t>Partition</a:t>
            </a:r>
          </a:p>
        </p:txBody>
      </p:sp>
      <p:sp>
        <p:nvSpPr>
          <p:cNvPr id="4" name="Slide Number Placeholder 3"/>
          <p:cNvSpPr>
            <a:spLocks noGrp="1"/>
          </p:cNvSpPr>
          <p:nvPr>
            <p:ph type="sldNum" sz="quarter" idx="12"/>
          </p:nvPr>
        </p:nvSpPr>
        <p:spPr>
          <a:xfrm>
            <a:off x="11879462" y="13073062"/>
            <a:ext cx="615553" cy="482823"/>
          </a:xfrm>
        </p:spPr>
        <p:txBody>
          <a:bodyPr/>
          <a:lstStyle/>
          <a:p>
            <a:fld id="{0E49032C-FC1D-455E-94CE-D351C1237721}" type="slidenum">
              <a:rPr lang="en-US" smtClean="0">
                <a:solidFill>
                  <a:prstClr val="black">
                    <a:tint val="75000"/>
                  </a:prstClr>
                </a:solidFill>
              </a:rPr>
              <a:pPr/>
              <a:t>130</a:t>
            </a:fld>
            <a:endParaRPr lang="en-US" dirty="0">
              <a:solidFill>
                <a:prstClr val="black">
                  <a:tint val="75000"/>
                </a:prstClr>
              </a:solidFill>
            </a:endParaRPr>
          </a:p>
        </p:txBody>
      </p:sp>
      <p:graphicFrame>
        <p:nvGraphicFramePr>
          <p:cNvPr id="5" name="Diagram 4"/>
          <p:cNvGraphicFramePr/>
          <p:nvPr>
            <p:extLst>
              <p:ext uri="{D42A27DB-BD31-4B8C-83A1-F6EECF244321}">
                <p14:modId xmlns:p14="http://schemas.microsoft.com/office/powerpoint/2010/main" val="3910423040"/>
              </p:ext>
            </p:extLst>
          </p:nvPr>
        </p:nvGraphicFramePr>
        <p:xfrm>
          <a:off x="6096000" y="2895600"/>
          <a:ext cx="124968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 name="Arc 33"/>
          <p:cNvSpPr/>
          <p:nvPr/>
        </p:nvSpPr>
        <p:spPr>
          <a:xfrm rot="2664529" flipV="1">
            <a:off x="11371573" y="172387"/>
            <a:ext cx="7972550" cy="8314102"/>
          </a:xfrm>
          <a:prstGeom prst="arc">
            <a:avLst/>
          </a:prstGeom>
          <a:ln w="28575" cap="sq">
            <a:solidFill>
              <a:srgbClr val="00B0F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6400">
              <a:solidFill>
                <a:prstClr val="black"/>
              </a:solidFill>
            </a:endParaRPr>
          </a:p>
        </p:txBody>
      </p:sp>
      <p:sp>
        <p:nvSpPr>
          <p:cNvPr id="35" name="TextBox 34"/>
          <p:cNvSpPr txBox="1"/>
          <p:nvPr/>
        </p:nvSpPr>
        <p:spPr>
          <a:xfrm>
            <a:off x="10221402" y="8839200"/>
            <a:ext cx="5181600" cy="1828800"/>
          </a:xfrm>
          <a:prstGeom prst="rect">
            <a:avLst/>
          </a:prstGeom>
        </p:spPr>
        <p:txBody>
          <a:bodyPr vert="horz" wrap="none" lIns="182880" tIns="91440" rIns="182880" bIns="91440" rtlCol="0">
            <a:normAutofit/>
          </a:bodyPr>
          <a:lstStyle/>
          <a:p>
            <a:pPr marL="685800" indent="-685800">
              <a:spcBef>
                <a:spcPts val="1600"/>
              </a:spcBef>
            </a:pPr>
            <a:r>
              <a:rPr lang="en-US" sz="2800" dirty="0">
                <a:solidFill>
                  <a:prstClr val="black"/>
                </a:solidFill>
              </a:rPr>
              <a:t>“In context” relationship:</a:t>
            </a:r>
          </a:p>
          <a:p>
            <a:pPr marL="685800" indent="-685800">
              <a:spcBef>
                <a:spcPts val="1600"/>
              </a:spcBef>
            </a:pPr>
            <a:r>
              <a:rPr lang="en-US" sz="2400" dirty="0">
                <a:solidFill>
                  <a:prstClr val="black"/>
                </a:solidFill>
              </a:rPr>
              <a:t>Context in which the Independent Thing</a:t>
            </a:r>
          </a:p>
          <a:p>
            <a:pPr marL="685800" indent="-685800">
              <a:spcBef>
                <a:spcPts val="1600"/>
              </a:spcBef>
            </a:pPr>
            <a:r>
              <a:rPr lang="en-US" sz="2400" dirty="0">
                <a:solidFill>
                  <a:prstClr val="black"/>
                </a:solidFill>
              </a:rPr>
              <a:t>performs the role of the “Relative Thing”</a:t>
            </a:r>
          </a:p>
        </p:txBody>
      </p:sp>
      <p:sp>
        <p:nvSpPr>
          <p:cNvPr id="36" name="Arc 35"/>
          <p:cNvSpPr/>
          <p:nvPr/>
        </p:nvSpPr>
        <p:spPr>
          <a:xfrm rot="2664529" flipV="1">
            <a:off x="7713975" y="230491"/>
            <a:ext cx="7972550" cy="8314102"/>
          </a:xfrm>
          <a:prstGeom prst="arc">
            <a:avLst/>
          </a:prstGeom>
          <a:ln w="28575" cap="sq">
            <a:solidFill>
              <a:srgbClr val="00B0F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6400">
              <a:solidFill>
                <a:prstClr val="black"/>
              </a:solidFill>
            </a:endParaRPr>
          </a:p>
        </p:txBody>
      </p:sp>
      <p:sp>
        <p:nvSpPr>
          <p:cNvPr id="37" name="Arc 36"/>
          <p:cNvSpPr/>
          <p:nvPr/>
        </p:nvSpPr>
        <p:spPr>
          <a:xfrm rot="2664529" flipV="1">
            <a:off x="9390375" y="230491"/>
            <a:ext cx="7972550" cy="8314102"/>
          </a:xfrm>
          <a:prstGeom prst="arc">
            <a:avLst/>
          </a:prstGeom>
          <a:ln w="28575" cap="sq">
            <a:solidFill>
              <a:srgbClr val="00B0F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6400">
              <a:solidFill>
                <a:prstClr val="black"/>
              </a:solidFill>
            </a:endParaRPr>
          </a:p>
        </p:txBody>
      </p:sp>
    </p:spTree>
    <p:extLst>
      <p:ext uri="{BB962C8B-B14F-4D97-AF65-F5344CB8AC3E}">
        <p14:creationId xmlns:p14="http://schemas.microsoft.com/office/powerpoint/2010/main" val="313915476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800" kern="1200" dirty="0">
                <a:solidFill>
                  <a:schemeClr val="tx1"/>
                </a:solidFill>
                <a:latin typeface="+mj-lt"/>
                <a:ea typeface="+mj-ea"/>
                <a:cs typeface="+mj-cs"/>
              </a:rPr>
              <a:t>The ‘Relatives’ </a:t>
            </a:r>
            <a:r>
              <a:rPr lang="en-US" sz="8800" dirty="0"/>
              <a:t>Partition</a:t>
            </a:r>
          </a:p>
        </p:txBody>
      </p:sp>
      <p:sp>
        <p:nvSpPr>
          <p:cNvPr id="4" name="Slide Number Placeholder 3"/>
          <p:cNvSpPr>
            <a:spLocks noGrp="1"/>
          </p:cNvSpPr>
          <p:nvPr>
            <p:ph type="sldNum" sz="quarter" idx="12"/>
          </p:nvPr>
        </p:nvSpPr>
        <p:spPr>
          <a:xfrm>
            <a:off x="11879462" y="13073062"/>
            <a:ext cx="615553" cy="482823"/>
          </a:xfrm>
        </p:spPr>
        <p:txBody>
          <a:bodyPr/>
          <a:lstStyle/>
          <a:p>
            <a:fld id="{0E49032C-FC1D-455E-94CE-D351C1237721}" type="slidenum">
              <a:rPr lang="en-US" smtClean="0">
                <a:solidFill>
                  <a:prstClr val="black">
                    <a:tint val="75000"/>
                  </a:prstClr>
                </a:solidFill>
              </a:rPr>
              <a:pPr/>
              <a:t>131</a:t>
            </a:fld>
            <a:endParaRPr lang="en-US" dirty="0">
              <a:solidFill>
                <a:prstClr val="black">
                  <a:tint val="75000"/>
                </a:prstClr>
              </a:solidFill>
            </a:endParaRPr>
          </a:p>
        </p:txBody>
      </p:sp>
      <p:graphicFrame>
        <p:nvGraphicFramePr>
          <p:cNvPr id="5" name="Diagram 4"/>
          <p:cNvGraphicFramePr/>
          <p:nvPr>
            <p:extLst>
              <p:ext uri="{D42A27DB-BD31-4B8C-83A1-F6EECF244321}">
                <p14:modId xmlns:p14="http://schemas.microsoft.com/office/powerpoint/2010/main" val="3058458540"/>
              </p:ext>
            </p:extLst>
          </p:nvPr>
        </p:nvGraphicFramePr>
        <p:xfrm>
          <a:off x="6096000" y="2895600"/>
          <a:ext cx="124968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 name="Arc 33"/>
          <p:cNvSpPr/>
          <p:nvPr/>
        </p:nvSpPr>
        <p:spPr>
          <a:xfrm rot="2664529" flipV="1">
            <a:off x="11371573" y="172387"/>
            <a:ext cx="7972550" cy="8314102"/>
          </a:xfrm>
          <a:prstGeom prst="arc">
            <a:avLst/>
          </a:prstGeom>
          <a:ln w="28575" cap="sq">
            <a:solidFill>
              <a:srgbClr val="00B0F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6400">
              <a:solidFill>
                <a:prstClr val="black"/>
              </a:solidFill>
            </a:endParaRPr>
          </a:p>
        </p:txBody>
      </p:sp>
      <p:sp>
        <p:nvSpPr>
          <p:cNvPr id="35" name="TextBox 34"/>
          <p:cNvSpPr txBox="1"/>
          <p:nvPr/>
        </p:nvSpPr>
        <p:spPr>
          <a:xfrm>
            <a:off x="12039601" y="8839200"/>
            <a:ext cx="3318246" cy="914400"/>
          </a:xfrm>
          <a:prstGeom prst="rect">
            <a:avLst/>
          </a:prstGeom>
        </p:spPr>
        <p:txBody>
          <a:bodyPr vert="horz" wrap="none" lIns="182880" tIns="91440" rIns="182880" bIns="91440" rtlCol="0">
            <a:normAutofit/>
          </a:bodyPr>
          <a:lstStyle/>
          <a:p>
            <a:pPr marL="685800" indent="-685800">
              <a:spcBef>
                <a:spcPts val="1600"/>
              </a:spcBef>
            </a:pPr>
            <a:r>
              <a:rPr lang="en-US" sz="2800" dirty="0">
                <a:solidFill>
                  <a:prstClr val="black"/>
                </a:solidFill>
              </a:rPr>
              <a:t>“In context”</a:t>
            </a:r>
            <a:endParaRPr lang="en-US" sz="2400" dirty="0">
              <a:solidFill>
                <a:prstClr val="black"/>
              </a:solidFill>
            </a:endParaRPr>
          </a:p>
        </p:txBody>
      </p:sp>
      <p:sp>
        <p:nvSpPr>
          <p:cNvPr id="36" name="Arc 35"/>
          <p:cNvSpPr/>
          <p:nvPr/>
        </p:nvSpPr>
        <p:spPr>
          <a:xfrm rot="2664529" flipV="1">
            <a:off x="7713975" y="230491"/>
            <a:ext cx="7972550" cy="8314102"/>
          </a:xfrm>
          <a:prstGeom prst="arc">
            <a:avLst/>
          </a:prstGeom>
          <a:ln w="28575" cap="sq">
            <a:solidFill>
              <a:srgbClr val="00B0F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6400">
              <a:solidFill>
                <a:prstClr val="black"/>
              </a:solidFill>
            </a:endParaRPr>
          </a:p>
        </p:txBody>
      </p:sp>
      <p:sp>
        <p:nvSpPr>
          <p:cNvPr id="37" name="Arc 36"/>
          <p:cNvSpPr/>
          <p:nvPr/>
        </p:nvSpPr>
        <p:spPr>
          <a:xfrm rot="2664529" flipV="1">
            <a:off x="9390375" y="230491"/>
            <a:ext cx="7972550" cy="8314102"/>
          </a:xfrm>
          <a:prstGeom prst="arc">
            <a:avLst/>
          </a:prstGeom>
          <a:ln w="28575" cap="sq">
            <a:solidFill>
              <a:srgbClr val="00B0F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6400">
              <a:solidFill>
                <a:prstClr val="black"/>
              </a:solidFill>
            </a:endParaRPr>
          </a:p>
        </p:txBody>
      </p:sp>
      <p:sp>
        <p:nvSpPr>
          <p:cNvPr id="38" name="TextBox 37"/>
          <p:cNvSpPr txBox="1"/>
          <p:nvPr/>
        </p:nvSpPr>
        <p:spPr>
          <a:xfrm>
            <a:off x="6858000" y="8839200"/>
            <a:ext cx="5181600" cy="1828800"/>
          </a:xfrm>
          <a:prstGeom prst="rect">
            <a:avLst/>
          </a:prstGeom>
        </p:spPr>
        <p:txBody>
          <a:bodyPr vert="horz" wrap="none" lIns="182880" tIns="91440" rIns="182880" bIns="91440" rtlCol="0">
            <a:normAutofit/>
          </a:bodyPr>
          <a:lstStyle/>
          <a:p>
            <a:pPr marL="685800" indent="-685800">
              <a:spcBef>
                <a:spcPts val="1600"/>
              </a:spcBef>
            </a:pPr>
            <a:r>
              <a:rPr lang="en-US" sz="2800" dirty="0">
                <a:solidFill>
                  <a:prstClr val="black"/>
                </a:solidFill>
              </a:rPr>
              <a:t>“played by”</a:t>
            </a:r>
            <a:endParaRPr lang="en-US" sz="2400" dirty="0">
              <a:solidFill>
                <a:prstClr val="black"/>
              </a:solidFill>
            </a:endParaRPr>
          </a:p>
        </p:txBody>
      </p:sp>
      <p:sp>
        <p:nvSpPr>
          <p:cNvPr id="39" name="Arc 38"/>
          <p:cNvSpPr/>
          <p:nvPr/>
        </p:nvSpPr>
        <p:spPr>
          <a:xfrm rot="8241886">
            <a:off x="6633142" y="5039136"/>
            <a:ext cx="2888112" cy="2713116"/>
          </a:xfrm>
          <a:prstGeom prst="arc">
            <a:avLst/>
          </a:prstGeom>
          <a:ln w="28575" cap="sq">
            <a:solidFill>
              <a:schemeClr val="accent1">
                <a:lumMod val="75000"/>
              </a:schemeClr>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6400">
              <a:solidFill>
                <a:prstClr val="black"/>
              </a:solidFill>
            </a:endParaRPr>
          </a:p>
        </p:txBody>
      </p:sp>
      <p:sp>
        <p:nvSpPr>
          <p:cNvPr id="40" name="Arc 39"/>
          <p:cNvSpPr/>
          <p:nvPr/>
        </p:nvSpPr>
        <p:spPr>
          <a:xfrm rot="7962058">
            <a:off x="6049542" y="2829204"/>
            <a:ext cx="5836976" cy="5332932"/>
          </a:xfrm>
          <a:prstGeom prst="arc">
            <a:avLst/>
          </a:prstGeom>
          <a:ln w="28575" cap="sq">
            <a:solidFill>
              <a:schemeClr val="accent1">
                <a:lumMod val="75000"/>
              </a:schemeClr>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6400">
              <a:solidFill>
                <a:prstClr val="black"/>
              </a:solidFill>
            </a:endParaRPr>
          </a:p>
        </p:txBody>
      </p:sp>
      <p:sp>
        <p:nvSpPr>
          <p:cNvPr id="41" name="Arc 40"/>
          <p:cNvSpPr/>
          <p:nvPr/>
        </p:nvSpPr>
        <p:spPr>
          <a:xfrm rot="7962058">
            <a:off x="5734645" y="1410548"/>
            <a:ext cx="8095902" cy="7124180"/>
          </a:xfrm>
          <a:prstGeom prst="arc">
            <a:avLst/>
          </a:prstGeom>
          <a:ln w="28575" cap="sq">
            <a:solidFill>
              <a:schemeClr val="accent1">
                <a:lumMod val="75000"/>
              </a:schemeClr>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6400">
              <a:solidFill>
                <a:prstClr val="black"/>
              </a:solidFill>
            </a:endParaRPr>
          </a:p>
        </p:txBody>
      </p:sp>
      <p:sp>
        <p:nvSpPr>
          <p:cNvPr id="42" name="Content Placeholder 2"/>
          <p:cNvSpPr>
            <a:spLocks noGrp="1"/>
          </p:cNvSpPr>
          <p:nvPr>
            <p:ph idx="1"/>
          </p:nvPr>
        </p:nvSpPr>
        <p:spPr>
          <a:xfrm>
            <a:off x="4038600" y="10058400"/>
            <a:ext cx="16459200" cy="3200400"/>
          </a:xfrm>
        </p:spPr>
        <p:txBody>
          <a:bodyPr>
            <a:normAutofit fontScale="47500" lnSpcReduction="20000"/>
          </a:bodyPr>
          <a:lstStyle/>
          <a:p>
            <a:r>
              <a:rPr lang="en-US" dirty="0"/>
              <a:t>Everything which may be defined falls into one of these three categories</a:t>
            </a:r>
          </a:p>
          <a:p>
            <a:endParaRPr lang="en-US" dirty="0"/>
          </a:p>
          <a:p>
            <a:r>
              <a:rPr lang="en-US" dirty="0"/>
              <a:t>In order to complete a model of business terms and definitions, all three are needed</a:t>
            </a:r>
          </a:p>
          <a:p>
            <a:endParaRPr lang="en-US" dirty="0"/>
          </a:p>
          <a:p>
            <a:pPr>
              <a:lnSpc>
                <a:spcPct val="120000"/>
              </a:lnSpc>
            </a:pPr>
            <a:r>
              <a:rPr lang="en-US" dirty="0"/>
              <a:t>This extends beyond conventional ontology applications into a full and legally nuanced conceptual ontology</a:t>
            </a:r>
          </a:p>
        </p:txBody>
      </p:sp>
    </p:spTree>
    <p:extLst>
      <p:ext uri="{BB962C8B-B14F-4D97-AF65-F5344CB8AC3E}">
        <p14:creationId xmlns:p14="http://schemas.microsoft.com/office/powerpoint/2010/main" val="165823903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Subsequent Refinement</a:t>
            </a:r>
          </a:p>
        </p:txBody>
      </p:sp>
      <p:sp>
        <p:nvSpPr>
          <p:cNvPr id="4" name="Slide Number Placeholder 3"/>
          <p:cNvSpPr>
            <a:spLocks noGrp="1"/>
          </p:cNvSpPr>
          <p:nvPr>
            <p:ph type="sldNum" sz="quarter" idx="12"/>
          </p:nvPr>
        </p:nvSpPr>
        <p:spPr>
          <a:xfrm>
            <a:off x="11879462" y="13073062"/>
            <a:ext cx="615553" cy="482823"/>
          </a:xfrm>
        </p:spPr>
        <p:txBody>
          <a:bodyPr/>
          <a:lstStyle/>
          <a:p>
            <a:fld id="{0E49032C-FC1D-455E-94CE-D351C1237721}" type="slidenum">
              <a:rPr lang="en-US" smtClean="0">
                <a:solidFill>
                  <a:prstClr val="black">
                    <a:tint val="75000"/>
                  </a:prstClr>
                </a:solidFill>
              </a:rPr>
              <a:pPr/>
              <a:t>132</a:t>
            </a:fld>
            <a:endParaRPr lang="en-US" dirty="0">
              <a:solidFill>
                <a:prstClr val="black">
                  <a:tint val="75000"/>
                </a:prstClr>
              </a:solidFill>
            </a:endParaRPr>
          </a:p>
        </p:txBody>
      </p:sp>
      <p:graphicFrame>
        <p:nvGraphicFramePr>
          <p:cNvPr id="5" name="Diagram 4"/>
          <p:cNvGraphicFramePr/>
          <p:nvPr>
            <p:extLst>
              <p:ext uri="{D42A27DB-BD31-4B8C-83A1-F6EECF244321}">
                <p14:modId xmlns:p14="http://schemas.microsoft.com/office/powerpoint/2010/main" val="4264077184"/>
              </p:ext>
            </p:extLst>
          </p:nvPr>
        </p:nvGraphicFramePr>
        <p:xfrm>
          <a:off x="5885597" y="2927984"/>
          <a:ext cx="12765206" cy="51429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 name="Arc 33"/>
          <p:cNvSpPr/>
          <p:nvPr/>
        </p:nvSpPr>
        <p:spPr>
          <a:xfrm rot="20398882" flipV="1">
            <a:off x="8963376" y="2209980"/>
            <a:ext cx="6205340" cy="5801808"/>
          </a:xfrm>
          <a:prstGeom prst="arc">
            <a:avLst>
              <a:gd name="adj1" fmla="val 16200000"/>
              <a:gd name="adj2" fmla="val 21319727"/>
            </a:avLst>
          </a:prstGeom>
          <a:ln w="57150" cap="sq">
            <a:solidFill>
              <a:srgbClr val="0070C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6400">
              <a:solidFill>
                <a:prstClr val="black"/>
              </a:solidFill>
            </a:endParaRPr>
          </a:p>
        </p:txBody>
      </p:sp>
      <p:sp>
        <p:nvSpPr>
          <p:cNvPr id="35" name="TextBox 34"/>
          <p:cNvSpPr txBox="1"/>
          <p:nvPr/>
        </p:nvSpPr>
        <p:spPr>
          <a:xfrm>
            <a:off x="15979041" y="4409728"/>
            <a:ext cx="3318246" cy="914400"/>
          </a:xfrm>
          <a:prstGeom prst="rect">
            <a:avLst/>
          </a:prstGeom>
        </p:spPr>
        <p:txBody>
          <a:bodyPr vert="horz" wrap="none" lIns="182880" tIns="91440" rIns="182880" bIns="91440" rtlCol="0">
            <a:normAutofit/>
          </a:bodyPr>
          <a:lstStyle/>
          <a:p>
            <a:pPr marL="685800" indent="-685800">
              <a:spcBef>
                <a:spcPts val="1600"/>
              </a:spcBef>
            </a:pPr>
            <a:r>
              <a:rPr lang="en-US" sz="2800" dirty="0">
                <a:solidFill>
                  <a:prstClr val="black"/>
                </a:solidFill>
              </a:rPr>
              <a:t>“In context ”</a:t>
            </a:r>
            <a:endParaRPr lang="en-US" sz="2400" dirty="0">
              <a:solidFill>
                <a:prstClr val="black"/>
              </a:solidFill>
            </a:endParaRPr>
          </a:p>
        </p:txBody>
      </p:sp>
      <p:sp>
        <p:nvSpPr>
          <p:cNvPr id="38" name="TextBox 37"/>
          <p:cNvSpPr txBox="1"/>
          <p:nvPr/>
        </p:nvSpPr>
        <p:spPr>
          <a:xfrm>
            <a:off x="6084200" y="4495800"/>
            <a:ext cx="2363384" cy="634008"/>
          </a:xfrm>
          <a:prstGeom prst="rect">
            <a:avLst/>
          </a:prstGeom>
        </p:spPr>
        <p:txBody>
          <a:bodyPr vert="horz" wrap="none" lIns="182880" tIns="91440" rIns="182880" bIns="91440" rtlCol="0">
            <a:normAutofit/>
          </a:bodyPr>
          <a:lstStyle/>
          <a:p>
            <a:pPr marL="685800" indent="-685800">
              <a:spcBef>
                <a:spcPts val="1600"/>
              </a:spcBef>
            </a:pPr>
            <a:r>
              <a:rPr lang="en-US" sz="2800" dirty="0">
                <a:solidFill>
                  <a:prstClr val="black"/>
                </a:solidFill>
              </a:rPr>
              <a:t>“played by”</a:t>
            </a:r>
            <a:endParaRPr lang="en-US" sz="2400" dirty="0">
              <a:solidFill>
                <a:prstClr val="black"/>
              </a:solidFill>
            </a:endParaRPr>
          </a:p>
        </p:txBody>
      </p:sp>
      <p:sp>
        <p:nvSpPr>
          <p:cNvPr id="40" name="Arc 39"/>
          <p:cNvSpPr/>
          <p:nvPr/>
        </p:nvSpPr>
        <p:spPr>
          <a:xfrm rot="12112907">
            <a:off x="8821969" y="3242642"/>
            <a:ext cx="6348754" cy="4513616"/>
          </a:xfrm>
          <a:prstGeom prst="arc">
            <a:avLst/>
          </a:prstGeom>
          <a:ln w="57150" cap="sq">
            <a:solidFill>
              <a:schemeClr val="accent1">
                <a:lumMod val="75000"/>
              </a:schemeClr>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6400">
              <a:solidFill>
                <a:prstClr val="black"/>
              </a:solidFill>
            </a:endParaRPr>
          </a:p>
        </p:txBody>
      </p:sp>
      <p:sp>
        <p:nvSpPr>
          <p:cNvPr id="42" name="Content Placeholder 2"/>
          <p:cNvSpPr>
            <a:spLocks noGrp="1"/>
          </p:cNvSpPr>
          <p:nvPr>
            <p:ph idx="1"/>
          </p:nvPr>
        </p:nvSpPr>
        <p:spPr>
          <a:xfrm>
            <a:off x="4038600" y="8899452"/>
            <a:ext cx="16459200" cy="4359348"/>
          </a:xfrm>
        </p:spPr>
        <p:txBody>
          <a:bodyPr>
            <a:normAutofit fontScale="77500" lnSpcReduction="20000"/>
          </a:bodyPr>
          <a:lstStyle/>
          <a:p>
            <a:r>
              <a:rPr lang="en-US" dirty="0"/>
              <a:t>Actually </a:t>
            </a:r>
          </a:p>
          <a:p>
            <a:pPr lvl="1"/>
            <a:r>
              <a:rPr lang="en-US" dirty="0" err="1"/>
              <a:t>playedBy</a:t>
            </a:r>
            <a:r>
              <a:rPr lang="en-US" dirty="0"/>
              <a:t> relation may sometimes be another Relative Thing</a:t>
            </a:r>
          </a:p>
          <a:p>
            <a:pPr lvl="1"/>
            <a:r>
              <a:rPr lang="en-US" dirty="0" err="1"/>
              <a:t>inContextOf</a:t>
            </a:r>
            <a:r>
              <a:rPr lang="en-US" dirty="0"/>
              <a:t> is sometimes an Independent Thing</a:t>
            </a:r>
          </a:p>
          <a:p>
            <a:pPr lvl="0"/>
            <a:r>
              <a:rPr lang="en-US" dirty="0"/>
              <a:t>Promoted both to Thing</a:t>
            </a:r>
          </a:p>
          <a:p>
            <a:pPr lvl="1"/>
            <a:r>
              <a:rPr lang="en-US" dirty="0"/>
              <a:t>Comparable with BFO</a:t>
            </a:r>
          </a:p>
          <a:p>
            <a:pPr lvl="1"/>
            <a:r>
              <a:rPr lang="en-US" dirty="0"/>
              <a:t>Not all contexts are “Mediating Thing”</a:t>
            </a:r>
          </a:p>
        </p:txBody>
      </p:sp>
    </p:spTree>
    <p:extLst>
      <p:ext uri="{BB962C8B-B14F-4D97-AF65-F5344CB8AC3E}">
        <p14:creationId xmlns:p14="http://schemas.microsoft.com/office/powerpoint/2010/main" val="51237314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5F1F7-E257-4C7F-B75A-694E05EC273A}"/>
              </a:ext>
            </a:extLst>
          </p:cNvPr>
          <p:cNvSpPr>
            <a:spLocks noGrp="1"/>
          </p:cNvSpPr>
          <p:nvPr>
            <p:ph type="title"/>
          </p:nvPr>
        </p:nvSpPr>
        <p:spPr>
          <a:xfrm>
            <a:off x="2292611" y="0"/>
            <a:ext cx="19789253" cy="2384385"/>
          </a:xfrm>
        </p:spPr>
        <p:txBody>
          <a:bodyPr>
            <a:normAutofit/>
          </a:bodyPr>
          <a:lstStyle/>
          <a:p>
            <a:r>
              <a:rPr lang="en-US" dirty="0"/>
              <a:t>Mediating Thing as Context</a:t>
            </a:r>
          </a:p>
        </p:txBody>
      </p:sp>
      <p:sp>
        <p:nvSpPr>
          <p:cNvPr id="3" name="Text Placeholder 2">
            <a:extLst>
              <a:ext uri="{FF2B5EF4-FFF2-40B4-BE49-F238E27FC236}">
                <a16:creationId xmlns:a16="http://schemas.microsoft.com/office/drawing/2014/main" id="{B2DE2034-75F1-4D2D-B5E1-44E3EC517883}"/>
              </a:ext>
            </a:extLst>
          </p:cNvPr>
          <p:cNvSpPr>
            <a:spLocks noGrp="1"/>
          </p:cNvSpPr>
          <p:nvPr>
            <p:ph type="body" idx="4294967295"/>
          </p:nvPr>
        </p:nvSpPr>
        <p:spPr>
          <a:xfrm>
            <a:off x="1387501" y="2520863"/>
            <a:ext cx="21608998" cy="9896354"/>
          </a:xfrm>
        </p:spPr>
        <p:txBody>
          <a:bodyPr/>
          <a:lstStyle/>
          <a:p>
            <a:r>
              <a:rPr lang="en-US" dirty="0"/>
              <a:t>Not all relative things are relative to a thing that we would</a:t>
            </a:r>
            <a:r>
              <a:rPr lang="en-US" baseline="0" dirty="0"/>
              <a:t> consider</a:t>
            </a:r>
            <a:r>
              <a:rPr lang="en-US" dirty="0"/>
              <a:t> </a:t>
            </a:r>
            <a:r>
              <a:rPr lang="en-US" baseline="0" dirty="0"/>
              <a:t>as a mediating thing, </a:t>
            </a:r>
          </a:p>
          <a:p>
            <a:pPr lvl="1"/>
            <a:r>
              <a:rPr lang="en-US" baseline="0" dirty="0"/>
              <a:t>but contexts always create relative things</a:t>
            </a:r>
          </a:p>
          <a:p>
            <a:pPr lvl="1"/>
            <a:r>
              <a:rPr lang="en-US" dirty="0"/>
              <a:t>Mediating Thing is one kind of context in that it brings together 2 or more things in defined roles or functions</a:t>
            </a:r>
          </a:p>
          <a:p>
            <a:r>
              <a:rPr lang="en-US" dirty="0"/>
              <a:t>Includes business areas, process workflow, customer ad client relationships etc. </a:t>
            </a:r>
          </a:p>
        </p:txBody>
      </p:sp>
      <p:sp>
        <p:nvSpPr>
          <p:cNvPr id="5" name="Slide Number Placeholder 4">
            <a:extLst>
              <a:ext uri="{FF2B5EF4-FFF2-40B4-BE49-F238E27FC236}">
                <a16:creationId xmlns:a16="http://schemas.microsoft.com/office/drawing/2014/main" id="{42FC5B81-E564-4AA5-9B98-1DDCF23D7BD0}"/>
              </a:ext>
            </a:extLst>
          </p:cNvPr>
          <p:cNvSpPr>
            <a:spLocks noGrp="1"/>
          </p:cNvSpPr>
          <p:nvPr>
            <p:ph type="sldNum" sz="quarter" idx="12"/>
          </p:nvPr>
        </p:nvSpPr>
        <p:spPr/>
        <p:txBody>
          <a:bodyPr/>
          <a:lstStyle/>
          <a:p>
            <a:pPr>
              <a:defRPr/>
            </a:pPr>
            <a:fld id="{1FA8BE08-39A0-9143-A58C-C43BA4E3AA39}" type="slidenum">
              <a:rPr lang="en-US" smtClean="0"/>
              <a:pPr>
                <a:defRPr/>
              </a:pPr>
              <a:t>133</a:t>
            </a:fld>
            <a:endParaRPr lang="en-US"/>
          </a:p>
        </p:txBody>
      </p:sp>
    </p:spTree>
    <p:extLst>
      <p:ext uri="{BB962C8B-B14F-4D97-AF65-F5344CB8AC3E}">
        <p14:creationId xmlns:p14="http://schemas.microsoft.com/office/powerpoint/2010/main" val="57048207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A2880-F958-4566-880C-EC3C73E769B0}"/>
              </a:ext>
            </a:extLst>
          </p:cNvPr>
          <p:cNvSpPr>
            <a:spLocks noGrp="1"/>
          </p:cNvSpPr>
          <p:nvPr>
            <p:ph type="title"/>
          </p:nvPr>
        </p:nvSpPr>
        <p:spPr>
          <a:xfrm>
            <a:off x="2115403" y="0"/>
            <a:ext cx="19789254" cy="2384385"/>
          </a:xfrm>
        </p:spPr>
        <p:txBody>
          <a:bodyPr>
            <a:normAutofit/>
          </a:bodyPr>
          <a:lstStyle/>
          <a:p>
            <a:r>
              <a:rPr lang="en-US" dirty="0"/>
              <a:t>Hierarchy of</a:t>
            </a:r>
            <a:r>
              <a:rPr lang="en-US" baseline="0" dirty="0"/>
              <a:t> Contexts: Pilot</a:t>
            </a:r>
            <a:endParaRPr lang="en-US" dirty="0"/>
          </a:p>
        </p:txBody>
      </p:sp>
      <p:sp>
        <p:nvSpPr>
          <p:cNvPr id="3" name="Rectangle 2">
            <a:extLst>
              <a:ext uri="{FF2B5EF4-FFF2-40B4-BE49-F238E27FC236}">
                <a16:creationId xmlns:a16="http://schemas.microsoft.com/office/drawing/2014/main" id="{0F144E97-58EB-4A99-A567-1B00CD5CD499}"/>
              </a:ext>
            </a:extLst>
          </p:cNvPr>
          <p:cNvSpPr/>
          <p:nvPr/>
        </p:nvSpPr>
        <p:spPr>
          <a:xfrm>
            <a:off x="16224448" y="3442195"/>
            <a:ext cx="3312368"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Aviation</a:t>
            </a:r>
          </a:p>
        </p:txBody>
      </p:sp>
      <p:sp>
        <p:nvSpPr>
          <p:cNvPr id="4" name="Rectangle 3">
            <a:extLst>
              <a:ext uri="{FF2B5EF4-FFF2-40B4-BE49-F238E27FC236}">
                <a16:creationId xmlns:a16="http://schemas.microsoft.com/office/drawing/2014/main" id="{285D968F-FF63-4C32-978A-0A4CC09DB10C}"/>
              </a:ext>
            </a:extLst>
          </p:cNvPr>
          <p:cNvSpPr/>
          <p:nvPr/>
        </p:nvSpPr>
        <p:spPr>
          <a:xfrm>
            <a:off x="10087084" y="3442195"/>
            <a:ext cx="3312368" cy="1828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Pilot</a:t>
            </a:r>
          </a:p>
        </p:txBody>
      </p:sp>
      <p:sp>
        <p:nvSpPr>
          <p:cNvPr id="5" name="Rectangle 4">
            <a:extLst>
              <a:ext uri="{FF2B5EF4-FFF2-40B4-BE49-F238E27FC236}">
                <a16:creationId xmlns:a16="http://schemas.microsoft.com/office/drawing/2014/main" id="{7927F7AA-D57F-4E02-9BC1-F4A833C2B652}"/>
              </a:ext>
            </a:extLst>
          </p:cNvPr>
          <p:cNvSpPr/>
          <p:nvPr/>
        </p:nvSpPr>
        <p:spPr>
          <a:xfrm>
            <a:off x="4614476" y="3442195"/>
            <a:ext cx="3312368" cy="18288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Person</a:t>
            </a:r>
          </a:p>
        </p:txBody>
      </p:sp>
      <p:sp>
        <p:nvSpPr>
          <p:cNvPr id="8" name="Rectangle 7">
            <a:extLst>
              <a:ext uri="{FF2B5EF4-FFF2-40B4-BE49-F238E27FC236}">
                <a16:creationId xmlns:a16="http://schemas.microsoft.com/office/drawing/2014/main" id="{42173658-ADA3-494F-A99D-60096D644271}"/>
              </a:ext>
            </a:extLst>
          </p:cNvPr>
          <p:cNvSpPr/>
          <p:nvPr/>
        </p:nvSpPr>
        <p:spPr>
          <a:xfrm>
            <a:off x="16224448" y="6253953"/>
            <a:ext cx="3312368" cy="156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Commercial Aviation</a:t>
            </a:r>
          </a:p>
        </p:txBody>
      </p:sp>
      <p:sp>
        <p:nvSpPr>
          <p:cNvPr id="9" name="Rectangle 8">
            <a:extLst>
              <a:ext uri="{FF2B5EF4-FFF2-40B4-BE49-F238E27FC236}">
                <a16:creationId xmlns:a16="http://schemas.microsoft.com/office/drawing/2014/main" id="{B4DE920D-1F87-489F-8467-FC75297D7859}"/>
              </a:ext>
            </a:extLst>
          </p:cNvPr>
          <p:cNvSpPr/>
          <p:nvPr/>
        </p:nvSpPr>
        <p:spPr>
          <a:xfrm>
            <a:off x="10031760" y="6253956"/>
            <a:ext cx="3312368" cy="15687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Commercial Pilot</a:t>
            </a:r>
          </a:p>
        </p:txBody>
      </p:sp>
      <p:sp>
        <p:nvSpPr>
          <p:cNvPr id="10" name="Rectangle 9">
            <a:extLst>
              <a:ext uri="{FF2B5EF4-FFF2-40B4-BE49-F238E27FC236}">
                <a16:creationId xmlns:a16="http://schemas.microsoft.com/office/drawing/2014/main" id="{433619C5-730F-4704-B4A3-8255AE150BD5}"/>
              </a:ext>
            </a:extLst>
          </p:cNvPr>
          <p:cNvSpPr/>
          <p:nvPr/>
        </p:nvSpPr>
        <p:spPr>
          <a:xfrm>
            <a:off x="16152440" y="8874224"/>
            <a:ext cx="3456384" cy="1385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Flight MH101</a:t>
            </a:r>
          </a:p>
        </p:txBody>
      </p:sp>
      <p:sp>
        <p:nvSpPr>
          <p:cNvPr id="11" name="Rectangle 10">
            <a:extLst>
              <a:ext uri="{FF2B5EF4-FFF2-40B4-BE49-F238E27FC236}">
                <a16:creationId xmlns:a16="http://schemas.microsoft.com/office/drawing/2014/main" id="{6C65DF67-7AAD-4933-8C5B-27647D64C098}"/>
              </a:ext>
            </a:extLst>
          </p:cNvPr>
          <p:cNvSpPr/>
          <p:nvPr/>
        </p:nvSpPr>
        <p:spPr>
          <a:xfrm>
            <a:off x="16152440" y="11465374"/>
            <a:ext cx="3456384" cy="1385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Flight MH101 on 18 Oct 2017</a:t>
            </a:r>
          </a:p>
        </p:txBody>
      </p:sp>
      <p:sp>
        <p:nvSpPr>
          <p:cNvPr id="12" name="Rectangle 11">
            <a:extLst>
              <a:ext uri="{FF2B5EF4-FFF2-40B4-BE49-F238E27FC236}">
                <a16:creationId xmlns:a16="http://schemas.microsoft.com/office/drawing/2014/main" id="{81652009-0E0A-4F0B-9C05-2D6BC1C6AC99}"/>
              </a:ext>
            </a:extLst>
          </p:cNvPr>
          <p:cNvSpPr/>
          <p:nvPr/>
        </p:nvSpPr>
        <p:spPr>
          <a:xfrm>
            <a:off x="10031760" y="8874224"/>
            <a:ext cx="3312368" cy="1385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Pilot of M101</a:t>
            </a:r>
          </a:p>
        </p:txBody>
      </p:sp>
      <p:sp>
        <p:nvSpPr>
          <p:cNvPr id="13" name="Rectangle 12">
            <a:extLst>
              <a:ext uri="{FF2B5EF4-FFF2-40B4-BE49-F238E27FC236}">
                <a16:creationId xmlns:a16="http://schemas.microsoft.com/office/drawing/2014/main" id="{436B8725-8B1C-4FF2-9913-8B5E1C47C652}"/>
              </a:ext>
            </a:extLst>
          </p:cNvPr>
          <p:cNvSpPr/>
          <p:nvPr/>
        </p:nvSpPr>
        <p:spPr>
          <a:xfrm>
            <a:off x="10031760" y="11465374"/>
            <a:ext cx="3312368" cy="1385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Your pilot today</a:t>
            </a:r>
          </a:p>
        </p:txBody>
      </p:sp>
      <p:cxnSp>
        <p:nvCxnSpPr>
          <p:cNvPr id="19" name="Straight Arrow Connector 18">
            <a:extLst>
              <a:ext uri="{FF2B5EF4-FFF2-40B4-BE49-F238E27FC236}">
                <a16:creationId xmlns:a16="http://schemas.microsoft.com/office/drawing/2014/main" id="{589DB8A4-5890-4BDF-8289-8C773174B5DC}"/>
              </a:ext>
            </a:extLst>
          </p:cNvPr>
          <p:cNvCxnSpPr>
            <a:stCxn id="9" idx="0"/>
            <a:endCxn id="4" idx="2"/>
          </p:cNvCxnSpPr>
          <p:nvPr/>
        </p:nvCxnSpPr>
        <p:spPr>
          <a:xfrm flipV="1">
            <a:off x="11687944" y="5270995"/>
            <a:ext cx="55324" cy="982961"/>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8EB5674-D8FF-4F09-84A8-9A1D6D5DBA14}"/>
              </a:ext>
            </a:extLst>
          </p:cNvPr>
          <p:cNvCxnSpPr>
            <a:stCxn id="12" idx="0"/>
            <a:endCxn id="9" idx="2"/>
          </p:cNvCxnSpPr>
          <p:nvPr/>
        </p:nvCxnSpPr>
        <p:spPr>
          <a:xfrm flipV="1">
            <a:off x="11687944" y="7822704"/>
            <a:ext cx="0" cy="105152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8B8B35E-B993-406C-9E3E-828FD395E7E8}"/>
              </a:ext>
            </a:extLst>
          </p:cNvPr>
          <p:cNvCxnSpPr>
            <a:stCxn id="13" idx="0"/>
            <a:endCxn id="12" idx="2"/>
          </p:cNvCxnSpPr>
          <p:nvPr/>
        </p:nvCxnSpPr>
        <p:spPr>
          <a:xfrm flipV="1">
            <a:off x="11687944" y="10259273"/>
            <a:ext cx="0" cy="1206102"/>
          </a:xfrm>
          <a:prstGeom prst="straightConnector1">
            <a:avLst/>
          </a:prstGeom>
          <a:ln w="19050">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C0E6BA4-2AC3-450D-8C08-7C8B6B6C488C}"/>
              </a:ext>
            </a:extLst>
          </p:cNvPr>
          <p:cNvCxnSpPr>
            <a:stCxn id="8" idx="0"/>
            <a:endCxn id="3" idx="2"/>
          </p:cNvCxnSpPr>
          <p:nvPr/>
        </p:nvCxnSpPr>
        <p:spPr>
          <a:xfrm flipV="1">
            <a:off x="17880632" y="5270995"/>
            <a:ext cx="0" cy="982958"/>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23B118B1-D071-42CB-BADC-81BFD3069E7C}"/>
              </a:ext>
            </a:extLst>
          </p:cNvPr>
          <p:cNvCxnSpPr>
            <a:stCxn id="11" idx="0"/>
            <a:endCxn id="10" idx="2"/>
          </p:cNvCxnSpPr>
          <p:nvPr/>
        </p:nvCxnSpPr>
        <p:spPr>
          <a:xfrm flipV="1">
            <a:off x="17880632" y="10259273"/>
            <a:ext cx="0" cy="1206102"/>
          </a:xfrm>
          <a:prstGeom prst="straightConnector1">
            <a:avLst/>
          </a:prstGeom>
          <a:ln w="19050">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04B3BF8F-078D-4A68-B00B-1E0C180BAE10}"/>
              </a:ext>
            </a:extLst>
          </p:cNvPr>
          <p:cNvCxnSpPr>
            <a:stCxn id="4" idx="1"/>
            <a:endCxn id="5" idx="3"/>
          </p:cNvCxnSpPr>
          <p:nvPr/>
        </p:nvCxnSpPr>
        <p:spPr>
          <a:xfrm flipH="1">
            <a:off x="7926844" y="4356595"/>
            <a:ext cx="2160240" cy="0"/>
          </a:xfrm>
          <a:prstGeom prst="straightConnector1">
            <a:avLst/>
          </a:prstGeom>
          <a:ln w="12700">
            <a:solidFill>
              <a:srgbClr val="0070C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2EF1A31E-8EAF-4629-AB8C-2DCA5F7B7C92}"/>
              </a:ext>
            </a:extLst>
          </p:cNvPr>
          <p:cNvCxnSpPr>
            <a:stCxn id="4" idx="3"/>
            <a:endCxn id="3" idx="1"/>
          </p:cNvCxnSpPr>
          <p:nvPr/>
        </p:nvCxnSpPr>
        <p:spPr>
          <a:xfrm>
            <a:off x="13399452" y="4356595"/>
            <a:ext cx="2824996" cy="0"/>
          </a:xfrm>
          <a:prstGeom prst="straightConnector1">
            <a:avLst/>
          </a:prstGeom>
          <a:ln w="12700">
            <a:solidFill>
              <a:srgbClr val="0070C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5C6C81AF-ECC9-48E8-8D77-9D97F1860246}"/>
              </a:ext>
            </a:extLst>
          </p:cNvPr>
          <p:cNvCxnSpPr>
            <a:stCxn id="9" idx="3"/>
            <a:endCxn id="8" idx="1"/>
          </p:cNvCxnSpPr>
          <p:nvPr/>
        </p:nvCxnSpPr>
        <p:spPr>
          <a:xfrm flipV="1">
            <a:off x="13344128" y="7038329"/>
            <a:ext cx="2880320" cy="2"/>
          </a:xfrm>
          <a:prstGeom prst="straightConnector1">
            <a:avLst/>
          </a:prstGeom>
          <a:ln w="12700">
            <a:solidFill>
              <a:srgbClr val="0070C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C3B3E40C-5BBC-40BE-A463-A718DB6E3C4A}"/>
              </a:ext>
            </a:extLst>
          </p:cNvPr>
          <p:cNvCxnSpPr>
            <a:stCxn id="12" idx="3"/>
            <a:endCxn id="10" idx="1"/>
          </p:cNvCxnSpPr>
          <p:nvPr/>
        </p:nvCxnSpPr>
        <p:spPr>
          <a:xfrm>
            <a:off x="13344128" y="9566748"/>
            <a:ext cx="2808312" cy="0"/>
          </a:xfrm>
          <a:prstGeom prst="straightConnector1">
            <a:avLst/>
          </a:prstGeom>
          <a:ln w="12700">
            <a:solidFill>
              <a:srgbClr val="0070C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D90D7C29-46AB-46DC-A7F3-6307DC7FB26D}"/>
              </a:ext>
            </a:extLst>
          </p:cNvPr>
          <p:cNvCxnSpPr>
            <a:stCxn id="13" idx="3"/>
            <a:endCxn id="11" idx="1"/>
          </p:cNvCxnSpPr>
          <p:nvPr/>
        </p:nvCxnSpPr>
        <p:spPr>
          <a:xfrm>
            <a:off x="13344128" y="12157898"/>
            <a:ext cx="2808312" cy="0"/>
          </a:xfrm>
          <a:prstGeom prst="straightConnector1">
            <a:avLst/>
          </a:prstGeom>
          <a:ln w="12700">
            <a:solidFill>
              <a:srgbClr val="0070C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2D333253-1809-4A3A-A009-3768824CA96D}"/>
              </a:ext>
            </a:extLst>
          </p:cNvPr>
          <p:cNvSpPr txBox="1"/>
          <p:nvPr/>
        </p:nvSpPr>
        <p:spPr>
          <a:xfrm>
            <a:off x="7723700" y="3780582"/>
            <a:ext cx="2363384" cy="634008"/>
          </a:xfrm>
          <a:prstGeom prst="rect">
            <a:avLst/>
          </a:prstGeom>
        </p:spPr>
        <p:txBody>
          <a:bodyPr vert="horz" wrap="none" lIns="182880" tIns="91440" rIns="182880" bIns="91440" rtlCol="0">
            <a:normAutofit/>
          </a:bodyPr>
          <a:lstStyle/>
          <a:p>
            <a:pPr marL="685800" indent="-685800">
              <a:spcBef>
                <a:spcPts val="1600"/>
              </a:spcBef>
            </a:pPr>
            <a:r>
              <a:rPr lang="en-US" sz="2800" dirty="0">
                <a:solidFill>
                  <a:prstClr val="black"/>
                </a:solidFill>
              </a:rPr>
              <a:t>played by</a:t>
            </a:r>
            <a:endParaRPr lang="en-US" sz="2400" dirty="0">
              <a:solidFill>
                <a:prstClr val="black"/>
              </a:solidFill>
            </a:endParaRPr>
          </a:p>
        </p:txBody>
      </p:sp>
      <p:sp>
        <p:nvSpPr>
          <p:cNvPr id="57" name="TextBox 56">
            <a:extLst>
              <a:ext uri="{FF2B5EF4-FFF2-40B4-BE49-F238E27FC236}">
                <a16:creationId xmlns:a16="http://schemas.microsoft.com/office/drawing/2014/main" id="{78EFE719-674A-43C6-8F5E-272FF9DC7735}"/>
              </a:ext>
            </a:extLst>
          </p:cNvPr>
          <p:cNvSpPr txBox="1"/>
          <p:nvPr/>
        </p:nvSpPr>
        <p:spPr>
          <a:xfrm>
            <a:off x="13602596" y="3780582"/>
            <a:ext cx="3318246" cy="914400"/>
          </a:xfrm>
          <a:prstGeom prst="rect">
            <a:avLst/>
          </a:prstGeom>
        </p:spPr>
        <p:txBody>
          <a:bodyPr vert="horz" wrap="none" lIns="182880" tIns="91440" rIns="182880" bIns="91440" rtlCol="0">
            <a:normAutofit/>
          </a:bodyPr>
          <a:lstStyle/>
          <a:p>
            <a:pPr marL="685800" indent="-685800">
              <a:spcBef>
                <a:spcPts val="1600"/>
              </a:spcBef>
            </a:pPr>
            <a:r>
              <a:rPr lang="en-US" sz="2800" dirty="0">
                <a:solidFill>
                  <a:prstClr val="black"/>
                </a:solidFill>
              </a:rPr>
              <a:t>In context </a:t>
            </a:r>
            <a:endParaRPr lang="en-US" sz="2400" dirty="0">
              <a:solidFill>
                <a:prstClr val="black"/>
              </a:solidFill>
            </a:endParaRPr>
          </a:p>
        </p:txBody>
      </p:sp>
      <p:cxnSp>
        <p:nvCxnSpPr>
          <p:cNvPr id="33" name="Straight Arrow Connector 32">
            <a:extLst>
              <a:ext uri="{FF2B5EF4-FFF2-40B4-BE49-F238E27FC236}">
                <a16:creationId xmlns:a16="http://schemas.microsoft.com/office/drawing/2014/main" id="{548A0982-6AD2-48A5-AACB-B18315D60BEF}"/>
              </a:ext>
            </a:extLst>
          </p:cNvPr>
          <p:cNvCxnSpPr>
            <a:stCxn id="10" idx="0"/>
            <a:endCxn id="8" idx="2"/>
          </p:cNvCxnSpPr>
          <p:nvPr/>
        </p:nvCxnSpPr>
        <p:spPr>
          <a:xfrm flipV="1">
            <a:off x="17880632" y="7822703"/>
            <a:ext cx="0" cy="105152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38F2AB6D-7A32-4B33-9339-14D7E28681E7}"/>
              </a:ext>
            </a:extLst>
          </p:cNvPr>
          <p:cNvSpPr/>
          <p:nvPr/>
        </p:nvSpPr>
        <p:spPr>
          <a:xfrm>
            <a:off x="4554270" y="11463705"/>
            <a:ext cx="3312368" cy="138671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John</a:t>
            </a:r>
          </a:p>
        </p:txBody>
      </p:sp>
      <p:cxnSp>
        <p:nvCxnSpPr>
          <p:cNvPr id="49" name="Straight Arrow Connector 48">
            <a:extLst>
              <a:ext uri="{FF2B5EF4-FFF2-40B4-BE49-F238E27FC236}">
                <a16:creationId xmlns:a16="http://schemas.microsoft.com/office/drawing/2014/main" id="{5A4765D3-683B-4068-B5F4-68B2178F5753}"/>
              </a:ext>
            </a:extLst>
          </p:cNvPr>
          <p:cNvCxnSpPr>
            <a:stCxn id="48" idx="0"/>
            <a:endCxn id="5" idx="2"/>
          </p:cNvCxnSpPr>
          <p:nvPr/>
        </p:nvCxnSpPr>
        <p:spPr>
          <a:xfrm flipV="1">
            <a:off x="6210454" y="5270995"/>
            <a:ext cx="60206" cy="6192710"/>
          </a:xfrm>
          <a:prstGeom prst="straightConnector1">
            <a:avLst/>
          </a:prstGeom>
          <a:ln w="19050">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9BFE0F63-284D-4567-883E-34B8E58A138D}"/>
              </a:ext>
            </a:extLst>
          </p:cNvPr>
          <p:cNvSpPr txBox="1"/>
          <p:nvPr/>
        </p:nvSpPr>
        <p:spPr>
          <a:xfrm>
            <a:off x="13616755" y="6454381"/>
            <a:ext cx="3318246" cy="914400"/>
          </a:xfrm>
          <a:prstGeom prst="rect">
            <a:avLst/>
          </a:prstGeom>
        </p:spPr>
        <p:txBody>
          <a:bodyPr vert="horz" wrap="none" lIns="182880" tIns="91440" rIns="182880" bIns="91440" rtlCol="0">
            <a:normAutofit/>
          </a:bodyPr>
          <a:lstStyle/>
          <a:p>
            <a:pPr marL="685800" indent="-685800">
              <a:spcBef>
                <a:spcPts val="1600"/>
              </a:spcBef>
            </a:pPr>
            <a:r>
              <a:rPr lang="en-US" sz="2800" dirty="0">
                <a:solidFill>
                  <a:prstClr val="black"/>
                </a:solidFill>
              </a:rPr>
              <a:t>In context </a:t>
            </a:r>
            <a:endParaRPr lang="en-US" sz="2400" dirty="0">
              <a:solidFill>
                <a:prstClr val="black"/>
              </a:solidFill>
            </a:endParaRPr>
          </a:p>
        </p:txBody>
      </p:sp>
      <p:sp>
        <p:nvSpPr>
          <p:cNvPr id="52" name="TextBox 51">
            <a:extLst>
              <a:ext uri="{FF2B5EF4-FFF2-40B4-BE49-F238E27FC236}">
                <a16:creationId xmlns:a16="http://schemas.microsoft.com/office/drawing/2014/main" id="{732E1D9B-DCAC-41B9-9FBB-9EDCA6A24852}"/>
              </a:ext>
            </a:extLst>
          </p:cNvPr>
          <p:cNvSpPr txBox="1"/>
          <p:nvPr/>
        </p:nvSpPr>
        <p:spPr>
          <a:xfrm>
            <a:off x="13602596" y="9048222"/>
            <a:ext cx="3318246" cy="914400"/>
          </a:xfrm>
          <a:prstGeom prst="rect">
            <a:avLst/>
          </a:prstGeom>
        </p:spPr>
        <p:txBody>
          <a:bodyPr vert="horz" wrap="none" lIns="182880" tIns="91440" rIns="182880" bIns="91440" rtlCol="0">
            <a:normAutofit/>
          </a:bodyPr>
          <a:lstStyle/>
          <a:p>
            <a:pPr marL="685800" indent="-685800">
              <a:spcBef>
                <a:spcPts val="1600"/>
              </a:spcBef>
            </a:pPr>
            <a:r>
              <a:rPr lang="en-US" sz="2800" dirty="0">
                <a:solidFill>
                  <a:prstClr val="black"/>
                </a:solidFill>
              </a:rPr>
              <a:t>In context </a:t>
            </a:r>
            <a:endParaRPr lang="en-US" sz="2400" dirty="0">
              <a:solidFill>
                <a:prstClr val="black"/>
              </a:solidFill>
            </a:endParaRPr>
          </a:p>
        </p:txBody>
      </p:sp>
      <p:sp>
        <p:nvSpPr>
          <p:cNvPr id="54" name="TextBox 53">
            <a:extLst>
              <a:ext uri="{FF2B5EF4-FFF2-40B4-BE49-F238E27FC236}">
                <a16:creationId xmlns:a16="http://schemas.microsoft.com/office/drawing/2014/main" id="{D688298E-542E-4BCD-B220-3822367A91F8}"/>
              </a:ext>
            </a:extLst>
          </p:cNvPr>
          <p:cNvSpPr txBox="1"/>
          <p:nvPr/>
        </p:nvSpPr>
        <p:spPr>
          <a:xfrm>
            <a:off x="13616755" y="11576639"/>
            <a:ext cx="3318246" cy="914400"/>
          </a:xfrm>
          <a:prstGeom prst="rect">
            <a:avLst/>
          </a:prstGeom>
        </p:spPr>
        <p:txBody>
          <a:bodyPr vert="horz" wrap="none" lIns="182880" tIns="91440" rIns="182880" bIns="91440" rtlCol="0">
            <a:normAutofit/>
          </a:bodyPr>
          <a:lstStyle/>
          <a:p>
            <a:pPr marL="685800" indent="-685800">
              <a:spcBef>
                <a:spcPts val="1600"/>
              </a:spcBef>
            </a:pPr>
            <a:r>
              <a:rPr lang="en-US" sz="2800" dirty="0">
                <a:solidFill>
                  <a:prstClr val="black"/>
                </a:solidFill>
              </a:rPr>
              <a:t>In context </a:t>
            </a:r>
            <a:endParaRPr lang="en-US" sz="2400" dirty="0">
              <a:solidFill>
                <a:prstClr val="black"/>
              </a:solidFill>
            </a:endParaRPr>
          </a:p>
        </p:txBody>
      </p:sp>
      <p:sp>
        <p:nvSpPr>
          <p:cNvPr id="55" name="TextBox 54">
            <a:extLst>
              <a:ext uri="{FF2B5EF4-FFF2-40B4-BE49-F238E27FC236}">
                <a16:creationId xmlns:a16="http://schemas.microsoft.com/office/drawing/2014/main" id="{7BEDA807-5BBD-41C9-9670-BC2AB9632F84}"/>
              </a:ext>
            </a:extLst>
          </p:cNvPr>
          <p:cNvSpPr txBox="1"/>
          <p:nvPr/>
        </p:nvSpPr>
        <p:spPr>
          <a:xfrm>
            <a:off x="7608170" y="11587174"/>
            <a:ext cx="2363384" cy="634008"/>
          </a:xfrm>
          <a:prstGeom prst="rect">
            <a:avLst/>
          </a:prstGeom>
        </p:spPr>
        <p:txBody>
          <a:bodyPr vert="horz" wrap="none" lIns="182880" tIns="91440" rIns="182880" bIns="91440" rtlCol="0">
            <a:normAutofit/>
          </a:bodyPr>
          <a:lstStyle/>
          <a:p>
            <a:pPr marL="685800" indent="-685800">
              <a:spcBef>
                <a:spcPts val="1600"/>
              </a:spcBef>
            </a:pPr>
            <a:r>
              <a:rPr lang="en-US" sz="2800" dirty="0">
                <a:solidFill>
                  <a:prstClr val="black"/>
                </a:solidFill>
              </a:rPr>
              <a:t>played by</a:t>
            </a:r>
            <a:endParaRPr lang="en-US" sz="2400" dirty="0">
              <a:solidFill>
                <a:prstClr val="black"/>
              </a:solidFill>
            </a:endParaRPr>
          </a:p>
        </p:txBody>
      </p:sp>
      <p:cxnSp>
        <p:nvCxnSpPr>
          <p:cNvPr id="58" name="Straight Arrow Connector 57">
            <a:extLst>
              <a:ext uri="{FF2B5EF4-FFF2-40B4-BE49-F238E27FC236}">
                <a16:creationId xmlns:a16="http://schemas.microsoft.com/office/drawing/2014/main" id="{1607BB23-D558-4A1D-BAA7-6D7E26BBC3FE}"/>
              </a:ext>
            </a:extLst>
          </p:cNvPr>
          <p:cNvCxnSpPr/>
          <p:nvPr/>
        </p:nvCxnSpPr>
        <p:spPr>
          <a:xfrm flipH="1">
            <a:off x="7926844" y="12157062"/>
            <a:ext cx="2160240" cy="0"/>
          </a:xfrm>
          <a:prstGeom prst="straightConnector1">
            <a:avLst/>
          </a:prstGeom>
          <a:ln w="12700">
            <a:solidFill>
              <a:srgbClr val="0070C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3B6F4ACF-9252-4ECE-AEBC-C22ED4F348A5}"/>
              </a:ext>
            </a:extLst>
          </p:cNvPr>
          <p:cNvSpPr>
            <a:spLocks noGrp="1"/>
          </p:cNvSpPr>
          <p:nvPr>
            <p:ph type="sldNum" sz="quarter" idx="12"/>
          </p:nvPr>
        </p:nvSpPr>
        <p:spPr/>
        <p:txBody>
          <a:bodyPr/>
          <a:lstStyle/>
          <a:p>
            <a:pPr>
              <a:defRPr/>
            </a:pPr>
            <a:fld id="{1FA8BE08-39A0-9143-A58C-C43BA4E3AA39}" type="slidenum">
              <a:rPr lang="en-US" smtClean="0"/>
              <a:pPr>
                <a:defRPr/>
              </a:pPr>
              <a:t>134</a:t>
            </a:fld>
            <a:endParaRPr lang="en-US"/>
          </a:p>
        </p:txBody>
      </p:sp>
    </p:spTree>
    <p:extLst>
      <p:ext uri="{BB962C8B-B14F-4D97-AF65-F5344CB8AC3E}">
        <p14:creationId xmlns:p14="http://schemas.microsoft.com/office/powerpoint/2010/main" val="292408393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A2880-F958-4566-880C-EC3C73E769B0}"/>
              </a:ext>
            </a:extLst>
          </p:cNvPr>
          <p:cNvSpPr>
            <a:spLocks noGrp="1"/>
          </p:cNvSpPr>
          <p:nvPr>
            <p:ph type="title"/>
          </p:nvPr>
        </p:nvSpPr>
        <p:spPr/>
        <p:txBody>
          <a:bodyPr>
            <a:normAutofit fontScale="90000"/>
          </a:bodyPr>
          <a:lstStyle/>
          <a:p>
            <a:r>
              <a:rPr lang="en-US" dirty="0"/>
              <a:t>Hierarchy of</a:t>
            </a:r>
            <a:r>
              <a:rPr lang="en-US" baseline="0" dirty="0"/>
              <a:t> Contexts: Customer</a:t>
            </a:r>
            <a:endParaRPr lang="en-US" dirty="0"/>
          </a:p>
        </p:txBody>
      </p:sp>
      <p:sp>
        <p:nvSpPr>
          <p:cNvPr id="3" name="Rectangle 2">
            <a:extLst>
              <a:ext uri="{FF2B5EF4-FFF2-40B4-BE49-F238E27FC236}">
                <a16:creationId xmlns:a16="http://schemas.microsoft.com/office/drawing/2014/main" id="{0F144E97-58EB-4A99-A567-1B00CD5CD499}"/>
              </a:ext>
            </a:extLst>
          </p:cNvPr>
          <p:cNvSpPr/>
          <p:nvPr/>
        </p:nvSpPr>
        <p:spPr>
          <a:xfrm>
            <a:off x="16224448" y="3401616"/>
            <a:ext cx="3312368"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Bank Client Relationship</a:t>
            </a:r>
          </a:p>
        </p:txBody>
      </p:sp>
      <p:sp>
        <p:nvSpPr>
          <p:cNvPr id="4" name="Rectangle 3">
            <a:extLst>
              <a:ext uri="{FF2B5EF4-FFF2-40B4-BE49-F238E27FC236}">
                <a16:creationId xmlns:a16="http://schemas.microsoft.com/office/drawing/2014/main" id="{285D968F-FF63-4C32-978A-0A4CC09DB10C}"/>
              </a:ext>
            </a:extLst>
          </p:cNvPr>
          <p:cNvSpPr/>
          <p:nvPr/>
        </p:nvSpPr>
        <p:spPr>
          <a:xfrm>
            <a:off x="10031760" y="3401616"/>
            <a:ext cx="3312368" cy="1828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Bank Client</a:t>
            </a:r>
          </a:p>
        </p:txBody>
      </p:sp>
      <p:sp>
        <p:nvSpPr>
          <p:cNvPr id="5" name="Rectangle 4">
            <a:extLst>
              <a:ext uri="{FF2B5EF4-FFF2-40B4-BE49-F238E27FC236}">
                <a16:creationId xmlns:a16="http://schemas.microsoft.com/office/drawing/2014/main" id="{7927F7AA-D57F-4E02-9BC1-F4A833C2B652}"/>
              </a:ext>
            </a:extLst>
          </p:cNvPr>
          <p:cNvSpPr/>
          <p:nvPr/>
        </p:nvSpPr>
        <p:spPr>
          <a:xfrm>
            <a:off x="4559152" y="3401616"/>
            <a:ext cx="3312368" cy="18288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Legal Person</a:t>
            </a:r>
          </a:p>
        </p:txBody>
      </p:sp>
      <p:sp>
        <p:nvSpPr>
          <p:cNvPr id="6" name="Rectangle 5">
            <a:extLst>
              <a:ext uri="{FF2B5EF4-FFF2-40B4-BE49-F238E27FC236}">
                <a16:creationId xmlns:a16="http://schemas.microsoft.com/office/drawing/2014/main" id="{A5A6EA87-B454-4180-8987-C867464865FA}"/>
              </a:ext>
            </a:extLst>
          </p:cNvPr>
          <p:cNvSpPr/>
          <p:nvPr/>
        </p:nvSpPr>
        <p:spPr>
          <a:xfrm>
            <a:off x="3839072" y="6137920"/>
            <a:ext cx="2511116" cy="115212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Natural Person</a:t>
            </a:r>
          </a:p>
        </p:txBody>
      </p:sp>
      <p:sp>
        <p:nvSpPr>
          <p:cNvPr id="7" name="Rectangle 6">
            <a:extLst>
              <a:ext uri="{FF2B5EF4-FFF2-40B4-BE49-F238E27FC236}">
                <a16:creationId xmlns:a16="http://schemas.microsoft.com/office/drawing/2014/main" id="{C55297AA-35B1-4458-997A-DE0A210359D2}"/>
              </a:ext>
            </a:extLst>
          </p:cNvPr>
          <p:cNvSpPr/>
          <p:nvPr/>
        </p:nvSpPr>
        <p:spPr>
          <a:xfrm>
            <a:off x="5711280" y="7621488"/>
            <a:ext cx="2880320" cy="115212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Organization</a:t>
            </a:r>
          </a:p>
        </p:txBody>
      </p:sp>
      <p:sp>
        <p:nvSpPr>
          <p:cNvPr id="8" name="Rectangle 7">
            <a:extLst>
              <a:ext uri="{FF2B5EF4-FFF2-40B4-BE49-F238E27FC236}">
                <a16:creationId xmlns:a16="http://schemas.microsoft.com/office/drawing/2014/main" id="{42173658-ADA3-494F-A99D-60096D644271}"/>
              </a:ext>
            </a:extLst>
          </p:cNvPr>
          <p:cNvSpPr/>
          <p:nvPr/>
        </p:nvSpPr>
        <p:spPr>
          <a:xfrm>
            <a:off x="16224448" y="5993904"/>
            <a:ext cx="3312368"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Retail Customer Relationship</a:t>
            </a:r>
          </a:p>
        </p:txBody>
      </p:sp>
      <p:sp>
        <p:nvSpPr>
          <p:cNvPr id="9" name="Rectangle 8">
            <a:extLst>
              <a:ext uri="{FF2B5EF4-FFF2-40B4-BE49-F238E27FC236}">
                <a16:creationId xmlns:a16="http://schemas.microsoft.com/office/drawing/2014/main" id="{B4DE920D-1F87-489F-8467-FC75297D7859}"/>
              </a:ext>
            </a:extLst>
          </p:cNvPr>
          <p:cNvSpPr/>
          <p:nvPr/>
        </p:nvSpPr>
        <p:spPr>
          <a:xfrm>
            <a:off x="10031760" y="5993904"/>
            <a:ext cx="3312368" cy="1828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Retail Customer</a:t>
            </a:r>
          </a:p>
        </p:txBody>
      </p:sp>
      <p:sp>
        <p:nvSpPr>
          <p:cNvPr id="10" name="Rectangle 9">
            <a:extLst>
              <a:ext uri="{FF2B5EF4-FFF2-40B4-BE49-F238E27FC236}">
                <a16:creationId xmlns:a16="http://schemas.microsoft.com/office/drawing/2014/main" id="{433619C5-730F-4704-B4A3-8255AE150BD5}"/>
              </a:ext>
            </a:extLst>
          </p:cNvPr>
          <p:cNvSpPr/>
          <p:nvPr/>
        </p:nvSpPr>
        <p:spPr>
          <a:xfrm>
            <a:off x="14784288" y="9186840"/>
            <a:ext cx="3456384" cy="1385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Current Account Relationship</a:t>
            </a:r>
          </a:p>
        </p:txBody>
      </p:sp>
      <p:sp>
        <p:nvSpPr>
          <p:cNvPr id="11" name="Rectangle 10">
            <a:extLst>
              <a:ext uri="{FF2B5EF4-FFF2-40B4-BE49-F238E27FC236}">
                <a16:creationId xmlns:a16="http://schemas.microsoft.com/office/drawing/2014/main" id="{6C65DF67-7AAD-4933-8C5B-27647D64C098}"/>
              </a:ext>
            </a:extLst>
          </p:cNvPr>
          <p:cNvSpPr/>
          <p:nvPr/>
        </p:nvSpPr>
        <p:spPr>
          <a:xfrm>
            <a:off x="17520592" y="11034464"/>
            <a:ext cx="3456384" cy="1385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Loan Relationship</a:t>
            </a:r>
          </a:p>
        </p:txBody>
      </p:sp>
      <p:sp>
        <p:nvSpPr>
          <p:cNvPr id="12" name="Rectangle 11">
            <a:extLst>
              <a:ext uri="{FF2B5EF4-FFF2-40B4-BE49-F238E27FC236}">
                <a16:creationId xmlns:a16="http://schemas.microsoft.com/office/drawing/2014/main" id="{81652009-0E0A-4F0B-9C05-2D6BC1C6AC99}"/>
              </a:ext>
            </a:extLst>
          </p:cNvPr>
          <p:cNvSpPr/>
          <p:nvPr/>
        </p:nvSpPr>
        <p:spPr>
          <a:xfrm>
            <a:off x="8519974" y="9205858"/>
            <a:ext cx="3312368" cy="1385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Current Account Holder</a:t>
            </a:r>
          </a:p>
        </p:txBody>
      </p:sp>
      <p:sp>
        <p:nvSpPr>
          <p:cNvPr id="13" name="Rectangle 12">
            <a:extLst>
              <a:ext uri="{FF2B5EF4-FFF2-40B4-BE49-F238E27FC236}">
                <a16:creationId xmlns:a16="http://schemas.microsoft.com/office/drawing/2014/main" id="{436B8725-8B1C-4FF2-9913-8B5E1C47C652}"/>
              </a:ext>
            </a:extLst>
          </p:cNvPr>
          <p:cNvSpPr/>
          <p:nvPr/>
        </p:nvSpPr>
        <p:spPr>
          <a:xfrm>
            <a:off x="11183888" y="11023148"/>
            <a:ext cx="3312368" cy="1385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Loan Borrower</a:t>
            </a:r>
          </a:p>
        </p:txBody>
      </p:sp>
      <p:cxnSp>
        <p:nvCxnSpPr>
          <p:cNvPr id="15" name="Straight Arrow Connector 14">
            <a:extLst>
              <a:ext uri="{FF2B5EF4-FFF2-40B4-BE49-F238E27FC236}">
                <a16:creationId xmlns:a16="http://schemas.microsoft.com/office/drawing/2014/main" id="{3B62ECEB-792A-4955-B8AD-26F594DBF7F2}"/>
              </a:ext>
            </a:extLst>
          </p:cNvPr>
          <p:cNvCxnSpPr/>
          <p:nvPr/>
        </p:nvCxnSpPr>
        <p:spPr>
          <a:xfrm flipV="1">
            <a:off x="5150927" y="5230416"/>
            <a:ext cx="1120706" cy="907504"/>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52321C1-6198-41C1-BFFD-6BB4871F63E0}"/>
              </a:ext>
            </a:extLst>
          </p:cNvPr>
          <p:cNvCxnSpPr>
            <a:stCxn id="7" idx="0"/>
            <a:endCxn id="5" idx="2"/>
          </p:cNvCxnSpPr>
          <p:nvPr/>
        </p:nvCxnSpPr>
        <p:spPr>
          <a:xfrm flipH="1" flipV="1">
            <a:off x="6215336" y="5230416"/>
            <a:ext cx="936104" cy="239107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89DB8A4-5890-4BDF-8289-8C773174B5DC}"/>
              </a:ext>
            </a:extLst>
          </p:cNvPr>
          <p:cNvCxnSpPr>
            <a:stCxn id="9" idx="0"/>
            <a:endCxn id="4" idx="2"/>
          </p:cNvCxnSpPr>
          <p:nvPr/>
        </p:nvCxnSpPr>
        <p:spPr>
          <a:xfrm flipV="1">
            <a:off x="11687944" y="5230416"/>
            <a:ext cx="0" cy="763488"/>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8EB5674-D8FF-4F09-84A8-9A1D6D5DBA14}"/>
              </a:ext>
            </a:extLst>
          </p:cNvPr>
          <p:cNvCxnSpPr>
            <a:stCxn id="12" idx="0"/>
            <a:endCxn id="9" idx="2"/>
          </p:cNvCxnSpPr>
          <p:nvPr/>
        </p:nvCxnSpPr>
        <p:spPr>
          <a:xfrm flipV="1">
            <a:off x="10176159" y="7822705"/>
            <a:ext cx="1511786" cy="1383154"/>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8B8B35E-B993-406C-9E3E-828FD395E7E8}"/>
              </a:ext>
            </a:extLst>
          </p:cNvPr>
          <p:cNvCxnSpPr>
            <a:endCxn id="9" idx="2"/>
          </p:cNvCxnSpPr>
          <p:nvPr/>
        </p:nvCxnSpPr>
        <p:spPr>
          <a:xfrm flipH="1" flipV="1">
            <a:off x="11687944" y="7822704"/>
            <a:ext cx="1368152" cy="3067744"/>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C0E6BA4-2AC3-450D-8C08-7C8B6B6C488C}"/>
              </a:ext>
            </a:extLst>
          </p:cNvPr>
          <p:cNvCxnSpPr>
            <a:stCxn id="8" idx="0"/>
            <a:endCxn id="3" idx="2"/>
          </p:cNvCxnSpPr>
          <p:nvPr/>
        </p:nvCxnSpPr>
        <p:spPr>
          <a:xfrm flipV="1">
            <a:off x="17880632" y="5230416"/>
            <a:ext cx="0" cy="763488"/>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CE099C8-CB17-4025-949A-0E82F059FBCE}"/>
              </a:ext>
            </a:extLst>
          </p:cNvPr>
          <p:cNvCxnSpPr>
            <a:stCxn id="10" idx="0"/>
            <a:endCxn id="8" idx="2"/>
          </p:cNvCxnSpPr>
          <p:nvPr/>
        </p:nvCxnSpPr>
        <p:spPr>
          <a:xfrm flipV="1">
            <a:off x="16512480" y="7822704"/>
            <a:ext cx="1368152" cy="1364136"/>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23B118B1-D071-42CB-BADC-81BFD3069E7C}"/>
              </a:ext>
            </a:extLst>
          </p:cNvPr>
          <p:cNvCxnSpPr>
            <a:stCxn id="11" idx="0"/>
            <a:endCxn id="8" idx="2"/>
          </p:cNvCxnSpPr>
          <p:nvPr/>
        </p:nvCxnSpPr>
        <p:spPr>
          <a:xfrm flipH="1" flipV="1">
            <a:off x="17880632" y="7822704"/>
            <a:ext cx="1368152" cy="321176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04B3BF8F-078D-4A68-B00B-1E0C180BAE10}"/>
              </a:ext>
            </a:extLst>
          </p:cNvPr>
          <p:cNvCxnSpPr>
            <a:stCxn id="4" idx="1"/>
            <a:endCxn id="5" idx="3"/>
          </p:cNvCxnSpPr>
          <p:nvPr/>
        </p:nvCxnSpPr>
        <p:spPr>
          <a:xfrm flipH="1">
            <a:off x="7871520" y="4316016"/>
            <a:ext cx="2160240" cy="0"/>
          </a:xfrm>
          <a:prstGeom prst="straightConnector1">
            <a:avLst/>
          </a:prstGeom>
          <a:ln w="12700">
            <a:solidFill>
              <a:srgbClr val="0070C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2EF1A31E-8EAF-4629-AB8C-2DCA5F7B7C92}"/>
              </a:ext>
            </a:extLst>
          </p:cNvPr>
          <p:cNvCxnSpPr>
            <a:stCxn id="4" idx="3"/>
            <a:endCxn id="3" idx="1"/>
          </p:cNvCxnSpPr>
          <p:nvPr/>
        </p:nvCxnSpPr>
        <p:spPr>
          <a:xfrm>
            <a:off x="13344128" y="4316016"/>
            <a:ext cx="2880320" cy="0"/>
          </a:xfrm>
          <a:prstGeom prst="straightConnector1">
            <a:avLst/>
          </a:prstGeom>
          <a:ln w="12700">
            <a:solidFill>
              <a:srgbClr val="0070C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5C6C81AF-ECC9-48E8-8D77-9D97F1860246}"/>
              </a:ext>
            </a:extLst>
          </p:cNvPr>
          <p:cNvCxnSpPr>
            <a:stCxn id="9" idx="3"/>
            <a:endCxn id="8" idx="1"/>
          </p:cNvCxnSpPr>
          <p:nvPr/>
        </p:nvCxnSpPr>
        <p:spPr>
          <a:xfrm>
            <a:off x="13344128" y="6908304"/>
            <a:ext cx="2880320" cy="0"/>
          </a:xfrm>
          <a:prstGeom prst="straightConnector1">
            <a:avLst/>
          </a:prstGeom>
          <a:ln w="12700">
            <a:solidFill>
              <a:srgbClr val="0070C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126A1B5C-749B-4511-814D-9AFD4A6F9483}"/>
              </a:ext>
            </a:extLst>
          </p:cNvPr>
          <p:cNvCxnSpPr>
            <a:stCxn id="9" idx="1"/>
            <a:endCxn id="6" idx="3"/>
          </p:cNvCxnSpPr>
          <p:nvPr/>
        </p:nvCxnSpPr>
        <p:spPr>
          <a:xfrm flipH="1" flipV="1">
            <a:off x="6350188" y="6713984"/>
            <a:ext cx="3681572" cy="194320"/>
          </a:xfrm>
          <a:prstGeom prst="straightConnector1">
            <a:avLst/>
          </a:prstGeom>
          <a:ln w="12700">
            <a:solidFill>
              <a:srgbClr val="0070C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C3B3E40C-5BBC-40BE-A463-A718DB6E3C4A}"/>
              </a:ext>
            </a:extLst>
          </p:cNvPr>
          <p:cNvCxnSpPr>
            <a:stCxn id="12" idx="3"/>
            <a:endCxn id="10" idx="1"/>
          </p:cNvCxnSpPr>
          <p:nvPr/>
        </p:nvCxnSpPr>
        <p:spPr>
          <a:xfrm flipV="1">
            <a:off x="11832343" y="9879365"/>
            <a:ext cx="2951946" cy="19018"/>
          </a:xfrm>
          <a:prstGeom prst="straightConnector1">
            <a:avLst/>
          </a:prstGeom>
          <a:ln w="12700">
            <a:solidFill>
              <a:srgbClr val="0070C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D90D7C29-46AB-46DC-A7F3-6307DC7FB26D}"/>
              </a:ext>
            </a:extLst>
          </p:cNvPr>
          <p:cNvCxnSpPr>
            <a:stCxn id="13" idx="3"/>
            <a:endCxn id="11" idx="1"/>
          </p:cNvCxnSpPr>
          <p:nvPr/>
        </p:nvCxnSpPr>
        <p:spPr>
          <a:xfrm>
            <a:off x="14496256" y="11715672"/>
            <a:ext cx="3024336" cy="11316"/>
          </a:xfrm>
          <a:prstGeom prst="straightConnector1">
            <a:avLst/>
          </a:prstGeom>
          <a:ln w="12700">
            <a:solidFill>
              <a:srgbClr val="0070C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2D333253-1809-4A3A-A009-3768824CA96D}"/>
              </a:ext>
            </a:extLst>
          </p:cNvPr>
          <p:cNvSpPr txBox="1"/>
          <p:nvPr/>
        </p:nvSpPr>
        <p:spPr>
          <a:xfrm>
            <a:off x="7558354" y="3682008"/>
            <a:ext cx="2363384" cy="634008"/>
          </a:xfrm>
          <a:prstGeom prst="rect">
            <a:avLst/>
          </a:prstGeom>
        </p:spPr>
        <p:txBody>
          <a:bodyPr vert="horz" wrap="none" lIns="182880" tIns="91440" rIns="182880" bIns="91440" rtlCol="0">
            <a:normAutofit/>
          </a:bodyPr>
          <a:lstStyle/>
          <a:p>
            <a:pPr marL="685800" indent="-685800">
              <a:spcBef>
                <a:spcPts val="1600"/>
              </a:spcBef>
            </a:pPr>
            <a:r>
              <a:rPr lang="en-US" sz="2800" dirty="0">
                <a:solidFill>
                  <a:prstClr val="black"/>
                </a:solidFill>
              </a:rPr>
              <a:t>played by</a:t>
            </a:r>
            <a:endParaRPr lang="en-US" sz="2400" dirty="0">
              <a:solidFill>
                <a:prstClr val="black"/>
              </a:solidFill>
            </a:endParaRPr>
          </a:p>
        </p:txBody>
      </p:sp>
      <p:sp>
        <p:nvSpPr>
          <p:cNvPr id="57" name="TextBox 56">
            <a:extLst>
              <a:ext uri="{FF2B5EF4-FFF2-40B4-BE49-F238E27FC236}">
                <a16:creationId xmlns:a16="http://schemas.microsoft.com/office/drawing/2014/main" id="{78EFE719-674A-43C6-8F5E-272FF9DC7735}"/>
              </a:ext>
            </a:extLst>
          </p:cNvPr>
          <p:cNvSpPr txBox="1"/>
          <p:nvPr/>
        </p:nvSpPr>
        <p:spPr>
          <a:xfrm>
            <a:off x="14349301" y="3737972"/>
            <a:ext cx="1875147" cy="914400"/>
          </a:xfrm>
          <a:prstGeom prst="rect">
            <a:avLst/>
          </a:prstGeom>
        </p:spPr>
        <p:txBody>
          <a:bodyPr vert="horz" wrap="none" lIns="182880" tIns="91440" rIns="182880" bIns="91440" rtlCol="0">
            <a:normAutofit/>
          </a:bodyPr>
          <a:lstStyle/>
          <a:p>
            <a:pPr marL="685800" indent="-685800">
              <a:spcBef>
                <a:spcPts val="1600"/>
              </a:spcBef>
            </a:pPr>
            <a:r>
              <a:rPr lang="en-US" sz="2800" dirty="0">
                <a:solidFill>
                  <a:prstClr val="black"/>
                </a:solidFill>
              </a:rPr>
              <a:t>In context </a:t>
            </a:r>
            <a:endParaRPr lang="en-US" sz="2400" dirty="0">
              <a:solidFill>
                <a:prstClr val="black"/>
              </a:solidFill>
            </a:endParaRPr>
          </a:p>
        </p:txBody>
      </p:sp>
      <p:sp>
        <p:nvSpPr>
          <p:cNvPr id="17" name="Slide Number Placeholder 16">
            <a:extLst>
              <a:ext uri="{FF2B5EF4-FFF2-40B4-BE49-F238E27FC236}">
                <a16:creationId xmlns:a16="http://schemas.microsoft.com/office/drawing/2014/main" id="{D7E5FB9B-6065-47C2-B095-663CC08AF063}"/>
              </a:ext>
            </a:extLst>
          </p:cNvPr>
          <p:cNvSpPr>
            <a:spLocks noGrp="1"/>
          </p:cNvSpPr>
          <p:nvPr>
            <p:ph type="sldNum" sz="quarter" idx="12"/>
          </p:nvPr>
        </p:nvSpPr>
        <p:spPr/>
        <p:txBody>
          <a:bodyPr/>
          <a:lstStyle/>
          <a:p>
            <a:pPr>
              <a:defRPr/>
            </a:pPr>
            <a:fld id="{1FA8BE08-39A0-9143-A58C-C43BA4E3AA39}" type="slidenum">
              <a:rPr lang="en-US" smtClean="0"/>
              <a:pPr>
                <a:defRPr/>
              </a:pPr>
              <a:t>135</a:t>
            </a:fld>
            <a:endParaRPr lang="en-US"/>
          </a:p>
        </p:txBody>
      </p:sp>
    </p:spTree>
    <p:extLst>
      <p:ext uri="{BB962C8B-B14F-4D97-AF65-F5344CB8AC3E}">
        <p14:creationId xmlns:p14="http://schemas.microsoft.com/office/powerpoint/2010/main" val="319955012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85082-BFFD-481A-9838-C4D6131471E5}"/>
              </a:ext>
            </a:extLst>
          </p:cNvPr>
          <p:cNvSpPr>
            <a:spLocks noGrp="1"/>
          </p:cNvSpPr>
          <p:nvPr>
            <p:ph type="title"/>
          </p:nvPr>
        </p:nvSpPr>
        <p:spPr/>
        <p:txBody>
          <a:bodyPr/>
          <a:lstStyle/>
          <a:p>
            <a:r>
              <a:rPr lang="en-US" dirty="0"/>
              <a:t>Other Context Treatments</a:t>
            </a:r>
          </a:p>
        </p:txBody>
      </p:sp>
      <p:sp>
        <p:nvSpPr>
          <p:cNvPr id="3" name="Content Placeholder 2">
            <a:extLst>
              <a:ext uri="{FF2B5EF4-FFF2-40B4-BE49-F238E27FC236}">
                <a16:creationId xmlns:a16="http://schemas.microsoft.com/office/drawing/2014/main" id="{6D5ED973-4FA1-4294-85A5-EC8D7F41E29B}"/>
              </a:ext>
            </a:extLst>
          </p:cNvPr>
          <p:cNvSpPr>
            <a:spLocks noGrp="1"/>
          </p:cNvSpPr>
          <p:nvPr>
            <p:ph idx="1"/>
          </p:nvPr>
        </p:nvSpPr>
        <p:spPr/>
        <p:txBody>
          <a:bodyPr>
            <a:normAutofit lnSpcReduction="10000"/>
          </a:bodyPr>
          <a:lstStyle/>
          <a:p>
            <a:r>
              <a:rPr lang="en-US" dirty="0"/>
              <a:t>What else can be the kind of thing that is the context for some contextually determined thing (Relative Thing)?</a:t>
            </a:r>
          </a:p>
          <a:p>
            <a:pPr lvl="1"/>
            <a:r>
              <a:rPr lang="en-US" dirty="0"/>
              <a:t>Catalyst</a:t>
            </a:r>
          </a:p>
          <a:p>
            <a:pPr lvl="1"/>
            <a:r>
              <a:rPr lang="en-US" dirty="0"/>
              <a:t>Activity (Actor)</a:t>
            </a:r>
          </a:p>
          <a:p>
            <a:pPr lvl="1"/>
            <a:r>
              <a:rPr lang="en-US" dirty="0"/>
              <a:t>Party (as in ‘party to’)</a:t>
            </a:r>
          </a:p>
          <a:p>
            <a:pPr lvl="1"/>
            <a:r>
              <a:rPr lang="en-US" dirty="0"/>
              <a:t>Functional</a:t>
            </a:r>
            <a:r>
              <a:rPr lang="en-US" baseline="0" dirty="0"/>
              <a:t> item (tools, instrument, functional business entity)</a:t>
            </a:r>
          </a:p>
          <a:p>
            <a:pPr lvl="1"/>
            <a:r>
              <a:rPr lang="en-US" baseline="0" dirty="0"/>
              <a:t>Reference e.g. derivatives underlying, reference document</a:t>
            </a:r>
          </a:p>
          <a:p>
            <a:pPr lvl="1"/>
            <a:endParaRPr lang="en-US" baseline="0" dirty="0"/>
          </a:p>
          <a:p>
            <a:pPr lvl="0"/>
            <a:r>
              <a:rPr lang="en-US" dirty="0"/>
              <a:t>Anything the meaning of which is dependent on some context</a:t>
            </a:r>
          </a:p>
          <a:p>
            <a:pPr lvl="1"/>
            <a:r>
              <a:rPr lang="en-US" dirty="0"/>
              <a:t>NOT the same as ‘Dependent’ for its existence!</a:t>
            </a:r>
          </a:p>
        </p:txBody>
      </p:sp>
      <p:sp>
        <p:nvSpPr>
          <p:cNvPr id="5" name="Slide Number Placeholder 4">
            <a:extLst>
              <a:ext uri="{FF2B5EF4-FFF2-40B4-BE49-F238E27FC236}">
                <a16:creationId xmlns:a16="http://schemas.microsoft.com/office/drawing/2014/main" id="{5A82D67F-268D-4EF9-ABE2-417BB1246807}"/>
              </a:ext>
            </a:extLst>
          </p:cNvPr>
          <p:cNvSpPr>
            <a:spLocks noGrp="1"/>
          </p:cNvSpPr>
          <p:nvPr>
            <p:ph type="sldNum" sz="quarter" idx="12"/>
          </p:nvPr>
        </p:nvSpPr>
        <p:spPr/>
        <p:txBody>
          <a:bodyPr/>
          <a:lstStyle/>
          <a:p>
            <a:pPr>
              <a:defRPr/>
            </a:pPr>
            <a:fld id="{A8F77ACA-F70E-FC48-8F8E-3B3052250F48}" type="slidenum">
              <a:rPr lang="en-US" smtClean="0"/>
              <a:pPr>
                <a:defRPr/>
              </a:pPr>
              <a:t>136</a:t>
            </a:fld>
            <a:endParaRPr lang="en-US"/>
          </a:p>
        </p:txBody>
      </p:sp>
    </p:spTree>
    <p:extLst>
      <p:ext uri="{BB962C8B-B14F-4D97-AF65-F5344CB8AC3E}">
        <p14:creationId xmlns:p14="http://schemas.microsoft.com/office/powerpoint/2010/main" val="134147504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E1015-8A47-4958-B8C5-3A3F315E2234}"/>
              </a:ext>
            </a:extLst>
          </p:cNvPr>
          <p:cNvSpPr>
            <a:spLocks noGrp="1"/>
          </p:cNvSpPr>
          <p:nvPr>
            <p:ph type="title"/>
          </p:nvPr>
        </p:nvSpPr>
        <p:spPr/>
        <p:txBody>
          <a:bodyPr>
            <a:normAutofit fontScale="90000"/>
          </a:bodyPr>
          <a:lstStyle/>
          <a:p>
            <a:r>
              <a:rPr lang="en-US" dirty="0"/>
              <a:t>When Not to use Relative Thing?</a:t>
            </a:r>
          </a:p>
        </p:txBody>
      </p:sp>
      <p:sp>
        <p:nvSpPr>
          <p:cNvPr id="3" name="Content Placeholder 2">
            <a:extLst>
              <a:ext uri="{FF2B5EF4-FFF2-40B4-BE49-F238E27FC236}">
                <a16:creationId xmlns:a16="http://schemas.microsoft.com/office/drawing/2014/main" id="{2C4B48D8-4BE0-47BD-A0E6-B04B01D4AB99}"/>
              </a:ext>
            </a:extLst>
          </p:cNvPr>
          <p:cNvSpPr>
            <a:spLocks noGrp="1"/>
          </p:cNvSpPr>
          <p:nvPr>
            <p:ph idx="1"/>
          </p:nvPr>
        </p:nvSpPr>
        <p:spPr/>
        <p:txBody>
          <a:bodyPr/>
          <a:lstStyle/>
          <a:p>
            <a:r>
              <a:rPr lang="en-US" dirty="0"/>
              <a:t>Most things that can described relative to a context, may also be describable in independent terms as a thing in itself, with specific capabilities that fit it to that context</a:t>
            </a:r>
          </a:p>
          <a:p>
            <a:pPr lvl="1"/>
            <a:r>
              <a:rPr lang="en-US" dirty="0"/>
              <a:t>Pilot, doctor,</a:t>
            </a:r>
            <a:r>
              <a:rPr lang="en-US" baseline="0" dirty="0"/>
              <a:t> employee</a:t>
            </a:r>
          </a:p>
          <a:p>
            <a:pPr lvl="1"/>
            <a:endParaRPr lang="en-US" baseline="0" dirty="0"/>
          </a:p>
          <a:p>
            <a:pPr lvl="0"/>
            <a:r>
              <a:rPr lang="en-US" dirty="0"/>
              <a:t>Figure out how the business (or its data) carves up its world and do that</a:t>
            </a:r>
          </a:p>
        </p:txBody>
      </p:sp>
      <p:sp>
        <p:nvSpPr>
          <p:cNvPr id="4" name="Slide Number Placeholder 3">
            <a:extLst>
              <a:ext uri="{FF2B5EF4-FFF2-40B4-BE49-F238E27FC236}">
                <a16:creationId xmlns:a16="http://schemas.microsoft.com/office/drawing/2014/main" id="{7B5E7EEA-FC0E-45C8-A01F-57C6570DDF56}"/>
              </a:ext>
            </a:extLst>
          </p:cNvPr>
          <p:cNvSpPr>
            <a:spLocks noGrp="1"/>
          </p:cNvSpPr>
          <p:nvPr>
            <p:ph type="sldNum" sz="quarter" idx="12"/>
          </p:nvPr>
        </p:nvSpPr>
        <p:spPr/>
        <p:txBody>
          <a:bodyPr/>
          <a:lstStyle/>
          <a:p>
            <a:pPr>
              <a:defRPr/>
            </a:pPr>
            <a:fld id="{A8F77ACA-F70E-FC48-8F8E-3B3052250F48}" type="slidenum">
              <a:rPr lang="en-US" smtClean="0"/>
              <a:pPr>
                <a:defRPr/>
              </a:pPr>
              <a:t>137</a:t>
            </a:fld>
            <a:endParaRPr lang="en-US"/>
          </a:p>
        </p:txBody>
      </p:sp>
    </p:spTree>
    <p:extLst>
      <p:ext uri="{BB962C8B-B14F-4D97-AF65-F5344CB8AC3E}">
        <p14:creationId xmlns:p14="http://schemas.microsoft.com/office/powerpoint/2010/main" val="112546272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4F757-519A-4B81-AFC7-B79F00F9DDA5}"/>
              </a:ext>
            </a:extLst>
          </p:cNvPr>
          <p:cNvSpPr>
            <a:spLocks noGrp="1"/>
          </p:cNvSpPr>
          <p:nvPr>
            <p:ph type="title"/>
          </p:nvPr>
        </p:nvSpPr>
        <p:spPr/>
        <p:txBody>
          <a:bodyPr/>
          <a:lstStyle/>
          <a:p>
            <a:r>
              <a:rPr lang="en-US" dirty="0"/>
              <a:t>John as a Person</a:t>
            </a:r>
          </a:p>
        </p:txBody>
      </p:sp>
      <p:sp>
        <p:nvSpPr>
          <p:cNvPr id="4" name="Rectangle 3">
            <a:extLst>
              <a:ext uri="{FF2B5EF4-FFF2-40B4-BE49-F238E27FC236}">
                <a16:creationId xmlns:a16="http://schemas.microsoft.com/office/drawing/2014/main" id="{22A1FB4E-8C21-4447-9056-3766076643A3}"/>
              </a:ext>
            </a:extLst>
          </p:cNvPr>
          <p:cNvSpPr/>
          <p:nvPr/>
        </p:nvSpPr>
        <p:spPr>
          <a:xfrm>
            <a:off x="4559152" y="3401616"/>
            <a:ext cx="3312368" cy="36004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John</a:t>
            </a:r>
          </a:p>
        </p:txBody>
      </p:sp>
      <p:sp>
        <p:nvSpPr>
          <p:cNvPr id="5" name="Rectangle 4">
            <a:extLst>
              <a:ext uri="{FF2B5EF4-FFF2-40B4-BE49-F238E27FC236}">
                <a16:creationId xmlns:a16="http://schemas.microsoft.com/office/drawing/2014/main" id="{824ECF58-53AB-442D-B88C-9B44C9D94D0C}"/>
              </a:ext>
            </a:extLst>
          </p:cNvPr>
          <p:cNvSpPr/>
          <p:nvPr/>
        </p:nvSpPr>
        <p:spPr>
          <a:xfrm>
            <a:off x="11936116" y="3401617"/>
            <a:ext cx="2016224" cy="154906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Pilots License</a:t>
            </a:r>
          </a:p>
        </p:txBody>
      </p:sp>
      <p:cxnSp>
        <p:nvCxnSpPr>
          <p:cNvPr id="6" name="Straight Arrow Connector 5">
            <a:extLst>
              <a:ext uri="{FF2B5EF4-FFF2-40B4-BE49-F238E27FC236}">
                <a16:creationId xmlns:a16="http://schemas.microsoft.com/office/drawing/2014/main" id="{E9B6C579-59C8-4E14-9FAD-2083B29BD329}"/>
              </a:ext>
            </a:extLst>
          </p:cNvPr>
          <p:cNvCxnSpPr>
            <a:endCxn id="5" idx="1"/>
          </p:cNvCxnSpPr>
          <p:nvPr/>
        </p:nvCxnSpPr>
        <p:spPr>
          <a:xfrm>
            <a:off x="7871520" y="4176148"/>
            <a:ext cx="4064596" cy="0"/>
          </a:xfrm>
          <a:prstGeom prst="straightConnector1">
            <a:avLst/>
          </a:prstGeom>
          <a:ln w="12700">
            <a:solidFill>
              <a:srgbClr val="0070C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31B8FE2-A900-4F04-AB9C-17D5F4C28CE1}"/>
              </a:ext>
            </a:extLst>
          </p:cNvPr>
          <p:cNvSpPr txBox="1"/>
          <p:nvPr/>
        </p:nvSpPr>
        <p:spPr>
          <a:xfrm>
            <a:off x="10525164" y="3545630"/>
            <a:ext cx="1587116" cy="914400"/>
          </a:xfrm>
          <a:prstGeom prst="rect">
            <a:avLst/>
          </a:prstGeom>
        </p:spPr>
        <p:txBody>
          <a:bodyPr vert="horz" wrap="none" lIns="182880" tIns="91440" rIns="182880" bIns="91440" rtlCol="0">
            <a:normAutofit/>
          </a:bodyPr>
          <a:lstStyle/>
          <a:p>
            <a:pPr marL="685800" indent="-685800">
              <a:spcBef>
                <a:spcPts val="1600"/>
              </a:spcBef>
            </a:pPr>
            <a:r>
              <a:rPr lang="en-US" sz="2800" dirty="0">
                <a:solidFill>
                  <a:prstClr val="black"/>
                </a:solidFill>
              </a:rPr>
              <a:t>has a</a:t>
            </a:r>
            <a:endParaRPr lang="en-US" sz="2400" dirty="0">
              <a:solidFill>
                <a:prstClr val="black"/>
              </a:solidFill>
            </a:endParaRPr>
          </a:p>
        </p:txBody>
      </p:sp>
      <p:sp>
        <p:nvSpPr>
          <p:cNvPr id="10" name="Rectangle 9">
            <a:extLst>
              <a:ext uri="{FF2B5EF4-FFF2-40B4-BE49-F238E27FC236}">
                <a16:creationId xmlns:a16="http://schemas.microsoft.com/office/drawing/2014/main" id="{BF48BB6B-9DA1-40B3-84AA-E09C3D1CE4FC}"/>
              </a:ext>
            </a:extLst>
          </p:cNvPr>
          <p:cNvSpPr/>
          <p:nvPr/>
        </p:nvSpPr>
        <p:spPr>
          <a:xfrm>
            <a:off x="15792400" y="5725211"/>
            <a:ext cx="2016224" cy="111701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Current</a:t>
            </a:r>
          </a:p>
        </p:txBody>
      </p:sp>
      <p:sp>
        <p:nvSpPr>
          <p:cNvPr id="11" name="Rectangle 10">
            <a:extLst>
              <a:ext uri="{FF2B5EF4-FFF2-40B4-BE49-F238E27FC236}">
                <a16:creationId xmlns:a16="http://schemas.microsoft.com/office/drawing/2014/main" id="{6DAEAE83-2319-43FA-9597-69C8A0FB2C31}"/>
              </a:ext>
            </a:extLst>
          </p:cNvPr>
          <p:cNvSpPr/>
          <p:nvPr/>
        </p:nvSpPr>
        <p:spPr>
          <a:xfrm>
            <a:off x="15783500" y="3442483"/>
            <a:ext cx="2016224" cy="111701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Status</a:t>
            </a:r>
          </a:p>
        </p:txBody>
      </p:sp>
      <p:cxnSp>
        <p:nvCxnSpPr>
          <p:cNvPr id="13" name="Straight Arrow Connector 12">
            <a:extLst>
              <a:ext uri="{FF2B5EF4-FFF2-40B4-BE49-F238E27FC236}">
                <a16:creationId xmlns:a16="http://schemas.microsoft.com/office/drawing/2014/main" id="{CC6CFB53-3CAD-4397-B986-06B8F16DBCCB}"/>
              </a:ext>
            </a:extLst>
          </p:cNvPr>
          <p:cNvCxnSpPr>
            <a:endCxn id="10" idx="1"/>
          </p:cNvCxnSpPr>
          <p:nvPr/>
        </p:nvCxnSpPr>
        <p:spPr>
          <a:xfrm>
            <a:off x="7871520" y="6283718"/>
            <a:ext cx="7920880" cy="0"/>
          </a:xfrm>
          <a:prstGeom prst="straightConnector1">
            <a:avLst/>
          </a:prstGeom>
          <a:ln w="12700">
            <a:solidFill>
              <a:srgbClr val="0070C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FD3F235-A721-4429-8834-6C93427CA727}"/>
              </a:ext>
            </a:extLst>
          </p:cNvPr>
          <p:cNvSpPr txBox="1"/>
          <p:nvPr/>
        </p:nvSpPr>
        <p:spPr>
          <a:xfrm>
            <a:off x="13776176" y="5725210"/>
            <a:ext cx="1587116" cy="914400"/>
          </a:xfrm>
          <a:prstGeom prst="rect">
            <a:avLst/>
          </a:prstGeom>
        </p:spPr>
        <p:txBody>
          <a:bodyPr vert="horz" wrap="none" lIns="182880" tIns="91440" rIns="182880" bIns="91440" rtlCol="0">
            <a:normAutofit/>
          </a:bodyPr>
          <a:lstStyle/>
          <a:p>
            <a:pPr marL="685800" indent="-685800">
              <a:spcBef>
                <a:spcPts val="1600"/>
              </a:spcBef>
            </a:pPr>
            <a:r>
              <a:rPr lang="en-US" sz="2800" dirty="0">
                <a:solidFill>
                  <a:prstClr val="black"/>
                </a:solidFill>
              </a:rPr>
              <a:t>has status</a:t>
            </a:r>
            <a:endParaRPr lang="en-US" sz="2400" dirty="0">
              <a:solidFill>
                <a:prstClr val="black"/>
              </a:solidFill>
            </a:endParaRPr>
          </a:p>
        </p:txBody>
      </p:sp>
      <p:cxnSp>
        <p:nvCxnSpPr>
          <p:cNvPr id="17" name="Straight Arrow Connector 16">
            <a:extLst>
              <a:ext uri="{FF2B5EF4-FFF2-40B4-BE49-F238E27FC236}">
                <a16:creationId xmlns:a16="http://schemas.microsoft.com/office/drawing/2014/main" id="{7C74BC21-2834-4B96-86FD-63E80A536D73}"/>
              </a:ext>
            </a:extLst>
          </p:cNvPr>
          <p:cNvCxnSpPr>
            <a:stCxn id="10" idx="0"/>
            <a:endCxn id="11" idx="2"/>
          </p:cNvCxnSpPr>
          <p:nvPr/>
        </p:nvCxnSpPr>
        <p:spPr>
          <a:xfrm flipH="1" flipV="1">
            <a:off x="16791612" y="4559497"/>
            <a:ext cx="8900" cy="1165714"/>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Content Placeholder 19">
            <a:extLst>
              <a:ext uri="{FF2B5EF4-FFF2-40B4-BE49-F238E27FC236}">
                <a16:creationId xmlns:a16="http://schemas.microsoft.com/office/drawing/2014/main" id="{2907A120-3B72-42D5-A60F-C3C2A94BA8A7}"/>
              </a:ext>
            </a:extLst>
          </p:cNvPr>
          <p:cNvSpPr>
            <a:spLocks noGrp="1"/>
          </p:cNvSpPr>
          <p:nvPr>
            <p:ph idx="1"/>
          </p:nvPr>
        </p:nvSpPr>
        <p:spPr>
          <a:xfrm>
            <a:off x="3992288" y="9109585"/>
            <a:ext cx="16459200" cy="3888494"/>
          </a:xfrm>
        </p:spPr>
        <p:txBody>
          <a:bodyPr>
            <a:normAutofit fontScale="92500"/>
          </a:bodyPr>
          <a:lstStyle/>
          <a:p>
            <a:r>
              <a:rPr lang="en-US" dirty="0"/>
              <a:t>John has a pilot’s license</a:t>
            </a:r>
          </a:p>
          <a:p>
            <a:r>
              <a:rPr lang="en-US" dirty="0"/>
              <a:t>John</a:t>
            </a:r>
            <a:r>
              <a:rPr lang="en-US" baseline="0" dirty="0"/>
              <a:t> has sufficient flying hours logged to be current</a:t>
            </a:r>
          </a:p>
          <a:p>
            <a:r>
              <a:rPr lang="en-US" baseline="0" dirty="0"/>
              <a:t>John (as a instance of an Independent Thing) is a pilot</a:t>
            </a:r>
            <a:endParaRPr lang="en-US" dirty="0"/>
          </a:p>
        </p:txBody>
      </p:sp>
      <p:sp>
        <p:nvSpPr>
          <p:cNvPr id="8" name="Slide Number Placeholder 7">
            <a:extLst>
              <a:ext uri="{FF2B5EF4-FFF2-40B4-BE49-F238E27FC236}">
                <a16:creationId xmlns:a16="http://schemas.microsoft.com/office/drawing/2014/main" id="{A677ECB1-FD65-4F63-AFC5-0C5D5DB38543}"/>
              </a:ext>
            </a:extLst>
          </p:cNvPr>
          <p:cNvSpPr>
            <a:spLocks noGrp="1"/>
          </p:cNvSpPr>
          <p:nvPr>
            <p:ph type="sldNum" sz="quarter" idx="12"/>
          </p:nvPr>
        </p:nvSpPr>
        <p:spPr/>
        <p:txBody>
          <a:bodyPr/>
          <a:lstStyle/>
          <a:p>
            <a:pPr>
              <a:defRPr/>
            </a:pPr>
            <a:fld id="{A8F77ACA-F70E-FC48-8F8E-3B3052250F48}" type="slidenum">
              <a:rPr lang="en-US" smtClean="0"/>
              <a:pPr>
                <a:defRPr/>
              </a:pPr>
              <a:t>138</a:t>
            </a:fld>
            <a:endParaRPr lang="en-US"/>
          </a:p>
        </p:txBody>
      </p:sp>
    </p:spTree>
    <p:extLst>
      <p:ext uri="{BB962C8B-B14F-4D97-AF65-F5344CB8AC3E}">
        <p14:creationId xmlns:p14="http://schemas.microsoft.com/office/powerpoint/2010/main" val="423420873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Ontology Partitioning 2</a:t>
            </a:r>
          </a:p>
        </p:txBody>
      </p:sp>
      <p:graphicFrame>
        <p:nvGraphicFramePr>
          <p:cNvPr id="4" name="Diagram 3"/>
          <p:cNvGraphicFramePr/>
          <p:nvPr>
            <p:extLst/>
          </p:nvPr>
        </p:nvGraphicFramePr>
        <p:xfrm>
          <a:off x="6096000" y="2895600"/>
          <a:ext cx="124968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4740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87E5A-2669-42DA-936B-4D74382544EA}"/>
              </a:ext>
            </a:extLst>
          </p:cNvPr>
          <p:cNvSpPr>
            <a:spLocks noGrp="1"/>
          </p:cNvSpPr>
          <p:nvPr>
            <p:ph type="title"/>
          </p:nvPr>
        </p:nvSpPr>
        <p:spPr/>
        <p:txBody>
          <a:bodyPr>
            <a:normAutofit fontScale="90000"/>
          </a:bodyPr>
          <a:lstStyle/>
          <a:p>
            <a:r>
              <a:rPr lang="en-US" dirty="0"/>
              <a:t>Wharves, Jetties, Piers and Quays</a:t>
            </a:r>
          </a:p>
        </p:txBody>
      </p:sp>
      <p:pic>
        <p:nvPicPr>
          <p:cNvPr id="6" name="Picture 5" descr="A castle with water in front of a building&#10;&#10;Description generated with high confidence">
            <a:extLst>
              <a:ext uri="{FF2B5EF4-FFF2-40B4-BE49-F238E27FC236}">
                <a16:creationId xmlns:a16="http://schemas.microsoft.com/office/drawing/2014/main" id="{F682564D-903E-4BD0-A032-D7D7EC5E4B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1840" y="3772763"/>
            <a:ext cx="5432800" cy="3055950"/>
          </a:xfrm>
          <a:prstGeom prst="rect">
            <a:avLst/>
          </a:prstGeom>
        </p:spPr>
      </p:pic>
      <p:pic>
        <p:nvPicPr>
          <p:cNvPr id="8" name="Picture 7" descr="An island in the middle of a body of water&#10;&#10;Description generated with very high confidence">
            <a:extLst>
              <a:ext uri="{FF2B5EF4-FFF2-40B4-BE49-F238E27FC236}">
                <a16:creationId xmlns:a16="http://schemas.microsoft.com/office/drawing/2014/main" id="{BC207802-FB81-4374-BC62-7BEAF737D0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4092" y="8069581"/>
            <a:ext cx="3349516" cy="3014566"/>
          </a:xfrm>
          <a:prstGeom prst="rect">
            <a:avLst/>
          </a:prstGeom>
        </p:spPr>
      </p:pic>
      <p:pic>
        <p:nvPicPr>
          <p:cNvPr id="12" name="Picture 11" descr="A sunset over a body of water&#10;&#10;Description generated with very high confidence">
            <a:extLst>
              <a:ext uri="{FF2B5EF4-FFF2-40B4-BE49-F238E27FC236}">
                <a16:creationId xmlns:a16="http://schemas.microsoft.com/office/drawing/2014/main" id="{22E56B43-41FC-4D30-884D-8C94186CDF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92001" y="8069581"/>
            <a:ext cx="6000750" cy="3014566"/>
          </a:xfrm>
          <a:prstGeom prst="rect">
            <a:avLst/>
          </a:prstGeom>
        </p:spPr>
      </p:pic>
      <p:sp>
        <p:nvSpPr>
          <p:cNvPr id="13" name="TextBox 12">
            <a:extLst>
              <a:ext uri="{FF2B5EF4-FFF2-40B4-BE49-F238E27FC236}">
                <a16:creationId xmlns:a16="http://schemas.microsoft.com/office/drawing/2014/main" id="{C803F5BD-CBFB-4CEC-9340-FB532B22BE1A}"/>
              </a:ext>
            </a:extLst>
          </p:cNvPr>
          <p:cNvSpPr txBox="1"/>
          <p:nvPr/>
        </p:nvSpPr>
        <p:spPr>
          <a:xfrm>
            <a:off x="6532928" y="6879298"/>
            <a:ext cx="2510624" cy="1077218"/>
          </a:xfrm>
          <a:prstGeom prst="rect">
            <a:avLst/>
          </a:prstGeom>
          <a:noFill/>
        </p:spPr>
        <p:txBody>
          <a:bodyPr wrap="none" rtlCol="0">
            <a:spAutoFit/>
          </a:bodyPr>
          <a:lstStyle/>
          <a:p>
            <a:r>
              <a:rPr lang="en-US" sz="6400" dirty="0"/>
              <a:t>Wharf</a:t>
            </a:r>
          </a:p>
        </p:txBody>
      </p:sp>
      <p:sp>
        <p:nvSpPr>
          <p:cNvPr id="14" name="TextBox 13">
            <a:extLst>
              <a:ext uri="{FF2B5EF4-FFF2-40B4-BE49-F238E27FC236}">
                <a16:creationId xmlns:a16="http://schemas.microsoft.com/office/drawing/2014/main" id="{FF40474A-4880-47E3-B7D8-7C439DDF0B31}"/>
              </a:ext>
            </a:extLst>
          </p:cNvPr>
          <p:cNvSpPr txBox="1"/>
          <p:nvPr/>
        </p:nvSpPr>
        <p:spPr>
          <a:xfrm>
            <a:off x="14124270" y="6828712"/>
            <a:ext cx="2238112" cy="1077218"/>
          </a:xfrm>
          <a:prstGeom prst="rect">
            <a:avLst/>
          </a:prstGeom>
          <a:noFill/>
        </p:spPr>
        <p:txBody>
          <a:bodyPr wrap="none" rtlCol="0">
            <a:spAutoFit/>
          </a:bodyPr>
          <a:lstStyle/>
          <a:p>
            <a:r>
              <a:rPr lang="en-US" sz="6400" dirty="0"/>
              <a:t>Quay</a:t>
            </a:r>
          </a:p>
        </p:txBody>
      </p:sp>
      <p:sp>
        <p:nvSpPr>
          <p:cNvPr id="15" name="TextBox 14">
            <a:extLst>
              <a:ext uri="{FF2B5EF4-FFF2-40B4-BE49-F238E27FC236}">
                <a16:creationId xmlns:a16="http://schemas.microsoft.com/office/drawing/2014/main" id="{0E2352D3-92FD-40DA-8C12-2337FAF5D5FD}"/>
              </a:ext>
            </a:extLst>
          </p:cNvPr>
          <p:cNvSpPr txBox="1"/>
          <p:nvPr/>
        </p:nvSpPr>
        <p:spPr>
          <a:xfrm>
            <a:off x="6608267" y="11107564"/>
            <a:ext cx="2103461" cy="1077218"/>
          </a:xfrm>
          <a:prstGeom prst="rect">
            <a:avLst/>
          </a:prstGeom>
          <a:noFill/>
        </p:spPr>
        <p:txBody>
          <a:bodyPr wrap="none" rtlCol="0">
            <a:spAutoFit/>
          </a:bodyPr>
          <a:lstStyle/>
          <a:p>
            <a:r>
              <a:rPr lang="en-US" sz="6400" dirty="0"/>
              <a:t>Jetty</a:t>
            </a:r>
          </a:p>
        </p:txBody>
      </p:sp>
      <p:sp>
        <p:nvSpPr>
          <p:cNvPr id="16" name="TextBox 15">
            <a:extLst>
              <a:ext uri="{FF2B5EF4-FFF2-40B4-BE49-F238E27FC236}">
                <a16:creationId xmlns:a16="http://schemas.microsoft.com/office/drawing/2014/main" id="{46B86656-2EC0-486F-B5B1-96F09BDD92F5}"/>
              </a:ext>
            </a:extLst>
          </p:cNvPr>
          <p:cNvSpPr txBox="1"/>
          <p:nvPr/>
        </p:nvSpPr>
        <p:spPr>
          <a:xfrm>
            <a:off x="14353627" y="11084146"/>
            <a:ext cx="1736373" cy="1077218"/>
          </a:xfrm>
          <a:prstGeom prst="rect">
            <a:avLst/>
          </a:prstGeom>
          <a:noFill/>
        </p:spPr>
        <p:txBody>
          <a:bodyPr wrap="none" rtlCol="0">
            <a:spAutoFit/>
          </a:bodyPr>
          <a:lstStyle/>
          <a:p>
            <a:r>
              <a:rPr lang="en-US" sz="6400" dirty="0"/>
              <a:t>Pier</a:t>
            </a:r>
          </a:p>
        </p:txBody>
      </p:sp>
      <p:pic>
        <p:nvPicPr>
          <p:cNvPr id="18" name="Picture 17" descr="A large pool of water&#10;&#10;Description generated with very high confidence">
            <a:extLst>
              <a:ext uri="{FF2B5EF4-FFF2-40B4-BE49-F238E27FC236}">
                <a16:creationId xmlns:a16="http://schemas.microsoft.com/office/drawing/2014/main" id="{044C3A05-92E7-44D9-80F4-035BC1B583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13373" y="3772761"/>
            <a:ext cx="4710258" cy="3014566"/>
          </a:xfrm>
          <a:prstGeom prst="rect">
            <a:avLst/>
          </a:prstGeom>
        </p:spPr>
      </p:pic>
      <p:sp>
        <p:nvSpPr>
          <p:cNvPr id="4" name="Slide Number Placeholder 3">
            <a:extLst>
              <a:ext uri="{FF2B5EF4-FFF2-40B4-BE49-F238E27FC236}">
                <a16:creationId xmlns:a16="http://schemas.microsoft.com/office/drawing/2014/main" id="{2C995A52-FC8E-419E-86A3-384555F26D45}"/>
              </a:ext>
            </a:extLst>
          </p:cNvPr>
          <p:cNvSpPr>
            <a:spLocks noGrp="1"/>
          </p:cNvSpPr>
          <p:nvPr>
            <p:ph type="sldNum" sz="quarter" idx="12"/>
          </p:nvPr>
        </p:nvSpPr>
        <p:spPr/>
        <p:txBody>
          <a:bodyPr/>
          <a:lstStyle/>
          <a:p>
            <a:pPr>
              <a:defRPr/>
            </a:pPr>
            <a:fld id="{A8F77ACA-F70E-FC48-8F8E-3B3052250F48}" type="slidenum">
              <a:rPr lang="en-US" smtClean="0"/>
              <a:pPr>
                <a:defRPr/>
              </a:pPr>
              <a:t>14</a:t>
            </a:fld>
            <a:endParaRPr lang="en-US"/>
          </a:p>
        </p:txBody>
      </p:sp>
    </p:spTree>
    <p:extLst>
      <p:ext uri="{BB962C8B-B14F-4D97-AF65-F5344CB8AC3E}">
        <p14:creationId xmlns:p14="http://schemas.microsoft.com/office/powerpoint/2010/main" val="73767930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Ontology Partitioning 2</a:t>
            </a:r>
          </a:p>
        </p:txBody>
      </p:sp>
      <p:graphicFrame>
        <p:nvGraphicFramePr>
          <p:cNvPr id="4" name="Diagram 3"/>
          <p:cNvGraphicFramePr/>
          <p:nvPr>
            <p:extLst/>
          </p:nvPr>
        </p:nvGraphicFramePr>
        <p:xfrm>
          <a:off x="6096000" y="2895600"/>
          <a:ext cx="124968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4"/>
          <p:cNvSpPr>
            <a:spLocks noGrp="1"/>
          </p:cNvSpPr>
          <p:nvPr>
            <p:ph idx="1"/>
          </p:nvPr>
        </p:nvSpPr>
        <p:spPr>
          <a:xfrm>
            <a:off x="3962400" y="8382001"/>
            <a:ext cx="7924800" cy="3870326"/>
          </a:xfrm>
        </p:spPr>
        <p:txBody>
          <a:bodyPr>
            <a:noAutofit/>
          </a:bodyPr>
          <a:lstStyle/>
          <a:p>
            <a:r>
              <a:rPr lang="en-US" sz="5400" dirty="0">
                <a:latin typeface="+mn-lt"/>
              </a:rPr>
              <a:t>Continuant:  where it exists it exists in all its parts</a:t>
            </a:r>
          </a:p>
          <a:p>
            <a:pPr lvl="1"/>
            <a:r>
              <a:rPr lang="en-US" sz="5400" dirty="0">
                <a:latin typeface="+mn-lt"/>
              </a:rPr>
              <a:t>Even if these change over time</a:t>
            </a:r>
          </a:p>
        </p:txBody>
      </p:sp>
      <p:sp>
        <p:nvSpPr>
          <p:cNvPr id="6" name="Content Placeholder 4"/>
          <p:cNvSpPr txBox="1">
            <a:spLocks/>
          </p:cNvSpPr>
          <p:nvPr/>
        </p:nvSpPr>
        <p:spPr>
          <a:xfrm>
            <a:off x="12039600" y="8382002"/>
            <a:ext cx="7924800" cy="3505200"/>
          </a:xfrm>
          <a:prstGeom prst="rect">
            <a:avLst/>
          </a:prstGeom>
        </p:spPr>
        <p:txBody>
          <a:bodyPr vert="horz" lIns="182880" tIns="91440" rIns="182880" bIns="9144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5400" b="0" dirty="0" err="1"/>
              <a:t>Occurrent</a:t>
            </a:r>
            <a:r>
              <a:rPr lang="en-US" sz="5400" b="0" dirty="0"/>
              <a:t>:  the concept is only meaningful with reference to time</a:t>
            </a:r>
          </a:p>
        </p:txBody>
      </p:sp>
    </p:spTree>
    <p:extLst>
      <p:ext uri="{BB962C8B-B14F-4D97-AF65-F5344CB8AC3E}">
        <p14:creationId xmlns:p14="http://schemas.microsoft.com/office/powerpoint/2010/main" val="151184070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Ontology Partitioning 2</a:t>
            </a:r>
          </a:p>
        </p:txBody>
      </p:sp>
      <p:graphicFrame>
        <p:nvGraphicFramePr>
          <p:cNvPr id="4" name="Diagram 3"/>
          <p:cNvGraphicFramePr/>
          <p:nvPr>
            <p:extLst/>
          </p:nvPr>
        </p:nvGraphicFramePr>
        <p:xfrm>
          <a:off x="6096000" y="2895600"/>
          <a:ext cx="124968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4"/>
          <p:cNvSpPr>
            <a:spLocks noGrp="1"/>
          </p:cNvSpPr>
          <p:nvPr>
            <p:ph idx="1"/>
          </p:nvPr>
        </p:nvSpPr>
        <p:spPr>
          <a:xfrm>
            <a:off x="3962400" y="8382001"/>
            <a:ext cx="7924800" cy="3870326"/>
          </a:xfrm>
        </p:spPr>
        <p:txBody>
          <a:bodyPr>
            <a:noAutofit/>
          </a:bodyPr>
          <a:lstStyle/>
          <a:p>
            <a:r>
              <a:rPr lang="en-US" sz="5400" dirty="0">
                <a:latin typeface="+mn-lt"/>
              </a:rPr>
              <a:t>Continuant:  where it exists it exists in all its parts</a:t>
            </a:r>
          </a:p>
          <a:p>
            <a:pPr lvl="1"/>
            <a:r>
              <a:rPr lang="en-US" sz="5400" dirty="0">
                <a:latin typeface="+mn-lt"/>
              </a:rPr>
              <a:t>Even if these change over time</a:t>
            </a:r>
          </a:p>
        </p:txBody>
      </p:sp>
      <p:sp>
        <p:nvSpPr>
          <p:cNvPr id="7" name="Content Placeholder 4">
            <a:extLst>
              <a:ext uri="{FF2B5EF4-FFF2-40B4-BE49-F238E27FC236}">
                <a16:creationId xmlns:a16="http://schemas.microsoft.com/office/drawing/2014/main" id="{3940A51B-4612-4494-800E-7D587D767C08}"/>
              </a:ext>
            </a:extLst>
          </p:cNvPr>
          <p:cNvSpPr txBox="1">
            <a:spLocks/>
          </p:cNvSpPr>
          <p:nvPr/>
        </p:nvSpPr>
        <p:spPr>
          <a:xfrm>
            <a:off x="12039600" y="8382002"/>
            <a:ext cx="7924800" cy="3505200"/>
          </a:xfrm>
          <a:prstGeom prst="rect">
            <a:avLst/>
          </a:prstGeom>
        </p:spPr>
        <p:txBody>
          <a:bodyPr vert="horz" lIns="182880" tIns="91440" rIns="182880" bIns="9144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5400" b="0" dirty="0" err="1"/>
              <a:t>Occurrent</a:t>
            </a:r>
            <a:r>
              <a:rPr lang="en-US" sz="5400" b="0" dirty="0"/>
              <a:t>:  the concept is only meaningful with reference to time</a:t>
            </a:r>
          </a:p>
        </p:txBody>
      </p:sp>
    </p:spTree>
    <p:extLst>
      <p:ext uri="{BB962C8B-B14F-4D97-AF65-F5344CB8AC3E}">
        <p14:creationId xmlns:p14="http://schemas.microsoft.com/office/powerpoint/2010/main" val="126698332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Ontology Partitioning 2</a:t>
            </a:r>
          </a:p>
        </p:txBody>
      </p:sp>
      <p:graphicFrame>
        <p:nvGraphicFramePr>
          <p:cNvPr id="4" name="Diagram 3"/>
          <p:cNvGraphicFramePr/>
          <p:nvPr>
            <p:extLst/>
          </p:nvPr>
        </p:nvGraphicFramePr>
        <p:xfrm>
          <a:off x="6096000" y="2895600"/>
          <a:ext cx="124968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4"/>
          <p:cNvSpPr>
            <a:spLocks noGrp="1"/>
          </p:cNvSpPr>
          <p:nvPr>
            <p:ph idx="1"/>
          </p:nvPr>
        </p:nvSpPr>
        <p:spPr>
          <a:xfrm>
            <a:off x="3962400" y="8382001"/>
            <a:ext cx="16459200" cy="3870326"/>
          </a:xfrm>
        </p:spPr>
        <p:txBody>
          <a:bodyPr/>
          <a:lstStyle/>
          <a:p>
            <a:r>
              <a:rPr lang="en-US" dirty="0"/>
              <a:t>Things which are identity bearing or relative are also either continuant or occurrent</a:t>
            </a:r>
          </a:p>
        </p:txBody>
      </p:sp>
      <p:cxnSp>
        <p:nvCxnSpPr>
          <p:cNvPr id="7" name="Straight Arrow Connector 6"/>
          <p:cNvCxnSpPr/>
          <p:nvPr/>
        </p:nvCxnSpPr>
        <p:spPr>
          <a:xfrm flipV="1">
            <a:off x="7162800" y="7467600"/>
            <a:ext cx="3810000" cy="1219200"/>
          </a:xfrm>
          <a:prstGeom prst="straightConnector1">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937912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Ontology Partitioning 2 Example</a:t>
            </a:r>
          </a:p>
        </p:txBody>
      </p:sp>
      <p:graphicFrame>
        <p:nvGraphicFramePr>
          <p:cNvPr id="4" name="Diagram 3"/>
          <p:cNvGraphicFramePr/>
          <p:nvPr>
            <p:extLst/>
          </p:nvPr>
        </p:nvGraphicFramePr>
        <p:xfrm>
          <a:off x="6096000" y="2895600"/>
          <a:ext cx="124968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4"/>
          <p:cNvSpPr>
            <a:spLocks noGrp="1"/>
          </p:cNvSpPr>
          <p:nvPr>
            <p:ph idx="1"/>
          </p:nvPr>
        </p:nvSpPr>
        <p:spPr>
          <a:xfrm>
            <a:off x="3962400" y="8382001"/>
            <a:ext cx="7924800" cy="3870326"/>
          </a:xfrm>
        </p:spPr>
        <p:txBody>
          <a:bodyPr>
            <a:normAutofit/>
          </a:bodyPr>
          <a:lstStyle/>
          <a:p>
            <a:r>
              <a:rPr lang="en-US" sz="5400" dirty="0">
                <a:latin typeface="+mn-lt"/>
              </a:rPr>
              <a:t>Me:  where I exist I exist in all my parts</a:t>
            </a:r>
          </a:p>
          <a:p>
            <a:pPr lvl="1"/>
            <a:r>
              <a:rPr lang="en-US" sz="5400" dirty="0">
                <a:latin typeface="+mn-lt"/>
              </a:rPr>
              <a:t>Even if these change over time</a:t>
            </a:r>
          </a:p>
        </p:txBody>
      </p:sp>
      <p:sp>
        <p:nvSpPr>
          <p:cNvPr id="6" name="Content Placeholder 4"/>
          <p:cNvSpPr txBox="1">
            <a:spLocks/>
          </p:cNvSpPr>
          <p:nvPr/>
        </p:nvSpPr>
        <p:spPr>
          <a:xfrm>
            <a:off x="12039600" y="8382002"/>
            <a:ext cx="7924800" cy="3505200"/>
          </a:xfrm>
          <a:prstGeom prst="rect">
            <a:avLst/>
          </a:prstGeom>
        </p:spPr>
        <p:txBody>
          <a:bodyPr vert="horz" lIns="182880" tIns="91440" rIns="182880" bIns="9144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5400" b="0" dirty="0"/>
              <a:t>My life:  happens over a period of time and cannot be defined without time</a:t>
            </a:r>
          </a:p>
        </p:txBody>
      </p:sp>
    </p:spTree>
    <p:extLst>
      <p:ext uri="{BB962C8B-B14F-4D97-AF65-F5344CB8AC3E}">
        <p14:creationId xmlns:p14="http://schemas.microsoft.com/office/powerpoint/2010/main" val="81058795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6C9D1-D68B-47D1-859A-34CC2309B360}"/>
              </a:ext>
            </a:extLst>
          </p:cNvPr>
          <p:cNvSpPr>
            <a:spLocks noGrp="1"/>
          </p:cNvSpPr>
          <p:nvPr>
            <p:ph type="title"/>
          </p:nvPr>
        </p:nvSpPr>
        <p:spPr/>
        <p:txBody>
          <a:bodyPr/>
          <a:lstStyle/>
          <a:p>
            <a:r>
              <a:rPr lang="en-US" dirty="0"/>
              <a:t>Introducing Data</a:t>
            </a:r>
          </a:p>
        </p:txBody>
      </p:sp>
      <p:sp>
        <p:nvSpPr>
          <p:cNvPr id="3" name="Slide Number Placeholder 2">
            <a:extLst>
              <a:ext uri="{FF2B5EF4-FFF2-40B4-BE49-F238E27FC236}">
                <a16:creationId xmlns:a16="http://schemas.microsoft.com/office/drawing/2014/main" id="{A0A99BA9-9748-4DF4-BACE-80C74BC2792A}"/>
              </a:ext>
            </a:extLst>
          </p:cNvPr>
          <p:cNvSpPr>
            <a:spLocks noGrp="1"/>
          </p:cNvSpPr>
          <p:nvPr>
            <p:ph type="sldNum" sz="quarter" idx="2"/>
          </p:nvPr>
        </p:nvSpPr>
        <p:spPr/>
        <p:txBody>
          <a:bodyPr/>
          <a:lstStyle/>
          <a:p>
            <a:fld id="{86CB4B4D-7CA3-9044-876B-883B54F8677D}" type="slidenum">
              <a:rPr lang="en-US" smtClean="0"/>
              <a:t>144</a:t>
            </a:fld>
            <a:endParaRPr lang="en-US"/>
          </a:p>
        </p:txBody>
      </p:sp>
    </p:spTree>
    <p:extLst>
      <p:ext uri="{BB962C8B-B14F-4D97-AF65-F5344CB8AC3E}">
        <p14:creationId xmlns:p14="http://schemas.microsoft.com/office/powerpoint/2010/main" val="3328752518"/>
      </p:ext>
    </p:extLst>
  </p:cSld>
  <p:clrMapOvr>
    <a:masterClrMapping/>
  </p:clrMapOvr>
  <p:transition spd="med"/>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FEA88-5219-4560-B6B3-682AFF428C50}"/>
              </a:ext>
            </a:extLst>
          </p:cNvPr>
          <p:cNvSpPr>
            <a:spLocks noGrp="1"/>
          </p:cNvSpPr>
          <p:nvPr>
            <p:ph type="title"/>
          </p:nvPr>
        </p:nvSpPr>
        <p:spPr/>
        <p:txBody>
          <a:bodyPr/>
          <a:lstStyle/>
          <a:p>
            <a:r>
              <a:rPr lang="en-US" dirty="0"/>
              <a:t>Introducing Data</a:t>
            </a:r>
          </a:p>
        </p:txBody>
      </p:sp>
      <p:sp>
        <p:nvSpPr>
          <p:cNvPr id="3" name="Content Placeholder 2">
            <a:extLst>
              <a:ext uri="{FF2B5EF4-FFF2-40B4-BE49-F238E27FC236}">
                <a16:creationId xmlns:a16="http://schemas.microsoft.com/office/drawing/2014/main" id="{32141DC5-6EB0-4885-8B4F-CA9B73B9AC53}"/>
              </a:ext>
            </a:extLst>
          </p:cNvPr>
          <p:cNvSpPr>
            <a:spLocks noGrp="1"/>
          </p:cNvSpPr>
          <p:nvPr>
            <p:ph idx="1"/>
          </p:nvPr>
        </p:nvSpPr>
        <p:spPr/>
        <p:txBody>
          <a:bodyPr/>
          <a:lstStyle/>
          <a:p>
            <a:r>
              <a:rPr lang="en-US" dirty="0"/>
              <a:t>Introducing data to ontology</a:t>
            </a:r>
          </a:p>
          <a:p>
            <a:r>
              <a:rPr lang="en-US" dirty="0"/>
              <a:t>Things versus Strings</a:t>
            </a:r>
          </a:p>
          <a:p>
            <a:r>
              <a:rPr lang="en-US" baseline="0" dirty="0"/>
              <a:t>Truth makers and data surrogates</a:t>
            </a:r>
          </a:p>
          <a:p>
            <a:r>
              <a:rPr lang="en-US" baseline="0" dirty="0"/>
              <a:t>What about real things that are data?</a:t>
            </a:r>
          </a:p>
          <a:p>
            <a:r>
              <a:rPr lang="en-US" baseline="0" dirty="0"/>
              <a:t>Information kinds versus datatypes</a:t>
            </a:r>
          </a:p>
        </p:txBody>
      </p:sp>
    </p:spTree>
    <p:extLst>
      <p:ext uri="{BB962C8B-B14F-4D97-AF65-F5344CB8AC3E}">
        <p14:creationId xmlns:p14="http://schemas.microsoft.com/office/powerpoint/2010/main" val="335111298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DB887-A9E4-4860-A973-A80E7774786F}"/>
              </a:ext>
            </a:extLst>
          </p:cNvPr>
          <p:cNvSpPr>
            <a:spLocks noGrp="1"/>
          </p:cNvSpPr>
          <p:nvPr>
            <p:ph type="title"/>
          </p:nvPr>
        </p:nvSpPr>
        <p:spPr/>
        <p:txBody>
          <a:bodyPr>
            <a:normAutofit fontScale="90000"/>
          </a:bodyPr>
          <a:lstStyle/>
          <a:p>
            <a:r>
              <a:rPr lang="en-US" dirty="0"/>
              <a:t>Suppose we have some data…</a:t>
            </a:r>
          </a:p>
        </p:txBody>
      </p:sp>
      <p:sp>
        <p:nvSpPr>
          <p:cNvPr id="3" name="Content Placeholder 2">
            <a:extLst>
              <a:ext uri="{FF2B5EF4-FFF2-40B4-BE49-F238E27FC236}">
                <a16:creationId xmlns:a16="http://schemas.microsoft.com/office/drawing/2014/main" id="{0A12C0B6-7666-456C-9D9B-EAF23827E347}"/>
              </a:ext>
            </a:extLst>
          </p:cNvPr>
          <p:cNvSpPr>
            <a:spLocks noGrp="1"/>
          </p:cNvSpPr>
          <p:nvPr>
            <p:ph idx="1"/>
          </p:nvPr>
        </p:nvSpPr>
        <p:spPr/>
        <p:txBody>
          <a:bodyPr/>
          <a:lstStyle/>
          <a:p>
            <a:pPr marL="1143000" indent="-1143000">
              <a:buFont typeface="+mj-lt"/>
              <a:buAutoNum type="arabicPeriod"/>
            </a:pPr>
            <a:r>
              <a:rPr lang="en-US" dirty="0"/>
              <a:t>Historical data about the wharf</a:t>
            </a:r>
          </a:p>
          <a:p>
            <a:pPr marL="1143000" indent="-1143000">
              <a:buFont typeface="+mj-lt"/>
              <a:buAutoNum type="arabicPeriod"/>
            </a:pPr>
            <a:r>
              <a:rPr lang="en-US" dirty="0"/>
              <a:t>Local authority planning data for wharf development</a:t>
            </a:r>
          </a:p>
          <a:p>
            <a:endParaRPr lang="en-US" dirty="0"/>
          </a:p>
          <a:p>
            <a:r>
              <a:rPr lang="en-US" dirty="0"/>
              <a:t>In (1) The wharf is 10 feet above</a:t>
            </a:r>
            <a:r>
              <a:rPr lang="en-US" baseline="0" dirty="0"/>
              <a:t> sea level</a:t>
            </a:r>
          </a:p>
          <a:p>
            <a:r>
              <a:rPr lang="en-US" baseline="0" dirty="0"/>
              <a:t>In (2) the same wharf is 2.5m above sea level</a:t>
            </a:r>
          </a:p>
          <a:p>
            <a:endParaRPr lang="en-US" baseline="0" dirty="0"/>
          </a:p>
          <a:p>
            <a:r>
              <a:rPr lang="en-US" baseline="0" dirty="0"/>
              <a:t>What do we make of the data? </a:t>
            </a:r>
          </a:p>
          <a:p>
            <a:pPr lvl="1"/>
            <a:r>
              <a:rPr lang="en-US" dirty="0"/>
              <a:t>How do we use it? </a:t>
            </a:r>
          </a:p>
          <a:p>
            <a:pPr lvl="1"/>
            <a:r>
              <a:rPr lang="en-US" dirty="0"/>
              <a:t>What is its relation to the ontology? </a:t>
            </a:r>
          </a:p>
        </p:txBody>
      </p:sp>
      <p:sp>
        <p:nvSpPr>
          <p:cNvPr id="4" name="Slide Number Placeholder 3">
            <a:extLst>
              <a:ext uri="{FF2B5EF4-FFF2-40B4-BE49-F238E27FC236}">
                <a16:creationId xmlns:a16="http://schemas.microsoft.com/office/drawing/2014/main" id="{8C4E2BDB-3D0D-4589-AC99-9A2D4D76A2AD}"/>
              </a:ext>
            </a:extLst>
          </p:cNvPr>
          <p:cNvSpPr>
            <a:spLocks noGrp="1"/>
          </p:cNvSpPr>
          <p:nvPr>
            <p:ph type="sldNum" sz="quarter" idx="12"/>
          </p:nvPr>
        </p:nvSpPr>
        <p:spPr/>
        <p:txBody>
          <a:bodyPr/>
          <a:lstStyle/>
          <a:p>
            <a:pPr>
              <a:defRPr/>
            </a:pPr>
            <a:fld id="{A8F77ACA-F70E-FC48-8F8E-3B3052250F48}" type="slidenum">
              <a:rPr lang="en-US" smtClean="0"/>
              <a:pPr>
                <a:defRPr/>
              </a:pPr>
              <a:t>146</a:t>
            </a:fld>
            <a:endParaRPr lang="en-US"/>
          </a:p>
        </p:txBody>
      </p:sp>
    </p:spTree>
    <p:extLst>
      <p:ext uri="{BB962C8B-B14F-4D97-AF65-F5344CB8AC3E}">
        <p14:creationId xmlns:p14="http://schemas.microsoft.com/office/powerpoint/2010/main" val="380153214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5934636" y="3148390"/>
          <a:ext cx="12090012" cy="8778942"/>
        </p:xfrm>
        <a:graphic>
          <a:graphicData uri="http://schemas.openxmlformats.org/drawingml/2006/table">
            <a:tbl>
              <a:tblPr firstRow="1" firstCol="1">
                <a:tableStyleId>{69012ECD-51FC-41F1-AA8D-1B2483CD663E}</a:tableStyleId>
              </a:tblPr>
              <a:tblGrid>
                <a:gridCol w="1717510">
                  <a:extLst>
                    <a:ext uri="{9D8B030D-6E8A-4147-A177-3AD203B41FA5}">
                      <a16:colId xmlns:a16="http://schemas.microsoft.com/office/drawing/2014/main" val="20000"/>
                    </a:ext>
                  </a:extLst>
                </a:gridCol>
                <a:gridCol w="5061166">
                  <a:extLst>
                    <a:ext uri="{9D8B030D-6E8A-4147-A177-3AD203B41FA5}">
                      <a16:colId xmlns:a16="http://schemas.microsoft.com/office/drawing/2014/main" val="20001"/>
                    </a:ext>
                  </a:extLst>
                </a:gridCol>
                <a:gridCol w="5311336">
                  <a:extLst>
                    <a:ext uri="{9D8B030D-6E8A-4147-A177-3AD203B41FA5}">
                      <a16:colId xmlns:a16="http://schemas.microsoft.com/office/drawing/2014/main" val="20002"/>
                    </a:ext>
                  </a:extLst>
                </a:gridCol>
              </a:tblGrid>
              <a:tr h="56388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2800" b="1" kern="1200" dirty="0">
                        <a:solidFill>
                          <a:schemeClr val="bg1"/>
                        </a:solidFill>
                        <a:latin typeface="+mn-lt"/>
                        <a:ea typeface="+mn-ea"/>
                        <a:cs typeface="+mn-cs"/>
                      </a:endParaRPr>
                    </a:p>
                  </a:txBody>
                  <a:tcPr marL="137160" marR="137160" marT="68580" marB="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a:solidFill>
                            <a:srgbClr val="000090"/>
                          </a:solidFill>
                        </a:rPr>
                        <a:t>Things</a:t>
                      </a:r>
                    </a:p>
                  </a:txBody>
                  <a:tcPr marL="137160" marR="137160" marT="68580" marB="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dirty="0">
                          <a:solidFill>
                            <a:srgbClr val="000090"/>
                          </a:solidFill>
                        </a:rPr>
                        <a:t>Information</a:t>
                      </a:r>
                    </a:p>
                  </a:txBody>
                  <a:tcPr marL="137160" marR="137160" marT="68580" marB="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9748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a:t>Type</a:t>
                      </a:r>
                    </a:p>
                  </a:txBody>
                  <a:tcPr marL="137160" marR="137160" marT="68580" marB="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a:t>A set specification for a kind of Independent Thing that generalizes </a:t>
                      </a:r>
                      <a:r>
                        <a:rPr lang="en-US" sz="2800" i="1" dirty="0"/>
                        <a:t>all</a:t>
                      </a:r>
                      <a:r>
                        <a:rPr lang="en-US" sz="2800" dirty="0"/>
                        <a:t> towers (e.g., “a tall narrow structure”)</a:t>
                      </a:r>
                    </a:p>
                  </a:txBody>
                  <a:tcPr marL="137160" marR="137160" marT="68580" marB="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800" dirty="0"/>
                        <a:t>A set specification for a kind of Dependent Continuant that is a record </a:t>
                      </a:r>
                      <a:r>
                        <a:rPr lang="en-US" sz="2800" i="0" dirty="0"/>
                        <a:t>structure containing </a:t>
                      </a:r>
                      <a:r>
                        <a:rPr lang="en-US" sz="2800" dirty="0"/>
                        <a:t>tower</a:t>
                      </a:r>
                      <a:r>
                        <a:rPr lang="en-US" sz="2800" baseline="0" dirty="0"/>
                        <a:t> observations</a:t>
                      </a:r>
                      <a:r>
                        <a:rPr lang="en-US" sz="2800" dirty="0"/>
                        <a:t> (e.g., a “TOWER” table or a “#Tower” class)</a:t>
                      </a:r>
                    </a:p>
                  </a:txBody>
                  <a:tcPr marL="137160" marR="137160" marT="68580" marB="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047518">
                <a:tc>
                  <a:txBody>
                    <a:bodyPr/>
                    <a:lstStyle/>
                    <a:p>
                      <a:r>
                        <a:rPr lang="en-US" sz="2800" dirty="0"/>
                        <a:t>Sets</a:t>
                      </a:r>
                    </a:p>
                  </a:txBody>
                  <a:tcPr marL="137160" marR="137160" marT="68580" marB="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800" dirty="0"/>
                        <a:t>One of many sets of independent things that generalize</a:t>
                      </a:r>
                      <a:r>
                        <a:rPr lang="en-US" sz="2800" baseline="0" dirty="0"/>
                        <a:t> all towers</a:t>
                      </a:r>
                      <a:endParaRPr lang="en-US" sz="2800" dirty="0"/>
                    </a:p>
                  </a:txBody>
                  <a:tcPr marL="137160" marR="137160" marT="68580" marB="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800" dirty="0"/>
                        <a:t>One of many sets of dependent continuant record structures containing tower</a:t>
                      </a:r>
                      <a:r>
                        <a:rPr lang="en-US" sz="2800" baseline="0" dirty="0"/>
                        <a:t> observations</a:t>
                      </a:r>
                      <a:r>
                        <a:rPr lang="en-US" sz="2800" dirty="0"/>
                        <a:t> (e.g., in </a:t>
                      </a:r>
                      <a:r>
                        <a:rPr lang="en-US" sz="2800" i="1" dirty="0"/>
                        <a:t>that</a:t>
                      </a:r>
                      <a:r>
                        <a:rPr lang="en-US" sz="2800" dirty="0"/>
                        <a:t> database </a:t>
                      </a:r>
                      <a:r>
                        <a:rPr lang="en-US" sz="2800" i="1" dirty="0"/>
                        <a:t>there</a:t>
                      </a:r>
                      <a:r>
                        <a:rPr lang="en-US" sz="2800" dirty="0"/>
                        <a:t>)</a:t>
                      </a:r>
                    </a:p>
                  </a:txBody>
                  <a:tcPr marL="137160" marR="137160" marT="68580" marB="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70064">
                <a:tc>
                  <a:txBody>
                    <a:bodyPr/>
                    <a:lstStyle/>
                    <a:p>
                      <a:r>
                        <a:rPr lang="en-US" sz="2800" dirty="0"/>
                        <a:t>Member</a:t>
                      </a:r>
                    </a:p>
                  </a:txBody>
                  <a:tcPr marL="137160" marR="137160" marT="68580" marB="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800" dirty="0"/>
                        <a:t>A member of </a:t>
                      </a:r>
                      <a:r>
                        <a:rPr lang="en-US" sz="2800" i="1" dirty="0"/>
                        <a:t>zero</a:t>
                      </a:r>
                      <a:r>
                        <a:rPr lang="en-US" sz="2800" baseline="0" dirty="0"/>
                        <a:t> or more</a:t>
                      </a:r>
                      <a:r>
                        <a:rPr lang="en-US" sz="2800" dirty="0"/>
                        <a:t> sets of all towers</a:t>
                      </a:r>
                      <a:r>
                        <a:rPr lang="en-US" sz="2800" baseline="0" dirty="0"/>
                        <a:t> (E.g., the actual one we </a:t>
                      </a:r>
                      <a:r>
                        <a:rPr lang="en-US" sz="2800" dirty="0"/>
                        <a:t>call the “Eiffel Tower”)</a:t>
                      </a:r>
                    </a:p>
                  </a:txBody>
                  <a:tcPr marL="137160" marR="137160" marT="68580" marB="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800" dirty="0"/>
                        <a:t>A member of one</a:t>
                      </a:r>
                      <a:r>
                        <a:rPr lang="en-US" sz="2800" baseline="0" dirty="0"/>
                        <a:t> or more</a:t>
                      </a:r>
                      <a:r>
                        <a:rPr lang="en-US" sz="2800" dirty="0"/>
                        <a:t> sets of record structures containing tower observations</a:t>
                      </a:r>
                      <a:r>
                        <a:rPr lang="en-US" sz="2800" baseline="0" dirty="0"/>
                        <a:t> </a:t>
                      </a:r>
                      <a:r>
                        <a:rPr lang="en-US" sz="2800" dirty="0"/>
                        <a:t>(E.g., one that represents the actual Eiffel Tower)</a:t>
                      </a:r>
                    </a:p>
                    <a:p>
                      <a:pPr algn="ctr"/>
                      <a:endParaRPr lang="en-US" sz="2800" dirty="0"/>
                    </a:p>
                    <a:p>
                      <a:pPr algn="ctr"/>
                      <a:r>
                        <a:rPr lang="en-US" sz="2800" dirty="0"/>
                        <a:t>“#tower123” </a:t>
                      </a:r>
                    </a:p>
                  </a:txBody>
                  <a:tcPr marL="137160" marR="137160" marT="68580" marB="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16" name="Picture 15"/>
          <p:cNvPicPr>
            <a:picLocks noChangeAspect="1"/>
          </p:cNvPicPr>
          <p:nvPr/>
        </p:nvPicPr>
        <p:blipFill rotWithShape="1">
          <a:blip r:embed="rId3"/>
          <a:srcRect l="14837" r="13374"/>
          <a:stretch/>
        </p:blipFill>
        <p:spPr>
          <a:xfrm>
            <a:off x="17265744" y="7369429"/>
            <a:ext cx="758904" cy="704754"/>
          </a:xfrm>
          <a:prstGeom prst="rect">
            <a:avLst/>
          </a:prstGeom>
        </p:spPr>
      </p:pic>
      <p:pic>
        <p:nvPicPr>
          <p:cNvPr id="4" name="Picture 3"/>
          <p:cNvPicPr>
            <a:picLocks noChangeAspect="1"/>
          </p:cNvPicPr>
          <p:nvPr/>
        </p:nvPicPr>
        <p:blipFill>
          <a:blip r:embed="rId4"/>
          <a:stretch>
            <a:fillRect/>
          </a:stretch>
        </p:blipFill>
        <p:spPr>
          <a:xfrm>
            <a:off x="9272446" y="9692488"/>
            <a:ext cx="1218048" cy="1561944"/>
          </a:xfrm>
          <a:prstGeom prst="rect">
            <a:avLst/>
          </a:prstGeom>
        </p:spPr>
      </p:pic>
      <p:sp>
        <p:nvSpPr>
          <p:cNvPr id="3" name="Left Arrow 2"/>
          <p:cNvSpPr/>
          <p:nvPr/>
        </p:nvSpPr>
        <p:spPr>
          <a:xfrm>
            <a:off x="11111883" y="9990349"/>
            <a:ext cx="2642806" cy="89247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90"/>
                </a:solidFill>
              </a:rPr>
              <a:t>Represents</a:t>
            </a:r>
            <a:endParaRPr lang="en-US" sz="6400" dirty="0">
              <a:solidFill>
                <a:srgbClr val="000090"/>
              </a:solidFill>
            </a:endParaRPr>
          </a:p>
        </p:txBody>
      </p:sp>
      <p:pic>
        <p:nvPicPr>
          <p:cNvPr id="10" name="Picture 9"/>
          <p:cNvPicPr>
            <a:picLocks noChangeAspect="1"/>
          </p:cNvPicPr>
          <p:nvPr/>
        </p:nvPicPr>
        <p:blipFill>
          <a:blip r:embed="rId5"/>
          <a:stretch>
            <a:fillRect/>
          </a:stretch>
        </p:blipFill>
        <p:spPr>
          <a:xfrm>
            <a:off x="11219893" y="6934460"/>
            <a:ext cx="1474638" cy="983092"/>
          </a:xfrm>
          <a:prstGeom prst="rect">
            <a:avLst/>
          </a:prstGeom>
        </p:spPr>
      </p:pic>
      <p:cxnSp>
        <p:nvCxnSpPr>
          <p:cNvPr id="12" name="Curved Connector 11"/>
          <p:cNvCxnSpPr/>
          <p:nvPr/>
        </p:nvCxnSpPr>
        <p:spPr>
          <a:xfrm flipV="1">
            <a:off x="9871842" y="7453354"/>
            <a:ext cx="2075148" cy="2319268"/>
          </a:xfrm>
          <a:prstGeom prst="straightConnector1">
            <a:avLst/>
          </a:prstGeom>
          <a:ln w="19050">
            <a:solidFill>
              <a:schemeClr val="accent1">
                <a:lumMod val="50000"/>
              </a:schemeClr>
            </a:solidFill>
            <a:tailEnd type="arrow"/>
          </a:ln>
        </p:spPr>
        <p:style>
          <a:lnRef idx="1">
            <a:schemeClr val="accent6"/>
          </a:lnRef>
          <a:fillRef idx="0">
            <a:schemeClr val="accent6"/>
          </a:fillRef>
          <a:effectRef idx="0">
            <a:schemeClr val="accent6"/>
          </a:effectRef>
          <a:fontRef idx="minor">
            <a:schemeClr val="tx1"/>
          </a:fontRef>
        </p:style>
      </p:cxnSp>
      <p:cxnSp>
        <p:nvCxnSpPr>
          <p:cNvPr id="17" name="Curved Connector 16"/>
          <p:cNvCxnSpPr/>
          <p:nvPr/>
        </p:nvCxnSpPr>
        <p:spPr>
          <a:xfrm flipV="1">
            <a:off x="15540373" y="7917552"/>
            <a:ext cx="1899342" cy="2396832"/>
          </a:xfrm>
          <a:prstGeom prst="straightConnector1">
            <a:avLst/>
          </a:prstGeom>
          <a:ln w="19050">
            <a:solidFill>
              <a:schemeClr val="accent1">
                <a:lumMod val="50000"/>
              </a:schemeClr>
            </a:solidFill>
            <a:tailEnd type="arrow"/>
          </a:ln>
        </p:spPr>
        <p:style>
          <a:lnRef idx="1">
            <a:schemeClr val="accent6"/>
          </a:lnRef>
          <a:fillRef idx="0">
            <a:schemeClr val="accent6"/>
          </a:fillRef>
          <a:effectRef idx="0">
            <a:schemeClr val="accent6"/>
          </a:effectRef>
          <a:fontRef idx="minor">
            <a:schemeClr val="tx1"/>
          </a:fontRef>
        </p:style>
      </p:cxnSp>
      <p:sp>
        <p:nvSpPr>
          <p:cNvPr id="5" name="Title 4"/>
          <p:cNvSpPr>
            <a:spLocks noGrp="1"/>
          </p:cNvSpPr>
          <p:nvPr>
            <p:ph type="title" idx="4294967295"/>
          </p:nvPr>
        </p:nvSpPr>
        <p:spPr>
          <a:xfrm>
            <a:off x="4305300" y="337498"/>
            <a:ext cx="15773400" cy="1988344"/>
          </a:xfrm>
        </p:spPr>
        <p:txBody>
          <a:bodyPr/>
          <a:lstStyle/>
          <a:p>
            <a:r>
              <a:rPr lang="en-GB" sz="6600" dirty="0">
                <a:latin typeface="Calibri Light" panose="020F0302020204030204" pitchFamily="34" charset="0"/>
                <a:ea typeface="+mj-ea"/>
                <a:cs typeface="+mj-cs"/>
              </a:rPr>
              <a:t>Introducing Data to Ontology</a:t>
            </a:r>
            <a:endParaRPr lang="en-US" dirty="0"/>
          </a:p>
        </p:txBody>
      </p:sp>
      <p:sp>
        <p:nvSpPr>
          <p:cNvPr id="7" name="TextBox 6"/>
          <p:cNvSpPr txBox="1"/>
          <p:nvPr/>
        </p:nvSpPr>
        <p:spPr>
          <a:xfrm>
            <a:off x="15347313" y="11895112"/>
            <a:ext cx="2677335" cy="400110"/>
          </a:xfrm>
          <a:prstGeom prst="rect">
            <a:avLst/>
          </a:prstGeom>
          <a:noFill/>
        </p:spPr>
        <p:txBody>
          <a:bodyPr wrap="none" rtlCol="0">
            <a:spAutoFit/>
          </a:bodyPr>
          <a:lstStyle/>
          <a:p>
            <a:r>
              <a:rPr lang="en-US" sz="2000" i="1" dirty="0"/>
              <a:t>Jim Logan, NoMagic</a:t>
            </a:r>
          </a:p>
        </p:txBody>
      </p:sp>
    </p:spTree>
    <p:extLst>
      <p:ext uri="{BB962C8B-B14F-4D97-AF65-F5344CB8AC3E}">
        <p14:creationId xmlns:p14="http://schemas.microsoft.com/office/powerpoint/2010/main" val="280151948"/>
      </p:ext>
    </p:extLst>
  </p:cSld>
  <p:clrMapOvr>
    <a:masterClrMapping/>
  </p:clrMapOvr>
  <p:transition spd="med"/>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E91AF-A0B6-4513-8CDE-916193F3B62D}"/>
              </a:ext>
            </a:extLst>
          </p:cNvPr>
          <p:cNvSpPr>
            <a:spLocks noGrp="1"/>
          </p:cNvSpPr>
          <p:nvPr>
            <p:ph type="title"/>
          </p:nvPr>
        </p:nvSpPr>
        <p:spPr/>
        <p:txBody>
          <a:bodyPr>
            <a:normAutofit/>
          </a:bodyPr>
          <a:lstStyle/>
          <a:p>
            <a:pPr lvl="0"/>
            <a:r>
              <a:rPr lang="en-US" sz="8000" baseline="0" dirty="0"/>
              <a:t>Data Surrogates versus Real Things</a:t>
            </a:r>
            <a:endParaRPr lang="en-US" sz="8000" dirty="0"/>
          </a:p>
        </p:txBody>
      </p:sp>
      <p:sp>
        <p:nvSpPr>
          <p:cNvPr id="3" name="Content Placeholder 2">
            <a:extLst>
              <a:ext uri="{FF2B5EF4-FFF2-40B4-BE49-F238E27FC236}">
                <a16:creationId xmlns:a16="http://schemas.microsoft.com/office/drawing/2014/main" id="{993BA747-7ACB-4FB3-B140-987DE977A22F}"/>
              </a:ext>
            </a:extLst>
          </p:cNvPr>
          <p:cNvSpPr>
            <a:spLocks noGrp="1"/>
          </p:cNvSpPr>
          <p:nvPr>
            <p:ph idx="1"/>
          </p:nvPr>
        </p:nvSpPr>
        <p:spPr/>
        <p:txBody>
          <a:bodyPr/>
          <a:lstStyle/>
          <a:p>
            <a:pPr lvl="0"/>
            <a:r>
              <a:rPr lang="en-US" sz="4800" dirty="0"/>
              <a:t>Look for signatures in data that imply the presence of real world, identifying matter</a:t>
            </a:r>
          </a:p>
          <a:p>
            <a:pPr lvl="0"/>
            <a:r>
              <a:rPr lang="en-US" sz="4800" dirty="0"/>
              <a:t>Frame the necessary conditions for membership of a class (in a logical ontology) in terms of what would be found (true) in data when the class of thing is there</a:t>
            </a:r>
          </a:p>
          <a:p>
            <a:pPr lvl="0"/>
            <a:r>
              <a:rPr lang="en-US" sz="4800" dirty="0"/>
              <a:t>Inference as distinct from meaning in the original sense</a:t>
            </a:r>
          </a:p>
          <a:p>
            <a:pPr lvl="0"/>
            <a:r>
              <a:rPr lang="en-US" sz="4800" dirty="0"/>
              <a:t>From the data you can infer that a thing exists in reality</a:t>
            </a:r>
          </a:p>
          <a:p>
            <a:pPr lvl="0"/>
            <a:endParaRPr lang="en-US" sz="4800" dirty="0"/>
          </a:p>
          <a:p>
            <a:pPr lvl="0"/>
            <a:r>
              <a:rPr lang="en-US" sz="4800" dirty="0"/>
              <a:t>Real meaning – by definition mostly does not rely on data!</a:t>
            </a:r>
          </a:p>
        </p:txBody>
      </p:sp>
    </p:spTree>
    <p:extLst>
      <p:ext uri="{BB962C8B-B14F-4D97-AF65-F5344CB8AC3E}">
        <p14:creationId xmlns:p14="http://schemas.microsoft.com/office/powerpoint/2010/main" val="180661835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9600" dirty="0"/>
              <a:t>Examples</a:t>
            </a:r>
            <a:endParaRPr lang="en-US" dirty="0"/>
          </a:p>
        </p:txBody>
      </p:sp>
      <p:sp>
        <p:nvSpPr>
          <p:cNvPr id="3" name="Content Placeholder 2"/>
          <p:cNvSpPr>
            <a:spLocks noGrp="1"/>
          </p:cNvSpPr>
          <p:nvPr>
            <p:ph idx="1"/>
          </p:nvPr>
        </p:nvSpPr>
        <p:spPr>
          <a:xfrm>
            <a:off x="4305300" y="4452937"/>
            <a:ext cx="15773400" cy="7256090"/>
          </a:xfrm>
        </p:spPr>
        <p:txBody>
          <a:bodyPr>
            <a:normAutofit fontScale="92500" lnSpcReduction="10000"/>
          </a:bodyPr>
          <a:lstStyle/>
          <a:p>
            <a:r>
              <a:rPr lang="en-US" dirty="0"/>
              <a:t>Meaning of Bank: framed in terms of legal capabilities and rights</a:t>
            </a:r>
          </a:p>
          <a:p>
            <a:pPr lvl="1"/>
            <a:r>
              <a:rPr lang="en-US" dirty="0"/>
              <a:t>Data surrogate</a:t>
            </a:r>
            <a:r>
              <a:rPr lang="en-US" baseline="0" dirty="0"/>
              <a:t>: banking license </a:t>
            </a:r>
          </a:p>
          <a:p>
            <a:r>
              <a:rPr lang="en-US" baseline="0" dirty="0"/>
              <a:t>Ownership and Control</a:t>
            </a:r>
          </a:p>
          <a:p>
            <a:pPr lvl="1"/>
            <a:r>
              <a:rPr lang="en-US" baseline="0" dirty="0"/>
              <a:t>Confer certain rights and involve certain capabilities</a:t>
            </a:r>
          </a:p>
          <a:p>
            <a:pPr lvl="1"/>
            <a:r>
              <a:rPr lang="en-US" baseline="0" dirty="0"/>
              <a:t>These are social constructs not data</a:t>
            </a:r>
          </a:p>
          <a:p>
            <a:pPr lvl="1"/>
            <a:r>
              <a:rPr lang="en-US" baseline="0" dirty="0"/>
              <a:t>Data surrogates: documents, deeds, shares etc.</a:t>
            </a:r>
          </a:p>
          <a:p>
            <a:endParaRPr lang="en-US" baseline="0" dirty="0"/>
          </a:p>
        </p:txBody>
      </p:sp>
      <p:sp>
        <p:nvSpPr>
          <p:cNvPr id="4" name="Slide Number Placeholder 3"/>
          <p:cNvSpPr>
            <a:spLocks noGrp="1"/>
          </p:cNvSpPr>
          <p:nvPr>
            <p:ph type="sldNum" sz="quarter" idx="12"/>
          </p:nvPr>
        </p:nvSpPr>
        <p:spPr>
          <a:xfrm>
            <a:off x="12036556" y="13073062"/>
            <a:ext cx="301364" cy="482823"/>
          </a:xfrm>
        </p:spPr>
        <p:txBody>
          <a:bodyPr/>
          <a:lstStyle/>
          <a:p>
            <a:fld id="{51C9FCC1-F8E0-4970-815E-D6CA186E7655}" type="slidenum">
              <a:rPr lang="en-US" smtClean="0"/>
              <a:t>149</a:t>
            </a:fld>
            <a:endParaRPr lang="en-US"/>
          </a:p>
        </p:txBody>
      </p:sp>
    </p:spTree>
    <p:extLst>
      <p:ext uri="{BB962C8B-B14F-4D97-AF65-F5344CB8AC3E}">
        <p14:creationId xmlns:p14="http://schemas.microsoft.com/office/powerpoint/2010/main" val="3624691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87E5A-2669-42DA-936B-4D74382544EA}"/>
              </a:ext>
            </a:extLst>
          </p:cNvPr>
          <p:cNvSpPr>
            <a:spLocks noGrp="1"/>
          </p:cNvSpPr>
          <p:nvPr>
            <p:ph type="title"/>
          </p:nvPr>
        </p:nvSpPr>
        <p:spPr/>
        <p:txBody>
          <a:bodyPr>
            <a:normAutofit fontScale="90000"/>
          </a:bodyPr>
          <a:lstStyle/>
          <a:p>
            <a:r>
              <a:rPr lang="en-US" dirty="0"/>
              <a:t>Wharves, Jetties, Piers and Quays</a:t>
            </a:r>
          </a:p>
        </p:txBody>
      </p:sp>
      <p:sp>
        <p:nvSpPr>
          <p:cNvPr id="3" name="Content Placeholder 2">
            <a:extLst>
              <a:ext uri="{FF2B5EF4-FFF2-40B4-BE49-F238E27FC236}">
                <a16:creationId xmlns:a16="http://schemas.microsoft.com/office/drawing/2014/main" id="{8F72B1DD-07A7-40E8-B639-9F0407642865}"/>
              </a:ext>
            </a:extLst>
          </p:cNvPr>
          <p:cNvSpPr>
            <a:spLocks noGrp="1"/>
          </p:cNvSpPr>
          <p:nvPr>
            <p:ph idx="1"/>
          </p:nvPr>
        </p:nvSpPr>
        <p:spPr/>
        <p:txBody>
          <a:bodyPr/>
          <a:lstStyle/>
          <a:p>
            <a:pPr marL="342900" indent="-342900" defTabSz="1371600">
              <a:lnSpc>
                <a:spcPct val="90000"/>
              </a:lnSpc>
              <a:spcBef>
                <a:spcPts val="1500"/>
              </a:spcBef>
              <a:buFont typeface="Arial" panose="020B0604020202020204" pitchFamily="34" charset="0"/>
              <a:buChar char="•"/>
            </a:pPr>
            <a:r>
              <a:rPr lang="en-US" sz="4200" dirty="0">
                <a:ea typeface="+mn-ea"/>
                <a:cs typeface="+mn-cs"/>
              </a:rPr>
              <a:t>A wharf is a platform by a river or the sea where ships can be tied up.</a:t>
            </a:r>
          </a:p>
          <a:p>
            <a:pPr marL="342900" indent="-342900" defTabSz="1371600">
              <a:lnSpc>
                <a:spcPct val="90000"/>
              </a:lnSpc>
              <a:spcBef>
                <a:spcPts val="1500"/>
              </a:spcBef>
              <a:buFont typeface="Arial" panose="020B0604020202020204" pitchFamily="34" charset="0"/>
              <a:buChar char="•"/>
            </a:pPr>
            <a:r>
              <a:rPr lang="en-US" sz="4200" dirty="0">
                <a:ea typeface="+mn-ea"/>
                <a:cs typeface="+mn-cs"/>
              </a:rPr>
              <a:t>A jetty is a wide stone wall or wooden platform where boats stop to let people get on or off, or to load or unload goods.</a:t>
            </a:r>
          </a:p>
          <a:p>
            <a:pPr marL="342900" indent="-342900" defTabSz="1371600">
              <a:lnSpc>
                <a:spcPct val="90000"/>
              </a:lnSpc>
              <a:spcBef>
                <a:spcPts val="1500"/>
              </a:spcBef>
              <a:buFont typeface="Arial" panose="020B0604020202020204" pitchFamily="34" charset="0"/>
              <a:buChar char="•"/>
            </a:pPr>
            <a:r>
              <a:rPr lang="en-US" sz="4200" dirty="0">
                <a:ea typeface="+mn-ea"/>
                <a:cs typeface="+mn-cs"/>
              </a:rPr>
              <a:t>A pier is a platform sticking out into water, usually the sea, which people walk along or use when getting onto or off boats.</a:t>
            </a:r>
          </a:p>
          <a:p>
            <a:pPr marL="342900" indent="-342900" defTabSz="1371600">
              <a:lnSpc>
                <a:spcPct val="90000"/>
              </a:lnSpc>
              <a:spcBef>
                <a:spcPts val="1500"/>
              </a:spcBef>
              <a:buFont typeface="Arial" panose="020B0604020202020204" pitchFamily="34" charset="0"/>
              <a:buChar char="•"/>
            </a:pPr>
            <a:r>
              <a:rPr lang="en-US" sz="4200" dirty="0">
                <a:ea typeface="+mn-ea"/>
                <a:cs typeface="+mn-cs"/>
              </a:rPr>
              <a:t>A quay is a long platform beside the sea or a river where boats can be tied up and loaded or unloaded.</a:t>
            </a:r>
          </a:p>
          <a:p>
            <a:endParaRPr lang="en-US" dirty="0"/>
          </a:p>
        </p:txBody>
      </p:sp>
      <p:sp>
        <p:nvSpPr>
          <p:cNvPr id="5" name="Slide Number Placeholder 4">
            <a:extLst>
              <a:ext uri="{FF2B5EF4-FFF2-40B4-BE49-F238E27FC236}">
                <a16:creationId xmlns:a16="http://schemas.microsoft.com/office/drawing/2014/main" id="{05181EFC-96FB-4385-ACD1-DC6929ED6A8E}"/>
              </a:ext>
            </a:extLst>
          </p:cNvPr>
          <p:cNvSpPr>
            <a:spLocks noGrp="1"/>
          </p:cNvSpPr>
          <p:nvPr>
            <p:ph type="sldNum" sz="quarter" idx="12"/>
          </p:nvPr>
        </p:nvSpPr>
        <p:spPr/>
        <p:txBody>
          <a:bodyPr/>
          <a:lstStyle/>
          <a:p>
            <a:pPr>
              <a:defRPr/>
            </a:pPr>
            <a:fld id="{A8F77ACA-F70E-FC48-8F8E-3B3052250F48}" type="slidenum">
              <a:rPr lang="en-US" smtClean="0"/>
              <a:pPr>
                <a:defRPr/>
              </a:pPr>
              <a:t>15</a:t>
            </a:fld>
            <a:endParaRPr lang="en-US"/>
          </a:p>
        </p:txBody>
      </p:sp>
    </p:spTree>
    <p:extLst>
      <p:ext uri="{BB962C8B-B14F-4D97-AF65-F5344CB8AC3E}">
        <p14:creationId xmlns:p14="http://schemas.microsoft.com/office/powerpoint/2010/main" val="389397919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9600" dirty="0"/>
              <a:t>Data as Real Things</a:t>
            </a:r>
          </a:p>
        </p:txBody>
      </p:sp>
      <p:sp>
        <p:nvSpPr>
          <p:cNvPr id="3" name="Content Placeholder 2"/>
          <p:cNvSpPr>
            <a:spLocks noGrp="1"/>
          </p:cNvSpPr>
          <p:nvPr>
            <p:ph idx="1"/>
          </p:nvPr>
        </p:nvSpPr>
        <p:spPr/>
        <p:txBody>
          <a:bodyPr/>
          <a:lstStyle/>
          <a:p>
            <a:r>
              <a:rPr lang="en-US" baseline="0" dirty="0"/>
              <a:t>There are also things in the real world that are made of information</a:t>
            </a:r>
          </a:p>
          <a:p>
            <a:pPr lvl="1"/>
            <a:r>
              <a:rPr lang="en-US" dirty="0"/>
              <a:t>Information Construct</a:t>
            </a:r>
            <a:r>
              <a:rPr lang="en-US" baseline="0" dirty="0"/>
              <a:t> as a high level class of Thing</a:t>
            </a:r>
          </a:p>
          <a:p>
            <a:pPr lvl="1"/>
            <a:r>
              <a:rPr lang="en-US" baseline="0" dirty="0"/>
              <a:t>Names, publicly issued IDs, ratings, codes, documents, messages etc. </a:t>
            </a:r>
          </a:p>
          <a:p>
            <a:pPr lvl="0"/>
            <a:r>
              <a:rPr lang="en-US" dirty="0"/>
              <a:t>These are</a:t>
            </a:r>
            <a:r>
              <a:rPr lang="en-US" baseline="0" dirty="0"/>
              <a:t> on the “real world” side of the Rhombus</a:t>
            </a:r>
          </a:p>
          <a:p>
            <a:pPr lvl="1"/>
            <a:r>
              <a:rPr lang="en-US" dirty="0"/>
              <a:t>There will also be data “about” these</a:t>
            </a:r>
          </a:p>
        </p:txBody>
      </p:sp>
      <p:sp>
        <p:nvSpPr>
          <p:cNvPr id="4" name="Slide Number Placeholder 3"/>
          <p:cNvSpPr>
            <a:spLocks noGrp="1"/>
          </p:cNvSpPr>
          <p:nvPr>
            <p:ph type="sldNum" sz="quarter" idx="12"/>
          </p:nvPr>
        </p:nvSpPr>
        <p:spPr>
          <a:xfrm>
            <a:off x="12036556" y="13073062"/>
            <a:ext cx="301364" cy="482823"/>
          </a:xfrm>
        </p:spPr>
        <p:txBody>
          <a:bodyPr/>
          <a:lstStyle/>
          <a:p>
            <a:fld id="{51C9FCC1-F8E0-4970-815E-D6CA186E7655}" type="slidenum">
              <a:rPr lang="en-US" smtClean="0"/>
              <a:t>150</a:t>
            </a:fld>
            <a:endParaRPr lang="en-US"/>
          </a:p>
        </p:txBody>
      </p:sp>
    </p:spTree>
    <p:extLst>
      <p:ext uri="{BB962C8B-B14F-4D97-AF65-F5344CB8AC3E}">
        <p14:creationId xmlns:p14="http://schemas.microsoft.com/office/powerpoint/2010/main" val="153455720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9600" dirty="0"/>
              <a:t>Other implications</a:t>
            </a:r>
          </a:p>
        </p:txBody>
      </p:sp>
      <p:sp>
        <p:nvSpPr>
          <p:cNvPr id="3" name="Content Placeholder 2"/>
          <p:cNvSpPr>
            <a:spLocks noGrp="1"/>
          </p:cNvSpPr>
          <p:nvPr>
            <p:ph idx="1"/>
          </p:nvPr>
        </p:nvSpPr>
        <p:spPr/>
        <p:txBody>
          <a:bodyPr/>
          <a:lstStyle/>
          <a:p>
            <a:pPr lvl="0"/>
            <a:r>
              <a:rPr lang="en-US" sz="5600" dirty="0"/>
              <a:t>Names:</a:t>
            </a:r>
          </a:p>
          <a:p>
            <a:pPr lvl="1"/>
            <a:r>
              <a:rPr lang="en-US" sz="4800" dirty="0"/>
              <a:t>Name as an ontological class of thing</a:t>
            </a:r>
          </a:p>
          <a:p>
            <a:pPr lvl="1"/>
            <a:r>
              <a:rPr lang="en-US" sz="4800" dirty="0"/>
              <a:t>Name as text</a:t>
            </a:r>
          </a:p>
          <a:p>
            <a:pPr lvl="1"/>
            <a:endParaRPr lang="en-US" sz="4800" dirty="0"/>
          </a:p>
          <a:p>
            <a:pPr lvl="0"/>
            <a:r>
              <a:rPr lang="en-US" sz="5600" dirty="0"/>
              <a:t>Dates and Times</a:t>
            </a:r>
          </a:p>
          <a:p>
            <a:pPr lvl="1"/>
            <a:r>
              <a:rPr lang="en-US" sz="4800" dirty="0"/>
              <a:t>Temporal matter</a:t>
            </a:r>
          </a:p>
          <a:p>
            <a:pPr lvl="1"/>
            <a:r>
              <a:rPr lang="en-US" sz="4800" dirty="0"/>
              <a:t>XSD datatypes for Date, </a:t>
            </a:r>
            <a:r>
              <a:rPr lang="en-US" sz="4800" dirty="0" err="1"/>
              <a:t>DateTime</a:t>
            </a:r>
            <a:r>
              <a:rPr lang="en-US" sz="4800" dirty="0"/>
              <a:t> etc.</a:t>
            </a:r>
          </a:p>
          <a:p>
            <a:pPr lvl="1"/>
            <a:r>
              <a:rPr lang="en-US" sz="4800" dirty="0"/>
              <a:t>What is “Date”?</a:t>
            </a:r>
          </a:p>
          <a:p>
            <a:pPr lvl="1"/>
            <a:endParaRPr lang="en-US" sz="4800" dirty="0"/>
          </a:p>
          <a:p>
            <a:r>
              <a:rPr lang="en-US" sz="5600" dirty="0"/>
              <a:t>Value Types</a:t>
            </a:r>
          </a:p>
          <a:p>
            <a:pPr lvl="1"/>
            <a:endParaRPr lang="en-US" dirty="0"/>
          </a:p>
        </p:txBody>
      </p:sp>
      <p:sp>
        <p:nvSpPr>
          <p:cNvPr id="4" name="Slide Number Placeholder 3"/>
          <p:cNvSpPr>
            <a:spLocks noGrp="1"/>
          </p:cNvSpPr>
          <p:nvPr>
            <p:ph type="sldNum" sz="quarter" idx="12"/>
          </p:nvPr>
        </p:nvSpPr>
        <p:spPr>
          <a:xfrm>
            <a:off x="11958009" y="13073062"/>
            <a:ext cx="458458" cy="482823"/>
          </a:xfrm>
        </p:spPr>
        <p:txBody>
          <a:bodyPr/>
          <a:lstStyle/>
          <a:p>
            <a:fld id="{51C9FCC1-F8E0-4970-815E-D6CA186E7655}" type="slidenum">
              <a:rPr lang="en-US" smtClean="0"/>
              <a:t>151</a:t>
            </a:fld>
            <a:endParaRPr lang="en-US"/>
          </a:p>
        </p:txBody>
      </p:sp>
    </p:spTree>
    <p:extLst>
      <p:ext uri="{BB962C8B-B14F-4D97-AF65-F5344CB8AC3E}">
        <p14:creationId xmlns:p14="http://schemas.microsoft.com/office/powerpoint/2010/main" val="281884419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9600" dirty="0"/>
              <a:t>Information Kinds</a:t>
            </a:r>
          </a:p>
        </p:txBody>
      </p:sp>
      <p:sp>
        <p:nvSpPr>
          <p:cNvPr id="3" name="Content Placeholder 2"/>
          <p:cNvSpPr>
            <a:spLocks noGrp="1"/>
          </p:cNvSpPr>
          <p:nvPr>
            <p:ph idx="1"/>
          </p:nvPr>
        </p:nvSpPr>
        <p:spPr/>
        <p:txBody>
          <a:bodyPr>
            <a:normAutofit fontScale="62500" lnSpcReduction="20000"/>
          </a:bodyPr>
          <a:lstStyle/>
          <a:p>
            <a:r>
              <a:rPr lang="en-US" dirty="0"/>
              <a:t>Names</a:t>
            </a:r>
          </a:p>
          <a:p>
            <a:r>
              <a:rPr lang="en-US" dirty="0"/>
              <a:t>Textual</a:t>
            </a:r>
            <a:r>
              <a:rPr lang="en-US" baseline="0" dirty="0"/>
              <a:t> material</a:t>
            </a:r>
          </a:p>
          <a:p>
            <a:r>
              <a:rPr lang="en-US" baseline="0" dirty="0"/>
              <a:t>Dates and Times</a:t>
            </a:r>
          </a:p>
          <a:p>
            <a:r>
              <a:rPr lang="en-US" baseline="0" dirty="0"/>
              <a:t>Yes or No (or maybe)</a:t>
            </a:r>
          </a:p>
          <a:p>
            <a:r>
              <a:rPr lang="en-US" dirty="0"/>
              <a:t>Numbers</a:t>
            </a:r>
          </a:p>
          <a:p>
            <a:pPr lvl="1"/>
            <a:r>
              <a:rPr lang="en-US" dirty="0"/>
              <a:t>Whole numbers</a:t>
            </a:r>
          </a:p>
          <a:p>
            <a:pPr lvl="1"/>
            <a:r>
              <a:rPr lang="en-US" dirty="0"/>
              <a:t>Numbers with decimal</a:t>
            </a:r>
            <a:r>
              <a:rPr lang="en-US" baseline="0" dirty="0"/>
              <a:t> places</a:t>
            </a:r>
            <a:endParaRPr lang="en-US" dirty="0"/>
          </a:p>
          <a:p>
            <a:pPr lvl="1"/>
            <a:r>
              <a:rPr lang="en-US" dirty="0"/>
              <a:t>Positive</a:t>
            </a:r>
            <a:r>
              <a:rPr lang="en-US" baseline="0" dirty="0"/>
              <a:t> Numbers</a:t>
            </a:r>
          </a:p>
          <a:p>
            <a:pPr lvl="1"/>
            <a:r>
              <a:rPr lang="en-US" dirty="0"/>
              <a:t>Fractions</a:t>
            </a:r>
          </a:p>
          <a:p>
            <a:pPr lvl="1"/>
            <a:r>
              <a:rPr lang="en-US" dirty="0"/>
              <a:t>Percentages</a:t>
            </a:r>
          </a:p>
          <a:p>
            <a:pPr lvl="0"/>
            <a:r>
              <a:rPr lang="en-US" dirty="0"/>
              <a:t>URL</a:t>
            </a:r>
          </a:p>
          <a:p>
            <a:pPr lvl="0"/>
            <a:r>
              <a:rPr lang="en-US" dirty="0"/>
              <a:t>Pictures</a:t>
            </a:r>
          </a:p>
          <a:p>
            <a:pPr lvl="0"/>
            <a:r>
              <a:rPr lang="en-US" dirty="0"/>
              <a:t>Sounds</a:t>
            </a:r>
          </a:p>
          <a:p>
            <a:pPr lvl="0"/>
            <a:r>
              <a:rPr lang="en-US" dirty="0"/>
              <a:t>Words</a:t>
            </a:r>
          </a:p>
          <a:p>
            <a:pPr lvl="0"/>
            <a:r>
              <a:rPr lang="en-US" dirty="0"/>
              <a:t>Letters</a:t>
            </a:r>
          </a:p>
          <a:p>
            <a:pPr lvl="0"/>
            <a:r>
              <a:rPr lang="en-US" dirty="0"/>
              <a:t>And many more…</a:t>
            </a:r>
          </a:p>
        </p:txBody>
      </p:sp>
    </p:spTree>
    <p:extLst>
      <p:ext uri="{BB962C8B-B14F-4D97-AF65-F5344CB8AC3E}">
        <p14:creationId xmlns:p14="http://schemas.microsoft.com/office/powerpoint/2010/main" val="366980991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9600" dirty="0"/>
              <a:t>Datatypes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Text</a:t>
            </a:r>
          </a:p>
          <a:p>
            <a:pPr lvl="1"/>
            <a:r>
              <a:rPr lang="en-US" dirty="0"/>
              <a:t>Restricted text</a:t>
            </a:r>
          </a:p>
          <a:p>
            <a:pPr lvl="1"/>
            <a:r>
              <a:rPr lang="en-US" dirty="0"/>
              <a:t>Unrestricted text</a:t>
            </a:r>
          </a:p>
          <a:p>
            <a:pPr lvl="0"/>
            <a:r>
              <a:rPr lang="en-US" dirty="0"/>
              <a:t>Dates and Times</a:t>
            </a:r>
          </a:p>
          <a:p>
            <a:pPr lvl="0"/>
            <a:r>
              <a:rPr lang="en-US" dirty="0"/>
              <a:t>Boolean</a:t>
            </a:r>
          </a:p>
          <a:p>
            <a:pPr lvl="0"/>
            <a:r>
              <a:rPr lang="en-US" dirty="0"/>
              <a:t>Numeric datatypes</a:t>
            </a:r>
          </a:p>
          <a:p>
            <a:pPr lvl="1"/>
            <a:r>
              <a:rPr lang="en-US" dirty="0"/>
              <a:t>Integer</a:t>
            </a:r>
          </a:p>
          <a:p>
            <a:pPr lvl="1"/>
            <a:r>
              <a:rPr lang="en-US" dirty="0"/>
              <a:t>Float</a:t>
            </a:r>
          </a:p>
          <a:p>
            <a:pPr lvl="1"/>
            <a:r>
              <a:rPr lang="en-US" dirty="0"/>
              <a:t>Positive integer, positive float</a:t>
            </a:r>
          </a:p>
          <a:p>
            <a:pPr lvl="0"/>
            <a:r>
              <a:rPr lang="en-US" dirty="0"/>
              <a:t>URL/URI</a:t>
            </a:r>
          </a:p>
          <a:p>
            <a:pPr lvl="0"/>
            <a:r>
              <a:rPr lang="en-US" dirty="0"/>
              <a:t>Other information kinds are rendered in files, for example vector graphics,</a:t>
            </a:r>
            <a:r>
              <a:rPr lang="en-US" baseline="0" dirty="0"/>
              <a:t> rich text, video and sound formats</a:t>
            </a:r>
            <a:endParaRPr lang="en-US" dirty="0"/>
          </a:p>
        </p:txBody>
      </p:sp>
    </p:spTree>
    <p:extLst>
      <p:ext uri="{BB962C8B-B14F-4D97-AF65-F5344CB8AC3E}">
        <p14:creationId xmlns:p14="http://schemas.microsoft.com/office/powerpoint/2010/main" val="183467229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dirty="0"/>
              <a:t>Relating information kinds to</a:t>
            </a:r>
            <a:r>
              <a:rPr lang="en-US" sz="8800" baseline="0" dirty="0"/>
              <a:t> datatypes</a:t>
            </a:r>
            <a:endParaRPr lang="en-US" sz="8800" dirty="0"/>
          </a:p>
        </p:txBody>
      </p:sp>
      <p:sp>
        <p:nvSpPr>
          <p:cNvPr id="3" name="Content Placeholder 2"/>
          <p:cNvSpPr>
            <a:spLocks noGrp="1"/>
          </p:cNvSpPr>
          <p:nvPr>
            <p:ph idx="1"/>
          </p:nvPr>
        </p:nvSpPr>
        <p:spPr/>
        <p:txBody>
          <a:bodyPr>
            <a:normAutofit/>
          </a:bodyPr>
          <a:lstStyle/>
          <a:p>
            <a:r>
              <a:rPr lang="en-US" dirty="0"/>
              <a:t>Different kinds of information need to be stored in a computer</a:t>
            </a:r>
          </a:p>
          <a:p>
            <a:r>
              <a:rPr lang="en-US" dirty="0"/>
              <a:t>Datatypes determine how these are</a:t>
            </a:r>
            <a:r>
              <a:rPr lang="en-US" baseline="0" dirty="0"/>
              <a:t> stored for optimum memory usage</a:t>
            </a:r>
          </a:p>
          <a:p>
            <a:pPr lvl="1"/>
            <a:r>
              <a:rPr lang="en-US" dirty="0"/>
              <a:t>XML datatypes differ</a:t>
            </a:r>
            <a:r>
              <a:rPr lang="en-US" baseline="0" dirty="0"/>
              <a:t> on this, in that textual conventions are used to render different datatypes, which must then be translated to application datatypes for processing if needed</a:t>
            </a:r>
          </a:p>
          <a:p>
            <a:pPr lvl="0"/>
            <a:r>
              <a:rPr lang="en-US" baseline="0" dirty="0"/>
              <a:t>Numeric datatypes allow for arithmetic calculations on the data</a:t>
            </a:r>
          </a:p>
          <a:p>
            <a:pPr lvl="0"/>
            <a:r>
              <a:rPr lang="en-US" baseline="0" dirty="0"/>
              <a:t>Textual datatypes allow for alphanumeric sorting</a:t>
            </a:r>
          </a:p>
        </p:txBody>
      </p:sp>
    </p:spTree>
    <p:extLst>
      <p:ext uri="{BB962C8B-B14F-4D97-AF65-F5344CB8AC3E}">
        <p14:creationId xmlns:p14="http://schemas.microsoft.com/office/powerpoint/2010/main" val="308875175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9600" dirty="0"/>
              <a:t>Implications for Ontologies</a:t>
            </a:r>
          </a:p>
        </p:txBody>
      </p:sp>
      <p:sp>
        <p:nvSpPr>
          <p:cNvPr id="3" name="Content Placeholder 2"/>
          <p:cNvSpPr>
            <a:spLocks noGrp="1"/>
          </p:cNvSpPr>
          <p:nvPr>
            <p:ph idx="1"/>
          </p:nvPr>
        </p:nvSpPr>
        <p:spPr/>
        <p:txBody>
          <a:bodyPr>
            <a:normAutofit fontScale="85000" lnSpcReduction="20000"/>
          </a:bodyPr>
          <a:lstStyle/>
          <a:p>
            <a:pPr lvl="0"/>
            <a:r>
              <a:rPr lang="en-US" baseline="0" dirty="0"/>
              <a:t>OWL ontologies use a rather restricted sub-set of the XML datatypes set</a:t>
            </a:r>
          </a:p>
          <a:p>
            <a:pPr lvl="1"/>
            <a:r>
              <a:rPr lang="en-US" baseline="0" dirty="0"/>
              <a:t>These are chosen in line with operational constraints on reasoner applications</a:t>
            </a:r>
          </a:p>
          <a:p>
            <a:pPr lvl="1"/>
            <a:r>
              <a:rPr lang="en-US" baseline="0" dirty="0"/>
              <a:t>These constraints have no place in a conceptual ontology</a:t>
            </a:r>
          </a:p>
          <a:p>
            <a:pPr lvl="0"/>
            <a:r>
              <a:rPr lang="en-US" baseline="0" dirty="0"/>
              <a:t>We need to translate real world kinds of information into OWL XML datatypes for any onward processing in operational ontology applications</a:t>
            </a:r>
          </a:p>
          <a:p>
            <a:pPr lvl="1"/>
            <a:r>
              <a:rPr lang="en-US" baseline="0" dirty="0"/>
              <a:t>Just we also will if using the ontology to derive applications in other architectures</a:t>
            </a:r>
          </a:p>
          <a:p>
            <a:pPr lvl="0"/>
            <a:r>
              <a:rPr lang="en-US" baseline="0" dirty="0"/>
              <a:t>Also a conceptual ontology must be presented to the business for validation in their own terms</a:t>
            </a:r>
          </a:p>
          <a:p>
            <a:pPr lvl="1"/>
            <a:r>
              <a:rPr lang="en-US" baseline="0" dirty="0"/>
              <a:t>SMEs not only do not know about technical datatypes, they officially don’t care!</a:t>
            </a:r>
          </a:p>
          <a:p>
            <a:pPr lvl="0"/>
            <a:r>
              <a:rPr lang="en-US" baseline="0" dirty="0"/>
              <a:t>Let’s look at some example comparisons</a:t>
            </a:r>
          </a:p>
          <a:p>
            <a:pPr lvl="0"/>
            <a:endParaRPr lang="en-US" dirty="0"/>
          </a:p>
        </p:txBody>
      </p:sp>
    </p:spTree>
    <p:extLst>
      <p:ext uri="{BB962C8B-B14F-4D97-AF65-F5344CB8AC3E}">
        <p14:creationId xmlns:p14="http://schemas.microsoft.com/office/powerpoint/2010/main" val="156576634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eaLnBrk="1" latinLnBrk="0" hangingPunct="1"/>
            <a:r>
              <a:rPr lang="en-US" sz="8000" b="1" kern="1200" dirty="0">
                <a:solidFill>
                  <a:schemeClr val="tx1"/>
                </a:solidFill>
                <a:latin typeface="+mj-lt"/>
                <a:ea typeface="+mj-ea"/>
                <a:cs typeface="+mj-cs"/>
              </a:rPr>
              <a:t>Names</a:t>
            </a:r>
            <a:endParaRPr lang="en-US" dirty="0"/>
          </a:p>
        </p:txBody>
      </p:sp>
      <p:sp>
        <p:nvSpPr>
          <p:cNvPr id="3" name="Content Placeholder 2"/>
          <p:cNvSpPr>
            <a:spLocks noGrp="1"/>
          </p:cNvSpPr>
          <p:nvPr>
            <p:ph idx="1"/>
          </p:nvPr>
        </p:nvSpPr>
        <p:spPr/>
        <p:txBody>
          <a:bodyPr>
            <a:normAutofit/>
          </a:bodyPr>
          <a:lstStyle/>
          <a:p>
            <a:r>
              <a:rPr lang="en-US" dirty="0"/>
              <a:t>A name identifies a person or</a:t>
            </a:r>
            <a:r>
              <a:rPr lang="en-US" baseline="0" dirty="0"/>
              <a:t> a thing</a:t>
            </a:r>
          </a:p>
          <a:p>
            <a:r>
              <a:rPr lang="en-US" baseline="0" dirty="0"/>
              <a:t>A name typically consists of a set of sounds and a corresponding set of letters making up the spoken word which is that person’s name</a:t>
            </a:r>
          </a:p>
          <a:p>
            <a:endParaRPr lang="en-US" baseline="0" dirty="0"/>
          </a:p>
          <a:p>
            <a:r>
              <a:rPr lang="en-US" baseline="0" dirty="0"/>
              <a:t>Translating to datatypes</a:t>
            </a:r>
          </a:p>
          <a:p>
            <a:pPr lvl="1"/>
            <a:r>
              <a:rPr lang="en-US" dirty="0"/>
              <a:t>Names are generally rendered as textual datatypes, often with a length limitation to suit the application</a:t>
            </a:r>
          </a:p>
        </p:txBody>
      </p:sp>
    </p:spTree>
    <p:extLst>
      <p:ext uri="{BB962C8B-B14F-4D97-AF65-F5344CB8AC3E}">
        <p14:creationId xmlns:p14="http://schemas.microsoft.com/office/powerpoint/2010/main" val="347430713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9600" dirty="0"/>
              <a:t>Answers and Booleans</a:t>
            </a:r>
          </a:p>
        </p:txBody>
      </p:sp>
      <p:sp>
        <p:nvSpPr>
          <p:cNvPr id="3" name="Content Placeholder 2"/>
          <p:cNvSpPr>
            <a:spLocks noGrp="1"/>
          </p:cNvSpPr>
          <p:nvPr>
            <p:ph idx="1"/>
          </p:nvPr>
        </p:nvSpPr>
        <p:spPr/>
        <p:txBody>
          <a:bodyPr>
            <a:normAutofit fontScale="55000" lnSpcReduction="20000"/>
          </a:bodyPr>
          <a:lstStyle/>
          <a:p>
            <a:pPr lvl="0"/>
            <a:r>
              <a:rPr lang="en-US" dirty="0"/>
              <a:t>Business (reality)</a:t>
            </a:r>
          </a:p>
          <a:p>
            <a:pPr lvl="1"/>
            <a:r>
              <a:rPr lang="en-US" dirty="0"/>
              <a:t>There are certain kinds of question for which</a:t>
            </a:r>
            <a:r>
              <a:rPr lang="en-US" baseline="0" dirty="0"/>
              <a:t> the answer is</a:t>
            </a:r>
            <a:endParaRPr lang="en-US" dirty="0"/>
          </a:p>
          <a:p>
            <a:pPr lvl="2"/>
            <a:r>
              <a:rPr lang="en-US" dirty="0"/>
              <a:t>Yes or No</a:t>
            </a:r>
          </a:p>
          <a:p>
            <a:pPr lvl="2"/>
            <a:r>
              <a:rPr lang="en-US" dirty="0"/>
              <a:t>Yes, No,</a:t>
            </a:r>
            <a:r>
              <a:rPr lang="en-US" baseline="0" dirty="0"/>
              <a:t> Maybe</a:t>
            </a:r>
          </a:p>
          <a:p>
            <a:pPr lvl="2"/>
            <a:r>
              <a:rPr lang="en-US" baseline="0" dirty="0"/>
              <a:t>Yes, No, Maybe, don’t know, it isn’t as simple as that…</a:t>
            </a:r>
          </a:p>
          <a:p>
            <a:r>
              <a:rPr lang="en-US" dirty="0"/>
              <a:t>Some propositions necessarily require a binary answer</a:t>
            </a:r>
          </a:p>
          <a:p>
            <a:pPr lvl="1"/>
            <a:r>
              <a:rPr lang="en-US" dirty="0"/>
              <a:t>“Is today Wednesday” only has two valid</a:t>
            </a:r>
            <a:r>
              <a:rPr lang="en-US" baseline="0" dirty="0"/>
              <a:t> </a:t>
            </a:r>
            <a:r>
              <a:rPr lang="en-US" dirty="0"/>
              <a:t>answers</a:t>
            </a:r>
          </a:p>
          <a:p>
            <a:pPr lvl="2"/>
            <a:r>
              <a:rPr lang="en-US" dirty="0"/>
              <a:t>The “don’t know” option is covered under the Open World Assumption </a:t>
            </a:r>
          </a:p>
          <a:p>
            <a:pPr marL="685800" indent="-685800" defTabSz="1828800" rtl="0">
              <a:spcBef>
                <a:spcPct val="20000"/>
              </a:spcBef>
              <a:buSzTx/>
              <a:buFont typeface="Arial" panose="020B0604020202020204" pitchFamily="34" charset="0"/>
              <a:buChar char="•"/>
              <a:defRPr/>
            </a:pPr>
            <a:r>
              <a:rPr lang="en-US" sz="6400" kern="1200" dirty="0">
                <a:solidFill>
                  <a:schemeClr val="tx1"/>
                </a:solidFill>
                <a:latin typeface="+mn-lt"/>
                <a:ea typeface="+mn-ea"/>
                <a:cs typeface="+mn-cs"/>
              </a:rPr>
              <a:t>Others do not</a:t>
            </a:r>
          </a:p>
          <a:p>
            <a:pPr marL="685800" indent="-685800" defTabSz="1828800" rtl="0">
              <a:spcBef>
                <a:spcPct val="20000"/>
              </a:spcBef>
              <a:buSzTx/>
              <a:buFont typeface="Arial" panose="020B0604020202020204" pitchFamily="34" charset="0"/>
              <a:buChar char="•"/>
              <a:defRPr/>
            </a:pPr>
            <a:endParaRPr lang="en-US" sz="6400" dirty="0"/>
          </a:p>
          <a:p>
            <a:pPr marL="685800" indent="-685800" defTabSz="1828800" rtl="0">
              <a:spcBef>
                <a:spcPct val="20000"/>
              </a:spcBef>
              <a:buSzTx/>
              <a:buFont typeface="Arial" panose="020B0604020202020204" pitchFamily="34" charset="0"/>
              <a:buChar char="•"/>
              <a:defRPr/>
            </a:pPr>
            <a:endParaRPr lang="en-US" sz="6400" dirty="0"/>
          </a:p>
          <a:p>
            <a:pPr rtl="0" eaLnBrk="1" latinLnBrk="0" hangingPunct="1"/>
            <a:r>
              <a:rPr lang="en-US" sz="6400" kern="1200" dirty="0">
                <a:solidFill>
                  <a:schemeClr val="tx1"/>
                </a:solidFill>
                <a:latin typeface="+mn-lt"/>
                <a:ea typeface="+mn-ea"/>
                <a:cs typeface="+mn-cs"/>
              </a:rPr>
              <a:t>Computer</a:t>
            </a:r>
            <a:endParaRPr lang="en-US" sz="6400" dirty="0"/>
          </a:p>
          <a:p>
            <a:pPr lvl="1" rtl="0" eaLnBrk="1" latinLnBrk="0" hangingPunct="1"/>
            <a:r>
              <a:rPr lang="en-US" sz="5600" kern="1200" dirty="0">
                <a:solidFill>
                  <a:schemeClr val="tx1"/>
                </a:solidFill>
                <a:latin typeface="+mn-lt"/>
                <a:ea typeface="+mn-ea"/>
                <a:cs typeface="+mn-cs"/>
              </a:rPr>
              <a:t>A </a:t>
            </a:r>
            <a:r>
              <a:rPr lang="en-US" sz="5600" kern="1200" dirty="0" err="1">
                <a:solidFill>
                  <a:schemeClr val="tx1"/>
                </a:solidFill>
                <a:latin typeface="+mn-lt"/>
                <a:ea typeface="+mn-ea"/>
                <a:cs typeface="+mn-cs"/>
              </a:rPr>
              <a:t>boolean</a:t>
            </a:r>
            <a:r>
              <a:rPr lang="en-US" sz="5600" kern="1200" dirty="0">
                <a:solidFill>
                  <a:schemeClr val="tx1"/>
                </a:solidFill>
                <a:latin typeface="+mn-lt"/>
                <a:ea typeface="+mn-ea"/>
                <a:cs typeface="+mn-cs"/>
              </a:rPr>
              <a:t> returns the truth value of a proposition</a:t>
            </a:r>
          </a:p>
          <a:p>
            <a:pPr lvl="1" rtl="0" eaLnBrk="1" latinLnBrk="0" hangingPunct="1"/>
            <a:r>
              <a:rPr lang="en-US" sz="5600" kern="1200" dirty="0">
                <a:solidFill>
                  <a:schemeClr val="tx1"/>
                </a:solidFill>
                <a:latin typeface="+mn-lt"/>
                <a:ea typeface="+mn-ea"/>
                <a:cs typeface="+mn-cs"/>
              </a:rPr>
              <a:t>Usually a good match for many of these question types</a:t>
            </a:r>
          </a:p>
          <a:p>
            <a:pPr lvl="1" rtl="0" eaLnBrk="1" latinLnBrk="0" hangingPunct="1"/>
            <a:r>
              <a:rPr lang="en-US" sz="5600" kern="1200" dirty="0">
                <a:solidFill>
                  <a:schemeClr val="tx1"/>
                </a:solidFill>
                <a:latin typeface="+mn-lt"/>
                <a:ea typeface="+mn-ea"/>
                <a:cs typeface="+mn-cs"/>
              </a:rPr>
              <a:t>It does not mean strictly the same thing though</a:t>
            </a:r>
          </a:p>
          <a:p>
            <a:pPr lvl="1" rtl="0" eaLnBrk="1" latinLnBrk="0" hangingPunct="1"/>
            <a:r>
              <a:rPr lang="en-US" sz="5600" kern="1200" dirty="0">
                <a:solidFill>
                  <a:schemeClr val="tx1"/>
                </a:solidFill>
                <a:latin typeface="+mn-lt"/>
                <a:ea typeface="+mn-ea"/>
                <a:cs typeface="+mn-cs"/>
              </a:rPr>
              <a:t>Many data sources use </a:t>
            </a:r>
            <a:r>
              <a:rPr lang="en-US" sz="5600" kern="1200" dirty="0" err="1">
                <a:solidFill>
                  <a:schemeClr val="tx1"/>
                </a:solidFill>
                <a:latin typeface="+mn-lt"/>
                <a:ea typeface="+mn-ea"/>
                <a:cs typeface="+mn-cs"/>
              </a:rPr>
              <a:t>booleans</a:t>
            </a:r>
            <a:r>
              <a:rPr lang="en-US" sz="5600" kern="1200" dirty="0">
                <a:solidFill>
                  <a:schemeClr val="tx1"/>
                </a:solidFill>
                <a:latin typeface="+mn-lt"/>
                <a:ea typeface="+mn-ea"/>
                <a:cs typeface="+mn-cs"/>
              </a:rPr>
              <a:t> where a binary choice of values exist in the data</a:t>
            </a:r>
            <a:endParaRPr lang="en-US" dirty="0">
              <a:effectLst/>
            </a:endParaRPr>
          </a:p>
          <a:p>
            <a:pPr lvl="2"/>
            <a:r>
              <a:rPr lang="en-US" dirty="0"/>
              <a:t>Contract: </a:t>
            </a:r>
            <a:r>
              <a:rPr lang="en-US" dirty="0" err="1"/>
              <a:t>isNegotiable</a:t>
            </a:r>
            <a:r>
              <a:rPr lang="en-US" baseline="0" dirty="0"/>
              <a:t> (</a:t>
            </a:r>
            <a:r>
              <a:rPr lang="en-US" baseline="0" dirty="0" err="1"/>
              <a:t>boolean</a:t>
            </a:r>
            <a:r>
              <a:rPr lang="en-US" baseline="0" dirty="0"/>
              <a:t>)</a:t>
            </a:r>
          </a:p>
          <a:p>
            <a:pPr lvl="2"/>
            <a:r>
              <a:rPr lang="en-US" baseline="0" dirty="0"/>
              <a:t>It either is or it isn’t.</a:t>
            </a:r>
            <a:endParaRPr lang="en-US" dirty="0"/>
          </a:p>
        </p:txBody>
      </p:sp>
    </p:spTree>
    <p:extLst>
      <p:ext uri="{BB962C8B-B14F-4D97-AF65-F5344CB8AC3E}">
        <p14:creationId xmlns:p14="http://schemas.microsoft.com/office/powerpoint/2010/main" val="228387253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9600" dirty="0"/>
              <a:t>Dates and Times</a:t>
            </a:r>
          </a:p>
        </p:txBody>
      </p:sp>
      <p:sp>
        <p:nvSpPr>
          <p:cNvPr id="3" name="Content Placeholder 2"/>
          <p:cNvSpPr>
            <a:spLocks noGrp="1"/>
          </p:cNvSpPr>
          <p:nvPr>
            <p:ph idx="1"/>
          </p:nvPr>
        </p:nvSpPr>
        <p:spPr/>
        <p:txBody>
          <a:bodyPr>
            <a:normAutofit fontScale="85000" lnSpcReduction="20000"/>
          </a:bodyPr>
          <a:lstStyle/>
          <a:p>
            <a:r>
              <a:rPr lang="en-US" dirty="0"/>
              <a:t>Business (reality)</a:t>
            </a:r>
          </a:p>
          <a:p>
            <a:pPr lvl="1"/>
            <a:r>
              <a:rPr lang="en-US" dirty="0"/>
              <a:t>A date is simply an index to a day</a:t>
            </a:r>
          </a:p>
          <a:p>
            <a:pPr lvl="2"/>
            <a:r>
              <a:rPr lang="en-US" dirty="0"/>
              <a:t>The first of September 2014</a:t>
            </a:r>
          </a:p>
          <a:p>
            <a:pPr lvl="2"/>
            <a:r>
              <a:rPr lang="en-US" dirty="0"/>
              <a:t>6 Elul, 5774</a:t>
            </a:r>
          </a:p>
          <a:p>
            <a:pPr lvl="1"/>
            <a:r>
              <a:rPr lang="en-US" dirty="0"/>
              <a:t>The calendar is the scheme which defines that index</a:t>
            </a:r>
          </a:p>
          <a:p>
            <a:pPr lvl="1"/>
            <a:endParaRPr lang="en-US" dirty="0"/>
          </a:p>
          <a:p>
            <a:r>
              <a:rPr lang="en-US" dirty="0"/>
              <a:t>Computer</a:t>
            </a:r>
          </a:p>
          <a:p>
            <a:pPr lvl="1"/>
            <a:r>
              <a:rPr lang="en-US" dirty="0"/>
              <a:t>Date</a:t>
            </a:r>
          </a:p>
          <a:p>
            <a:pPr lvl="1"/>
            <a:r>
              <a:rPr lang="en-US" dirty="0" err="1"/>
              <a:t>DateTime</a:t>
            </a:r>
            <a:endParaRPr lang="en-US" dirty="0"/>
          </a:p>
          <a:p>
            <a:pPr lvl="0"/>
            <a:r>
              <a:rPr lang="en-US" dirty="0"/>
              <a:t>OWL</a:t>
            </a:r>
          </a:p>
          <a:p>
            <a:pPr lvl="1"/>
            <a:r>
              <a:rPr lang="en-US" dirty="0" err="1"/>
              <a:t>DateTime</a:t>
            </a:r>
            <a:r>
              <a:rPr lang="en-US" dirty="0"/>
              <a:t> only (for some egregious reason)</a:t>
            </a:r>
          </a:p>
          <a:p>
            <a:pPr lvl="2"/>
            <a:r>
              <a:rPr lang="en-US" dirty="0"/>
              <a:t>Therefore the data which is fed</a:t>
            </a:r>
            <a:r>
              <a:rPr lang="en-US" baseline="0" dirty="0"/>
              <a:t> in has to have values set as midnight (making them indistinguishable from things that actually happen at dead of night)</a:t>
            </a:r>
            <a:endParaRPr lang="en-US" dirty="0"/>
          </a:p>
        </p:txBody>
      </p:sp>
      <p:sp>
        <p:nvSpPr>
          <p:cNvPr id="4" name="TextBox 3"/>
          <p:cNvSpPr txBox="1"/>
          <p:nvPr/>
        </p:nvSpPr>
        <p:spPr>
          <a:xfrm>
            <a:off x="12192000" y="4183995"/>
            <a:ext cx="5334000" cy="584775"/>
          </a:xfrm>
          <a:prstGeom prst="rect">
            <a:avLst/>
          </a:prstGeom>
          <a:noFill/>
        </p:spPr>
        <p:txBody>
          <a:bodyPr wrap="square" rtlCol="0">
            <a:spAutoFit/>
          </a:bodyPr>
          <a:lstStyle/>
          <a:p>
            <a:r>
              <a:rPr lang="en-US" dirty="0"/>
              <a:t>The day I wrote this slide</a:t>
            </a:r>
          </a:p>
        </p:txBody>
      </p:sp>
      <p:cxnSp>
        <p:nvCxnSpPr>
          <p:cNvPr id="6" name="Straight Arrow Connector 5"/>
          <p:cNvCxnSpPr>
            <a:endCxn id="4" idx="1"/>
          </p:cNvCxnSpPr>
          <p:nvPr/>
        </p:nvCxnSpPr>
        <p:spPr>
          <a:xfrm>
            <a:off x="10058400" y="4336396"/>
            <a:ext cx="2133600" cy="1399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6005015" y="4628784"/>
            <a:ext cx="6186985" cy="2923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02695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11959-DC13-478E-8CF8-36B79C370321}"/>
              </a:ext>
            </a:extLst>
          </p:cNvPr>
          <p:cNvSpPr>
            <a:spLocks noGrp="1"/>
          </p:cNvSpPr>
          <p:nvPr>
            <p:ph type="title"/>
          </p:nvPr>
        </p:nvSpPr>
        <p:spPr/>
        <p:txBody>
          <a:bodyPr>
            <a:normAutofit fontScale="90000"/>
          </a:bodyPr>
          <a:lstStyle/>
          <a:p>
            <a:r>
              <a:rPr lang="en-US" dirty="0"/>
              <a:t>Implementation: </a:t>
            </a:r>
            <a:br>
              <a:rPr lang="en-US" dirty="0"/>
            </a:br>
            <a:r>
              <a:rPr lang="en-US" dirty="0"/>
              <a:t>Making it Real</a:t>
            </a:r>
          </a:p>
        </p:txBody>
      </p:sp>
      <p:sp>
        <p:nvSpPr>
          <p:cNvPr id="3" name="Slide Number Placeholder 2">
            <a:extLst>
              <a:ext uri="{FF2B5EF4-FFF2-40B4-BE49-F238E27FC236}">
                <a16:creationId xmlns:a16="http://schemas.microsoft.com/office/drawing/2014/main" id="{00F4E229-C09F-481D-B534-C5DB764EC930}"/>
              </a:ext>
            </a:extLst>
          </p:cNvPr>
          <p:cNvSpPr>
            <a:spLocks noGrp="1"/>
          </p:cNvSpPr>
          <p:nvPr>
            <p:ph type="sldNum" sz="quarter" idx="2"/>
          </p:nvPr>
        </p:nvSpPr>
        <p:spPr/>
        <p:txBody>
          <a:bodyPr/>
          <a:lstStyle/>
          <a:p>
            <a:fld id="{86CB4B4D-7CA3-9044-876B-883B54F8677D}" type="slidenum">
              <a:rPr lang="en-US" smtClean="0"/>
              <a:t>159</a:t>
            </a:fld>
            <a:endParaRPr lang="en-US"/>
          </a:p>
        </p:txBody>
      </p:sp>
    </p:spTree>
    <p:extLst>
      <p:ext uri="{BB962C8B-B14F-4D97-AF65-F5344CB8AC3E}">
        <p14:creationId xmlns:p14="http://schemas.microsoft.com/office/powerpoint/2010/main" val="346073752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87E5A-2669-42DA-936B-4D74382544EA}"/>
              </a:ext>
            </a:extLst>
          </p:cNvPr>
          <p:cNvSpPr>
            <a:spLocks noGrp="1"/>
          </p:cNvSpPr>
          <p:nvPr>
            <p:ph type="title"/>
          </p:nvPr>
        </p:nvSpPr>
        <p:spPr/>
        <p:txBody>
          <a:bodyPr>
            <a:normAutofit fontScale="90000"/>
          </a:bodyPr>
          <a:lstStyle/>
          <a:p>
            <a:r>
              <a:rPr lang="en-US" dirty="0"/>
              <a:t>Wharves, Jetties, Piers and Quays</a:t>
            </a:r>
          </a:p>
        </p:txBody>
      </p:sp>
      <p:sp>
        <p:nvSpPr>
          <p:cNvPr id="3" name="Content Placeholder 2">
            <a:extLst>
              <a:ext uri="{FF2B5EF4-FFF2-40B4-BE49-F238E27FC236}">
                <a16:creationId xmlns:a16="http://schemas.microsoft.com/office/drawing/2014/main" id="{8F72B1DD-07A7-40E8-B639-9F0407642865}"/>
              </a:ext>
            </a:extLst>
          </p:cNvPr>
          <p:cNvSpPr>
            <a:spLocks noGrp="1"/>
          </p:cNvSpPr>
          <p:nvPr>
            <p:ph idx="1"/>
          </p:nvPr>
        </p:nvSpPr>
        <p:spPr/>
        <p:txBody>
          <a:bodyPr>
            <a:normAutofit fontScale="77500" lnSpcReduction="20000"/>
          </a:bodyPr>
          <a:lstStyle/>
          <a:p>
            <a:r>
              <a:rPr lang="en-US" dirty="0"/>
              <a:t>Did you know…</a:t>
            </a:r>
          </a:p>
          <a:p>
            <a:r>
              <a:rPr lang="en-US" dirty="0"/>
              <a:t>Wharf</a:t>
            </a:r>
          </a:p>
          <a:p>
            <a:pPr lvl="1"/>
            <a:r>
              <a:rPr lang="en-US" dirty="0"/>
              <a:t>Parallel</a:t>
            </a:r>
          </a:p>
          <a:p>
            <a:pPr lvl="1"/>
            <a:r>
              <a:rPr lang="en-US" dirty="0"/>
              <a:t>Open</a:t>
            </a:r>
          </a:p>
          <a:p>
            <a:r>
              <a:rPr lang="en-US" dirty="0"/>
              <a:t>Jetty</a:t>
            </a:r>
          </a:p>
          <a:p>
            <a:pPr lvl="1"/>
            <a:r>
              <a:rPr lang="en-US" dirty="0"/>
              <a:t>Perpendicular</a:t>
            </a:r>
          </a:p>
          <a:p>
            <a:pPr lvl="1"/>
            <a:r>
              <a:rPr lang="en-US" dirty="0"/>
              <a:t>Solid</a:t>
            </a:r>
          </a:p>
          <a:p>
            <a:r>
              <a:rPr lang="en-US" dirty="0"/>
              <a:t>Pier</a:t>
            </a:r>
          </a:p>
          <a:p>
            <a:pPr lvl="1"/>
            <a:r>
              <a:rPr lang="en-US" dirty="0"/>
              <a:t>Perpendicular</a:t>
            </a:r>
          </a:p>
          <a:p>
            <a:pPr lvl="1"/>
            <a:r>
              <a:rPr lang="en-US" dirty="0"/>
              <a:t>Open</a:t>
            </a:r>
          </a:p>
          <a:p>
            <a:pPr lvl="0"/>
            <a:r>
              <a:rPr lang="en-US" dirty="0"/>
              <a:t>Quay</a:t>
            </a:r>
          </a:p>
          <a:p>
            <a:pPr lvl="1"/>
            <a:r>
              <a:rPr lang="en-US" dirty="0"/>
              <a:t>Parallel</a:t>
            </a:r>
          </a:p>
          <a:p>
            <a:pPr lvl="1"/>
            <a:r>
              <a:rPr lang="en-US" dirty="0"/>
              <a:t>Solid</a:t>
            </a:r>
          </a:p>
        </p:txBody>
      </p:sp>
      <p:sp>
        <p:nvSpPr>
          <p:cNvPr id="5" name="Slide Number Placeholder 4">
            <a:extLst>
              <a:ext uri="{FF2B5EF4-FFF2-40B4-BE49-F238E27FC236}">
                <a16:creationId xmlns:a16="http://schemas.microsoft.com/office/drawing/2014/main" id="{903368C0-989C-4CC1-B8D4-F58957FD4FC4}"/>
              </a:ext>
            </a:extLst>
          </p:cNvPr>
          <p:cNvSpPr>
            <a:spLocks noGrp="1"/>
          </p:cNvSpPr>
          <p:nvPr>
            <p:ph type="sldNum" sz="quarter" idx="12"/>
          </p:nvPr>
        </p:nvSpPr>
        <p:spPr/>
        <p:txBody>
          <a:bodyPr/>
          <a:lstStyle/>
          <a:p>
            <a:pPr>
              <a:defRPr/>
            </a:pPr>
            <a:fld id="{A8F77ACA-F70E-FC48-8F8E-3B3052250F48}" type="slidenum">
              <a:rPr lang="en-US" smtClean="0"/>
              <a:pPr>
                <a:defRPr/>
              </a:pPr>
              <a:t>16</a:t>
            </a:fld>
            <a:endParaRPr lang="en-US"/>
          </a:p>
        </p:txBody>
      </p:sp>
    </p:spTree>
    <p:extLst>
      <p:ext uri="{BB962C8B-B14F-4D97-AF65-F5344CB8AC3E}">
        <p14:creationId xmlns:p14="http://schemas.microsoft.com/office/powerpoint/2010/main" val="172381031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Introducing the Semantic</a:t>
            </a:r>
            <a:r>
              <a:rPr lang="en-US" baseline="0" dirty="0"/>
              <a:t> Web</a:t>
            </a:r>
            <a:endParaRPr lang="en-US" dirty="0"/>
          </a:p>
        </p:txBody>
      </p:sp>
      <p:sp>
        <p:nvSpPr>
          <p:cNvPr id="3" name="Content Placeholder 2"/>
          <p:cNvSpPr>
            <a:spLocks noGrp="1"/>
          </p:cNvSpPr>
          <p:nvPr>
            <p:ph idx="1"/>
          </p:nvPr>
        </p:nvSpPr>
        <p:spPr/>
        <p:txBody>
          <a:bodyPr/>
          <a:lstStyle/>
          <a:p>
            <a:r>
              <a:rPr lang="en-US" dirty="0"/>
              <a:t>Web Ontology Language (OWL): </a:t>
            </a:r>
          </a:p>
          <a:p>
            <a:pPr lvl="1"/>
            <a:r>
              <a:rPr lang="en-US" dirty="0"/>
              <a:t>Triples (Subject – predicate – Object)</a:t>
            </a:r>
          </a:p>
          <a:p>
            <a:pPr lvl="0"/>
            <a:r>
              <a:rPr lang="en-US" dirty="0"/>
              <a:t>Model Formalism: First Order Logic</a:t>
            </a:r>
          </a:p>
          <a:p>
            <a:pPr lvl="1"/>
            <a:r>
              <a:rPr lang="en-US" dirty="0"/>
              <a:t>SMIF, OntoUML, OWL, ODM</a:t>
            </a:r>
          </a:p>
          <a:p>
            <a:pPr lvl="0"/>
            <a:r>
              <a:rPr lang="en-US" dirty="0"/>
              <a:t>Model Theory (semiotics):</a:t>
            </a:r>
          </a:p>
          <a:p>
            <a:pPr lvl="1"/>
            <a:r>
              <a:rPr lang="en-US" dirty="0"/>
              <a:t>What </a:t>
            </a:r>
            <a:r>
              <a:rPr lang="en-US" baseline="0" dirty="0"/>
              <a:t>the items in the model represent: Concepts</a:t>
            </a:r>
          </a:p>
          <a:p>
            <a:pPr marL="1485900" lvl="1" indent="-571500" defTabSz="914400" rtl="0" eaLnBrk="0" fontAlgn="base" hangingPunct="0">
              <a:spcBef>
                <a:spcPct val="20000"/>
              </a:spcBef>
              <a:spcAft>
                <a:spcPct val="0"/>
              </a:spcAft>
              <a:buSzTx/>
              <a:buFont typeface="Arial" charset="0"/>
              <a:buChar char="–"/>
              <a:defRPr/>
            </a:pPr>
            <a:r>
              <a:rPr lang="en-US" sz="5600" kern="1200" dirty="0">
                <a:solidFill>
                  <a:schemeClr val="tx1"/>
                </a:solidFill>
                <a:latin typeface="+mn-lt"/>
                <a:ea typeface="ＭＳ Ｐゴシック" charset="0"/>
                <a:cs typeface="+mn-cs"/>
              </a:rPr>
              <a:t>Conceptualization of real world things</a:t>
            </a:r>
          </a:p>
          <a:p>
            <a:pPr marL="1485900" lvl="1" indent="-571500" defTabSz="914400" rtl="0" eaLnBrk="0" fontAlgn="base" hangingPunct="0">
              <a:spcBef>
                <a:spcPct val="20000"/>
              </a:spcBef>
              <a:spcAft>
                <a:spcPct val="0"/>
              </a:spcAft>
              <a:buSzTx/>
              <a:buFont typeface="Arial" charset="0"/>
              <a:buChar char="–"/>
              <a:defRPr/>
            </a:pPr>
            <a:r>
              <a:rPr lang="en-US" sz="5600" kern="1200" dirty="0">
                <a:solidFill>
                  <a:schemeClr val="tx1"/>
                </a:solidFill>
                <a:latin typeface="+mn-lt"/>
                <a:ea typeface="ＭＳ Ｐゴシック" charset="0"/>
                <a:cs typeface="+mn-cs"/>
              </a:rPr>
              <a:t>Legal, accounting etc. </a:t>
            </a:r>
            <a:endParaRPr lang="en-US" sz="5600" dirty="0"/>
          </a:p>
          <a:p>
            <a:pPr lvl="1"/>
            <a:endParaRPr lang="en-US" dirty="0"/>
          </a:p>
        </p:txBody>
      </p:sp>
      <p:sp>
        <p:nvSpPr>
          <p:cNvPr id="4" name="Slide Number Placeholder 3"/>
          <p:cNvSpPr>
            <a:spLocks noGrp="1"/>
          </p:cNvSpPr>
          <p:nvPr>
            <p:ph type="sldNum" sz="quarter" idx="11"/>
          </p:nvPr>
        </p:nvSpPr>
        <p:spPr/>
        <p:txBody>
          <a:bodyPr/>
          <a:lstStyle/>
          <a:p>
            <a:pPr>
              <a:defRPr/>
            </a:pPr>
            <a:endParaRPr lang="en-US" dirty="0"/>
          </a:p>
        </p:txBody>
      </p:sp>
    </p:spTree>
    <p:extLst>
      <p:ext uri="{BB962C8B-B14F-4D97-AF65-F5344CB8AC3E}">
        <p14:creationId xmlns:p14="http://schemas.microsoft.com/office/powerpoint/2010/main" val="240568431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Subject-predicate-Object</a:t>
            </a:r>
          </a:p>
        </p:txBody>
      </p:sp>
      <p:sp>
        <p:nvSpPr>
          <p:cNvPr id="4" name="Rectangle 3"/>
          <p:cNvSpPr/>
          <p:nvPr/>
        </p:nvSpPr>
        <p:spPr>
          <a:xfrm>
            <a:off x="4876800" y="4724400"/>
            <a:ext cx="4419600" cy="1219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dirty="0">
                <a:solidFill>
                  <a:schemeClr val="tx1"/>
                </a:solidFill>
              </a:rPr>
              <a:t>Subject</a:t>
            </a:r>
          </a:p>
        </p:txBody>
      </p:sp>
      <p:sp>
        <p:nvSpPr>
          <p:cNvPr id="5" name="Rectangle 4"/>
          <p:cNvSpPr/>
          <p:nvPr/>
        </p:nvSpPr>
        <p:spPr>
          <a:xfrm>
            <a:off x="14630400" y="4724400"/>
            <a:ext cx="4419600" cy="1219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dirty="0">
                <a:solidFill>
                  <a:schemeClr val="tx1"/>
                </a:solidFill>
              </a:rPr>
              <a:t>Object</a:t>
            </a:r>
          </a:p>
        </p:txBody>
      </p:sp>
      <p:cxnSp>
        <p:nvCxnSpPr>
          <p:cNvPr id="7" name="Straight Arrow Connector 6"/>
          <p:cNvCxnSpPr>
            <a:stCxn id="4" idx="3"/>
            <a:endCxn id="5" idx="1"/>
          </p:cNvCxnSpPr>
          <p:nvPr/>
        </p:nvCxnSpPr>
        <p:spPr>
          <a:xfrm>
            <a:off x="9296400" y="5334000"/>
            <a:ext cx="5334000"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741460" y="4572000"/>
            <a:ext cx="2925801" cy="830997"/>
          </a:xfrm>
          <a:prstGeom prst="rect">
            <a:avLst/>
          </a:prstGeom>
          <a:noFill/>
        </p:spPr>
        <p:txBody>
          <a:bodyPr wrap="none" rtlCol="0">
            <a:spAutoFit/>
          </a:bodyPr>
          <a:lstStyle/>
          <a:p>
            <a:r>
              <a:rPr lang="en-US" sz="4800" dirty="0"/>
              <a:t>predicate</a:t>
            </a:r>
            <a:endParaRPr lang="en-US" sz="6400" dirty="0"/>
          </a:p>
        </p:txBody>
      </p:sp>
      <p:sp>
        <p:nvSpPr>
          <p:cNvPr id="6" name="Slide Number Placeholder 5">
            <a:extLst>
              <a:ext uri="{FF2B5EF4-FFF2-40B4-BE49-F238E27FC236}">
                <a16:creationId xmlns:a16="http://schemas.microsoft.com/office/drawing/2014/main" id="{5E93ED98-159E-4C60-99DC-29B40EBD42CB}"/>
              </a:ext>
            </a:extLst>
          </p:cNvPr>
          <p:cNvSpPr>
            <a:spLocks noGrp="1"/>
          </p:cNvSpPr>
          <p:nvPr>
            <p:ph type="sldNum" sz="quarter" idx="12"/>
          </p:nvPr>
        </p:nvSpPr>
        <p:spPr/>
        <p:txBody>
          <a:bodyPr/>
          <a:lstStyle/>
          <a:p>
            <a:pPr>
              <a:defRPr/>
            </a:pPr>
            <a:fld id="{A8F77ACA-F70E-FC48-8F8E-3B3052250F48}" type="slidenum">
              <a:rPr lang="en-US" smtClean="0"/>
              <a:pPr>
                <a:defRPr/>
              </a:pPr>
              <a:t>161</a:t>
            </a:fld>
            <a:endParaRPr lang="en-US"/>
          </a:p>
        </p:txBody>
      </p:sp>
    </p:spTree>
    <p:extLst>
      <p:ext uri="{BB962C8B-B14F-4D97-AF65-F5344CB8AC3E}">
        <p14:creationId xmlns:p14="http://schemas.microsoft.com/office/powerpoint/2010/main" val="206524661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Subject-predicate-Object</a:t>
            </a:r>
          </a:p>
        </p:txBody>
      </p:sp>
      <p:sp>
        <p:nvSpPr>
          <p:cNvPr id="4" name="Rectangle 3"/>
          <p:cNvSpPr/>
          <p:nvPr/>
        </p:nvSpPr>
        <p:spPr>
          <a:xfrm>
            <a:off x="4876800" y="4724400"/>
            <a:ext cx="4419600" cy="1219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dirty="0">
                <a:solidFill>
                  <a:schemeClr val="tx1"/>
                </a:solidFill>
              </a:rPr>
              <a:t>Subject</a:t>
            </a:r>
          </a:p>
        </p:txBody>
      </p:sp>
      <p:sp>
        <p:nvSpPr>
          <p:cNvPr id="5" name="Rectangle 4"/>
          <p:cNvSpPr/>
          <p:nvPr/>
        </p:nvSpPr>
        <p:spPr>
          <a:xfrm>
            <a:off x="14630400" y="4724400"/>
            <a:ext cx="4419600" cy="1219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dirty="0">
                <a:solidFill>
                  <a:schemeClr val="tx1"/>
                </a:solidFill>
              </a:rPr>
              <a:t>Object</a:t>
            </a:r>
          </a:p>
        </p:txBody>
      </p:sp>
      <p:cxnSp>
        <p:nvCxnSpPr>
          <p:cNvPr id="7" name="Straight Arrow Connector 6"/>
          <p:cNvCxnSpPr>
            <a:stCxn id="4" idx="3"/>
            <a:endCxn id="5" idx="1"/>
          </p:cNvCxnSpPr>
          <p:nvPr/>
        </p:nvCxnSpPr>
        <p:spPr>
          <a:xfrm>
            <a:off x="9296400" y="5334000"/>
            <a:ext cx="5334000"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741460" y="4572000"/>
            <a:ext cx="2925801" cy="830997"/>
          </a:xfrm>
          <a:prstGeom prst="rect">
            <a:avLst/>
          </a:prstGeom>
          <a:noFill/>
        </p:spPr>
        <p:txBody>
          <a:bodyPr wrap="none" rtlCol="0">
            <a:spAutoFit/>
          </a:bodyPr>
          <a:lstStyle/>
          <a:p>
            <a:r>
              <a:rPr lang="en-US" sz="4800" dirty="0"/>
              <a:t>predicate</a:t>
            </a:r>
            <a:endParaRPr lang="en-US" sz="6400" dirty="0"/>
          </a:p>
        </p:txBody>
      </p:sp>
      <p:sp>
        <p:nvSpPr>
          <p:cNvPr id="9" name="TextBox 8"/>
          <p:cNvSpPr txBox="1"/>
          <p:nvPr/>
        </p:nvSpPr>
        <p:spPr>
          <a:xfrm>
            <a:off x="3348568" y="7010401"/>
            <a:ext cx="8121134" cy="1446550"/>
          </a:xfrm>
          <a:prstGeom prst="rect">
            <a:avLst/>
          </a:prstGeom>
          <a:noFill/>
        </p:spPr>
        <p:txBody>
          <a:bodyPr wrap="none" rtlCol="0">
            <a:spAutoFit/>
          </a:bodyPr>
          <a:lstStyle/>
          <a:p>
            <a:r>
              <a:rPr lang="en-US" sz="4400" dirty="0"/>
              <a:t>This is a class of “Thing”</a:t>
            </a:r>
          </a:p>
          <a:p>
            <a:r>
              <a:rPr lang="en-US" sz="4400" dirty="0"/>
              <a:t>Defined in set theoretic terms</a:t>
            </a:r>
          </a:p>
        </p:txBody>
      </p:sp>
      <p:sp>
        <p:nvSpPr>
          <p:cNvPr id="10" name="TextBox 9"/>
          <p:cNvSpPr txBox="1"/>
          <p:nvPr/>
        </p:nvSpPr>
        <p:spPr>
          <a:xfrm>
            <a:off x="8737052" y="3200401"/>
            <a:ext cx="6522940" cy="1446550"/>
          </a:xfrm>
          <a:prstGeom prst="rect">
            <a:avLst/>
          </a:prstGeom>
          <a:noFill/>
        </p:spPr>
        <p:txBody>
          <a:bodyPr wrap="none" rtlCol="0">
            <a:spAutoFit/>
          </a:bodyPr>
          <a:lstStyle/>
          <a:p>
            <a:r>
              <a:rPr lang="en-US" sz="4400" dirty="0"/>
              <a:t>This is formal assertion</a:t>
            </a:r>
          </a:p>
          <a:p>
            <a:r>
              <a:rPr lang="en-US" sz="4400" dirty="0"/>
              <a:t>(like a verb)</a:t>
            </a:r>
            <a:endParaRPr lang="en-US" sz="6000" dirty="0"/>
          </a:p>
        </p:txBody>
      </p:sp>
      <p:sp>
        <p:nvSpPr>
          <p:cNvPr id="11" name="TextBox 10"/>
          <p:cNvSpPr txBox="1"/>
          <p:nvPr/>
        </p:nvSpPr>
        <p:spPr>
          <a:xfrm>
            <a:off x="11788608" y="7241739"/>
            <a:ext cx="10192213" cy="1446550"/>
          </a:xfrm>
          <a:prstGeom prst="rect">
            <a:avLst/>
          </a:prstGeom>
          <a:noFill/>
        </p:spPr>
        <p:txBody>
          <a:bodyPr wrap="none" rtlCol="0">
            <a:spAutoFit/>
          </a:bodyPr>
          <a:lstStyle/>
          <a:p>
            <a:r>
              <a:rPr lang="en-US" sz="4400" dirty="0"/>
              <a:t>This may be another class of “Thing”</a:t>
            </a:r>
          </a:p>
          <a:p>
            <a:r>
              <a:rPr lang="en-US" sz="4400" dirty="0"/>
              <a:t>or it may be a basic type e.g. number</a:t>
            </a:r>
          </a:p>
        </p:txBody>
      </p:sp>
      <p:cxnSp>
        <p:nvCxnSpPr>
          <p:cNvPr id="13" name="Straight Arrow Connector 12"/>
          <p:cNvCxnSpPr>
            <a:endCxn id="4" idx="2"/>
          </p:cNvCxnSpPr>
          <p:nvPr/>
        </p:nvCxnSpPr>
        <p:spPr>
          <a:xfrm flipV="1">
            <a:off x="5638800" y="5943600"/>
            <a:ext cx="14478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14276071" y="5943601"/>
            <a:ext cx="1421130" cy="12981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0398672" y="4493063"/>
            <a:ext cx="574128" cy="8176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19FC695-102E-4771-ACA8-65EE2FD4EF39}"/>
              </a:ext>
            </a:extLst>
          </p:cNvPr>
          <p:cNvSpPr>
            <a:spLocks noGrp="1"/>
          </p:cNvSpPr>
          <p:nvPr>
            <p:ph type="sldNum" sz="quarter" idx="12"/>
          </p:nvPr>
        </p:nvSpPr>
        <p:spPr/>
        <p:txBody>
          <a:bodyPr/>
          <a:lstStyle/>
          <a:p>
            <a:pPr>
              <a:defRPr/>
            </a:pPr>
            <a:fld id="{A8F77ACA-F70E-FC48-8F8E-3B3052250F48}" type="slidenum">
              <a:rPr lang="en-US" smtClean="0"/>
              <a:pPr>
                <a:defRPr/>
              </a:pPr>
              <a:t>162</a:t>
            </a:fld>
            <a:endParaRPr lang="en-US"/>
          </a:p>
        </p:txBody>
      </p:sp>
    </p:spTree>
    <p:extLst>
      <p:ext uri="{BB962C8B-B14F-4D97-AF65-F5344CB8AC3E}">
        <p14:creationId xmlns:p14="http://schemas.microsoft.com/office/powerpoint/2010/main" val="405026802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a:t>
            </a:r>
          </a:p>
        </p:txBody>
      </p:sp>
      <p:sp>
        <p:nvSpPr>
          <p:cNvPr id="4" name="Rectangle 3"/>
          <p:cNvSpPr/>
          <p:nvPr/>
        </p:nvSpPr>
        <p:spPr>
          <a:xfrm>
            <a:off x="4876800" y="7162800"/>
            <a:ext cx="4419600" cy="1219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dirty="0">
                <a:solidFill>
                  <a:schemeClr val="tx1"/>
                </a:solidFill>
              </a:rPr>
              <a:t>Thing</a:t>
            </a:r>
          </a:p>
        </p:txBody>
      </p:sp>
      <p:sp>
        <p:nvSpPr>
          <p:cNvPr id="5" name="Rectangle 4"/>
          <p:cNvSpPr/>
          <p:nvPr/>
        </p:nvSpPr>
        <p:spPr>
          <a:xfrm>
            <a:off x="14630400" y="7162800"/>
            <a:ext cx="4419600" cy="1219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dirty="0">
                <a:solidFill>
                  <a:schemeClr val="tx1"/>
                </a:solidFill>
              </a:rPr>
              <a:t>Thing</a:t>
            </a:r>
          </a:p>
        </p:txBody>
      </p:sp>
      <p:cxnSp>
        <p:nvCxnSpPr>
          <p:cNvPr id="7" name="Straight Arrow Connector 6"/>
          <p:cNvCxnSpPr>
            <a:stCxn id="4" idx="3"/>
            <a:endCxn id="5" idx="1"/>
          </p:cNvCxnSpPr>
          <p:nvPr/>
        </p:nvCxnSpPr>
        <p:spPr>
          <a:xfrm>
            <a:off x="9296400" y="7772400"/>
            <a:ext cx="5334000"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856876" y="7010400"/>
            <a:ext cx="2694969" cy="769441"/>
          </a:xfrm>
          <a:prstGeom prst="rect">
            <a:avLst/>
          </a:prstGeom>
          <a:noFill/>
        </p:spPr>
        <p:txBody>
          <a:bodyPr wrap="none" rtlCol="0">
            <a:spAutoFit/>
          </a:bodyPr>
          <a:lstStyle/>
          <a:p>
            <a:r>
              <a:rPr lang="en-US" sz="4400" dirty="0"/>
              <a:t>predicate</a:t>
            </a:r>
            <a:endParaRPr lang="en-US" sz="6400" dirty="0"/>
          </a:p>
        </p:txBody>
      </p:sp>
      <p:sp>
        <p:nvSpPr>
          <p:cNvPr id="18" name="Rectangle 17"/>
          <p:cNvSpPr/>
          <p:nvPr/>
        </p:nvSpPr>
        <p:spPr>
          <a:xfrm>
            <a:off x="4876800" y="4114800"/>
            <a:ext cx="4419600" cy="1219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dirty="0">
                <a:solidFill>
                  <a:schemeClr val="tx1"/>
                </a:solidFill>
              </a:rPr>
              <a:t>Thing</a:t>
            </a:r>
          </a:p>
        </p:txBody>
      </p:sp>
      <p:cxnSp>
        <p:nvCxnSpPr>
          <p:cNvPr id="23" name="Straight Arrow Connector 22"/>
          <p:cNvCxnSpPr>
            <a:stCxn id="4" idx="0"/>
            <a:endCxn id="18" idx="2"/>
          </p:cNvCxnSpPr>
          <p:nvPr/>
        </p:nvCxnSpPr>
        <p:spPr>
          <a:xfrm flipV="1">
            <a:off x="7086600" y="5334000"/>
            <a:ext cx="0" cy="1828800"/>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107072" y="5334001"/>
            <a:ext cx="10879901" cy="1446550"/>
          </a:xfrm>
          <a:prstGeom prst="rect">
            <a:avLst/>
          </a:prstGeom>
          <a:noFill/>
        </p:spPr>
        <p:txBody>
          <a:bodyPr wrap="none" rtlCol="0">
            <a:spAutoFit/>
          </a:bodyPr>
          <a:lstStyle/>
          <a:p>
            <a:r>
              <a:rPr lang="en-US" sz="4400" dirty="0"/>
              <a:t>Classes of thing are classified </a:t>
            </a:r>
          </a:p>
          <a:p>
            <a:r>
              <a:rPr lang="en-US" sz="4400" dirty="0"/>
              <a:t>according to what type of thing they are</a:t>
            </a:r>
          </a:p>
        </p:txBody>
      </p:sp>
      <p:cxnSp>
        <p:nvCxnSpPr>
          <p:cNvPr id="26" name="Straight Arrow Connector 25"/>
          <p:cNvCxnSpPr>
            <a:stCxn id="24" idx="1"/>
          </p:cNvCxnSpPr>
          <p:nvPr/>
        </p:nvCxnSpPr>
        <p:spPr>
          <a:xfrm flipH="1">
            <a:off x="7086601" y="6057276"/>
            <a:ext cx="1020471" cy="191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798736" y="5980332"/>
            <a:ext cx="1127232" cy="769441"/>
          </a:xfrm>
          <a:prstGeom prst="rect">
            <a:avLst/>
          </a:prstGeom>
          <a:noFill/>
        </p:spPr>
        <p:txBody>
          <a:bodyPr wrap="none" rtlCol="0">
            <a:spAutoFit/>
          </a:bodyPr>
          <a:lstStyle/>
          <a:p>
            <a:r>
              <a:rPr lang="en-US" sz="4400" dirty="0"/>
              <a:t>Is a</a:t>
            </a:r>
          </a:p>
        </p:txBody>
      </p:sp>
      <p:sp>
        <p:nvSpPr>
          <p:cNvPr id="9" name="Slide Number Placeholder 8">
            <a:extLst>
              <a:ext uri="{FF2B5EF4-FFF2-40B4-BE49-F238E27FC236}">
                <a16:creationId xmlns:a16="http://schemas.microsoft.com/office/drawing/2014/main" id="{FE132C1F-2CBA-4C13-B6E6-13108AD27704}"/>
              </a:ext>
            </a:extLst>
          </p:cNvPr>
          <p:cNvSpPr>
            <a:spLocks noGrp="1"/>
          </p:cNvSpPr>
          <p:nvPr>
            <p:ph type="sldNum" sz="quarter" idx="12"/>
          </p:nvPr>
        </p:nvSpPr>
        <p:spPr/>
        <p:txBody>
          <a:bodyPr/>
          <a:lstStyle/>
          <a:p>
            <a:pPr>
              <a:defRPr/>
            </a:pPr>
            <a:fld id="{A8F77ACA-F70E-FC48-8F8E-3B3052250F48}" type="slidenum">
              <a:rPr lang="en-US" smtClean="0"/>
              <a:pPr>
                <a:defRPr/>
              </a:pPr>
              <a:t>163</a:t>
            </a:fld>
            <a:endParaRPr lang="en-US"/>
          </a:p>
        </p:txBody>
      </p:sp>
    </p:spTree>
    <p:extLst>
      <p:ext uri="{BB962C8B-B14F-4D97-AF65-F5344CB8AC3E}">
        <p14:creationId xmlns:p14="http://schemas.microsoft.com/office/powerpoint/2010/main" val="306552644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Triples</a:t>
            </a:r>
          </a:p>
        </p:txBody>
      </p:sp>
      <p:sp>
        <p:nvSpPr>
          <p:cNvPr id="4" name="Rectangle 3"/>
          <p:cNvSpPr/>
          <p:nvPr/>
        </p:nvSpPr>
        <p:spPr>
          <a:xfrm>
            <a:off x="4876800" y="7162800"/>
            <a:ext cx="4419600" cy="1219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dirty="0">
                <a:solidFill>
                  <a:schemeClr val="tx1"/>
                </a:solidFill>
              </a:rPr>
              <a:t>Thing</a:t>
            </a:r>
          </a:p>
        </p:txBody>
      </p:sp>
      <p:sp>
        <p:nvSpPr>
          <p:cNvPr id="5" name="Rectangle 4"/>
          <p:cNvSpPr/>
          <p:nvPr/>
        </p:nvSpPr>
        <p:spPr>
          <a:xfrm>
            <a:off x="14630400" y="7162800"/>
            <a:ext cx="4419600" cy="1219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dirty="0">
                <a:solidFill>
                  <a:schemeClr val="tx1"/>
                </a:solidFill>
              </a:rPr>
              <a:t>Thing</a:t>
            </a:r>
          </a:p>
        </p:txBody>
      </p:sp>
      <p:cxnSp>
        <p:nvCxnSpPr>
          <p:cNvPr id="7" name="Straight Arrow Connector 6"/>
          <p:cNvCxnSpPr>
            <a:stCxn id="4" idx="3"/>
            <a:endCxn id="5" idx="1"/>
          </p:cNvCxnSpPr>
          <p:nvPr/>
        </p:nvCxnSpPr>
        <p:spPr>
          <a:xfrm>
            <a:off x="9296400" y="7772400"/>
            <a:ext cx="5334000"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856876" y="7010400"/>
            <a:ext cx="2694969" cy="769441"/>
          </a:xfrm>
          <a:prstGeom prst="rect">
            <a:avLst/>
          </a:prstGeom>
          <a:noFill/>
        </p:spPr>
        <p:txBody>
          <a:bodyPr wrap="none" rtlCol="0">
            <a:spAutoFit/>
          </a:bodyPr>
          <a:lstStyle/>
          <a:p>
            <a:r>
              <a:rPr lang="en-US" sz="4400" dirty="0"/>
              <a:t>predicate</a:t>
            </a:r>
            <a:endParaRPr lang="en-US" sz="6400" dirty="0"/>
          </a:p>
        </p:txBody>
      </p:sp>
      <p:sp>
        <p:nvSpPr>
          <p:cNvPr id="18" name="Rectangle 17"/>
          <p:cNvSpPr/>
          <p:nvPr/>
        </p:nvSpPr>
        <p:spPr>
          <a:xfrm>
            <a:off x="4876800" y="4114800"/>
            <a:ext cx="4419600" cy="1219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dirty="0">
                <a:solidFill>
                  <a:schemeClr val="tx1"/>
                </a:solidFill>
              </a:rPr>
              <a:t>Thing</a:t>
            </a:r>
          </a:p>
        </p:txBody>
      </p:sp>
      <p:cxnSp>
        <p:nvCxnSpPr>
          <p:cNvPr id="23" name="Straight Arrow Connector 22"/>
          <p:cNvCxnSpPr>
            <a:stCxn id="4" idx="0"/>
            <a:endCxn id="18" idx="2"/>
          </p:cNvCxnSpPr>
          <p:nvPr/>
        </p:nvCxnSpPr>
        <p:spPr>
          <a:xfrm flipV="1">
            <a:off x="7086600" y="5334000"/>
            <a:ext cx="0" cy="1828800"/>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878676" y="5334001"/>
            <a:ext cx="12168716" cy="1446550"/>
          </a:xfrm>
          <a:prstGeom prst="rect">
            <a:avLst/>
          </a:prstGeom>
          <a:noFill/>
        </p:spPr>
        <p:txBody>
          <a:bodyPr wrap="none" rtlCol="0">
            <a:spAutoFit/>
          </a:bodyPr>
          <a:lstStyle/>
          <a:p>
            <a:r>
              <a:rPr lang="en-US" sz="4400" dirty="0"/>
              <a:t>All of these assertions are called </a:t>
            </a:r>
            <a:r>
              <a:rPr lang="en-US" sz="4400" i="1" dirty="0"/>
              <a:t>“Triples”</a:t>
            </a:r>
          </a:p>
          <a:p>
            <a:r>
              <a:rPr lang="en-US" sz="4400" dirty="0"/>
              <a:t>and are stored in some kind of </a:t>
            </a:r>
            <a:r>
              <a:rPr lang="en-US" sz="4400" i="1" dirty="0"/>
              <a:t>“Triple store”</a:t>
            </a:r>
            <a:endParaRPr lang="en-US" sz="6400" i="1" dirty="0"/>
          </a:p>
        </p:txBody>
      </p:sp>
      <p:cxnSp>
        <p:nvCxnSpPr>
          <p:cNvPr id="26" name="Straight Arrow Connector 25"/>
          <p:cNvCxnSpPr>
            <a:stCxn id="24" idx="1"/>
          </p:cNvCxnSpPr>
          <p:nvPr/>
        </p:nvCxnSpPr>
        <p:spPr>
          <a:xfrm flipH="1">
            <a:off x="7086601" y="6057276"/>
            <a:ext cx="792075" cy="191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A99328B3-648C-4373-81F3-3B3D2288DF3C}"/>
              </a:ext>
            </a:extLst>
          </p:cNvPr>
          <p:cNvSpPr>
            <a:spLocks noGrp="1"/>
          </p:cNvSpPr>
          <p:nvPr>
            <p:ph type="sldNum" sz="quarter" idx="12"/>
          </p:nvPr>
        </p:nvSpPr>
        <p:spPr/>
        <p:txBody>
          <a:bodyPr/>
          <a:lstStyle/>
          <a:p>
            <a:pPr>
              <a:defRPr/>
            </a:pPr>
            <a:fld id="{A8F77ACA-F70E-FC48-8F8E-3B3052250F48}" type="slidenum">
              <a:rPr lang="en-US" smtClean="0"/>
              <a:pPr>
                <a:defRPr/>
              </a:pPr>
              <a:t>164</a:t>
            </a:fld>
            <a:endParaRPr lang="en-US"/>
          </a:p>
        </p:txBody>
      </p:sp>
    </p:spTree>
    <p:extLst>
      <p:ext uri="{BB962C8B-B14F-4D97-AF65-F5344CB8AC3E}">
        <p14:creationId xmlns:p14="http://schemas.microsoft.com/office/powerpoint/2010/main" val="36132887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545E0-68C4-4624-A938-25D0EFD56A7D}"/>
              </a:ext>
            </a:extLst>
          </p:cNvPr>
          <p:cNvSpPr>
            <a:spLocks noGrp="1"/>
          </p:cNvSpPr>
          <p:nvPr>
            <p:ph type="title"/>
          </p:nvPr>
        </p:nvSpPr>
        <p:spPr/>
        <p:txBody>
          <a:bodyPr/>
          <a:lstStyle/>
          <a:p>
            <a:r>
              <a:rPr lang="en-US" dirty="0"/>
              <a:t>Ontology Styles</a:t>
            </a:r>
          </a:p>
        </p:txBody>
      </p:sp>
      <p:sp>
        <p:nvSpPr>
          <p:cNvPr id="3" name="Content Placeholder 2">
            <a:extLst>
              <a:ext uri="{FF2B5EF4-FFF2-40B4-BE49-F238E27FC236}">
                <a16:creationId xmlns:a16="http://schemas.microsoft.com/office/drawing/2014/main" id="{9BB66D69-8ADF-49F7-9B20-83B30718EF0D}"/>
              </a:ext>
            </a:extLst>
          </p:cNvPr>
          <p:cNvSpPr>
            <a:spLocks noGrp="1"/>
          </p:cNvSpPr>
          <p:nvPr>
            <p:ph idx="1"/>
          </p:nvPr>
        </p:nvSpPr>
        <p:spPr/>
        <p:txBody>
          <a:bodyPr>
            <a:normAutofit fontScale="92500" lnSpcReduction="20000"/>
          </a:bodyPr>
          <a:lstStyle/>
          <a:p>
            <a:r>
              <a:rPr lang="en-US" dirty="0"/>
              <a:t>Stand-alone</a:t>
            </a:r>
            <a:r>
              <a:rPr lang="en-US" baseline="0" dirty="0"/>
              <a:t> application: </a:t>
            </a:r>
          </a:p>
          <a:p>
            <a:pPr lvl="1"/>
            <a:r>
              <a:rPr lang="en-US" baseline="0" dirty="0"/>
              <a:t>Keep the properties under-specified</a:t>
            </a:r>
          </a:p>
          <a:p>
            <a:pPr lvl="1"/>
            <a:r>
              <a:rPr lang="en-US" baseline="0" dirty="0"/>
              <a:t>Meaning inheres in the whole graph when reasoning over</a:t>
            </a:r>
          </a:p>
          <a:p>
            <a:pPr lvl="1"/>
            <a:r>
              <a:rPr lang="en-US" baseline="0" dirty="0"/>
              <a:t>Complex graph to ensure it matches an unambiguous set of things about the world</a:t>
            </a:r>
          </a:p>
          <a:p>
            <a:pPr lvl="0"/>
            <a:r>
              <a:rPr lang="en-US" baseline="0" dirty="0"/>
              <a:t>Concept Ontology </a:t>
            </a:r>
          </a:p>
          <a:p>
            <a:pPr lvl="1"/>
            <a:r>
              <a:rPr lang="en-US" baseline="0" dirty="0"/>
              <a:t>Specify domain and range</a:t>
            </a:r>
          </a:p>
          <a:p>
            <a:pPr lvl="1"/>
            <a:r>
              <a:rPr lang="en-US" baseline="0" dirty="0"/>
              <a:t>Introduce abstractions as needed to do this</a:t>
            </a:r>
          </a:p>
          <a:p>
            <a:pPr lvl="1"/>
            <a:r>
              <a:rPr lang="en-US" baseline="0" dirty="0"/>
              <a:t>Use more qualified predicate names</a:t>
            </a:r>
          </a:p>
          <a:p>
            <a:pPr lvl="1"/>
            <a:r>
              <a:rPr lang="en-US" baseline="0" dirty="0"/>
              <a:t>Most times, the intended meaning of the property is much narrower than the usual usage of the word in human language</a:t>
            </a:r>
          </a:p>
          <a:p>
            <a:pPr lvl="2"/>
            <a:r>
              <a:rPr lang="en-US" baseline="0" dirty="0"/>
              <a:t>Don’t let language games mess up your ontology!</a:t>
            </a:r>
          </a:p>
          <a:p>
            <a:endParaRPr lang="en-US" baseline="0" dirty="0"/>
          </a:p>
          <a:p>
            <a:endParaRPr lang="en-US" dirty="0"/>
          </a:p>
        </p:txBody>
      </p:sp>
      <p:sp>
        <p:nvSpPr>
          <p:cNvPr id="5" name="Slide Number Placeholder 4">
            <a:extLst>
              <a:ext uri="{FF2B5EF4-FFF2-40B4-BE49-F238E27FC236}">
                <a16:creationId xmlns:a16="http://schemas.microsoft.com/office/drawing/2014/main" id="{76CF0C0B-55CE-4504-9161-407E03895FDD}"/>
              </a:ext>
            </a:extLst>
          </p:cNvPr>
          <p:cNvSpPr>
            <a:spLocks noGrp="1"/>
          </p:cNvSpPr>
          <p:nvPr>
            <p:ph type="sldNum" sz="quarter" idx="12"/>
          </p:nvPr>
        </p:nvSpPr>
        <p:spPr/>
        <p:txBody>
          <a:bodyPr/>
          <a:lstStyle/>
          <a:p>
            <a:pPr>
              <a:defRPr/>
            </a:pPr>
            <a:fld id="{A8F77ACA-F70E-FC48-8F8E-3B3052250F48}" type="slidenum">
              <a:rPr lang="en-US" smtClean="0"/>
              <a:pPr>
                <a:defRPr/>
              </a:pPr>
              <a:t>165</a:t>
            </a:fld>
            <a:endParaRPr lang="en-US"/>
          </a:p>
        </p:txBody>
      </p:sp>
    </p:spTree>
    <p:extLst>
      <p:ext uri="{BB962C8B-B14F-4D97-AF65-F5344CB8AC3E}">
        <p14:creationId xmlns:p14="http://schemas.microsoft.com/office/powerpoint/2010/main" val="203998739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8800" dirty="0"/>
              <a:t>Deep and Shallow Ontologies</a:t>
            </a:r>
            <a:endParaRPr lang="en-US" sz="8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18360" y="8186939"/>
            <a:ext cx="6458852" cy="4801270"/>
          </a:xfrm>
          <a:prstGeom prst="rect">
            <a:avLst/>
          </a:prstGeom>
        </p:spPr>
      </p:pic>
      <p:sp>
        <p:nvSpPr>
          <p:cNvPr id="6" name="TextBox 5"/>
          <p:cNvSpPr txBox="1"/>
          <p:nvPr/>
        </p:nvSpPr>
        <p:spPr>
          <a:xfrm>
            <a:off x="12010851" y="6019800"/>
            <a:ext cx="8648521" cy="1754326"/>
          </a:xfrm>
          <a:prstGeom prst="rect">
            <a:avLst/>
          </a:prstGeom>
          <a:noFill/>
        </p:spPr>
        <p:txBody>
          <a:bodyPr wrap="none" rtlCol="0">
            <a:spAutoFit/>
          </a:bodyPr>
          <a:lstStyle/>
          <a:p>
            <a:r>
              <a:rPr lang="en-GB" sz="3600" dirty="0"/>
              <a:t>Self-contained classes, properties </a:t>
            </a:r>
          </a:p>
          <a:p>
            <a:r>
              <a:rPr lang="en-GB" sz="3600" dirty="0"/>
              <a:t> and logical statements corresponding</a:t>
            </a:r>
          </a:p>
          <a:p>
            <a:r>
              <a:rPr lang="en-GB" sz="3600" dirty="0"/>
              <a:t> to some set of things in the world</a:t>
            </a:r>
            <a:endParaRPr lang="en-US" sz="3600" dirty="0"/>
          </a:p>
        </p:txBody>
      </p:sp>
      <p:sp>
        <p:nvSpPr>
          <p:cNvPr id="7" name="Rectangle 6"/>
          <p:cNvSpPr/>
          <p:nvPr/>
        </p:nvSpPr>
        <p:spPr>
          <a:xfrm>
            <a:off x="12591523" y="8001002"/>
            <a:ext cx="7906278" cy="5162548"/>
          </a:xfrm>
          <a:prstGeom prst="rect">
            <a:avLst/>
          </a:prstGeom>
          <a:no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3" name="Slide Number Placeholder 2"/>
          <p:cNvSpPr>
            <a:spLocks noGrp="1"/>
          </p:cNvSpPr>
          <p:nvPr>
            <p:ph type="sldNum" sz="quarter" idx="12"/>
          </p:nvPr>
        </p:nvSpPr>
        <p:spPr>
          <a:xfrm>
            <a:off x="11958009" y="13073062"/>
            <a:ext cx="458458" cy="482823"/>
          </a:xfrm>
        </p:spPr>
        <p:txBody>
          <a:bodyPr/>
          <a:lstStyle/>
          <a:p>
            <a:fld id="{7134E602-BF87-4F7A-9412-9471AFA037D5}" type="slidenum">
              <a:rPr lang="en-US" smtClean="0"/>
              <a:t>166</a:t>
            </a:fld>
            <a:endParaRPr lang="en-US"/>
          </a:p>
        </p:txBody>
      </p:sp>
    </p:spTree>
    <p:extLst>
      <p:ext uri="{BB962C8B-B14F-4D97-AF65-F5344CB8AC3E}">
        <p14:creationId xmlns:p14="http://schemas.microsoft.com/office/powerpoint/2010/main" val="319938881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8800" kern="1200" dirty="0">
                <a:solidFill>
                  <a:schemeClr val="tx1"/>
                </a:solidFill>
                <a:latin typeface="+mj-lt"/>
                <a:ea typeface="+mj-ea"/>
                <a:cs typeface="+mj-cs"/>
              </a:rPr>
              <a:t>Deep and Shallow Ontologies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18360" y="8186939"/>
            <a:ext cx="6458852" cy="4801270"/>
          </a:xfrm>
          <a:prstGeom prst="rect">
            <a:avLst/>
          </a:prstGeom>
        </p:spPr>
      </p:pic>
      <p:sp>
        <p:nvSpPr>
          <p:cNvPr id="6" name="Oval 5"/>
          <p:cNvSpPr/>
          <p:nvPr/>
        </p:nvSpPr>
        <p:spPr>
          <a:xfrm>
            <a:off x="5481152" y="4767300"/>
            <a:ext cx="762000" cy="609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7" name="Oval 6"/>
          <p:cNvSpPr/>
          <p:nvPr/>
        </p:nvSpPr>
        <p:spPr>
          <a:xfrm>
            <a:off x="6486626" y="3028956"/>
            <a:ext cx="762000" cy="609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8" name="Oval 7"/>
          <p:cNvSpPr/>
          <p:nvPr/>
        </p:nvSpPr>
        <p:spPr>
          <a:xfrm>
            <a:off x="4685240" y="7773144"/>
            <a:ext cx="762000" cy="609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9" name="Oval 8"/>
          <p:cNvSpPr/>
          <p:nvPr/>
        </p:nvSpPr>
        <p:spPr>
          <a:xfrm>
            <a:off x="9118756" y="12135518"/>
            <a:ext cx="762000" cy="609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0" name="Oval 9"/>
          <p:cNvSpPr/>
          <p:nvPr/>
        </p:nvSpPr>
        <p:spPr>
          <a:xfrm>
            <a:off x="10426230" y="10046762"/>
            <a:ext cx="762000" cy="609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1" name="Oval 10"/>
          <p:cNvSpPr/>
          <p:nvPr/>
        </p:nvSpPr>
        <p:spPr>
          <a:xfrm>
            <a:off x="3874690" y="10067248"/>
            <a:ext cx="762000" cy="609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2" name="Oval 11"/>
          <p:cNvSpPr/>
          <p:nvPr/>
        </p:nvSpPr>
        <p:spPr>
          <a:xfrm>
            <a:off x="7040732" y="12135518"/>
            <a:ext cx="762000" cy="609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3" name="Oval 12"/>
          <p:cNvSpPr/>
          <p:nvPr/>
        </p:nvSpPr>
        <p:spPr>
          <a:xfrm>
            <a:off x="7697798" y="4751220"/>
            <a:ext cx="762000" cy="609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4" name="Oval 13"/>
          <p:cNvSpPr/>
          <p:nvPr/>
        </p:nvSpPr>
        <p:spPr>
          <a:xfrm>
            <a:off x="8078798" y="10067248"/>
            <a:ext cx="762000" cy="609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5" name="Oval 14"/>
          <p:cNvSpPr/>
          <p:nvPr/>
        </p:nvSpPr>
        <p:spPr>
          <a:xfrm>
            <a:off x="8981802" y="7773144"/>
            <a:ext cx="762000" cy="609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cxnSp>
        <p:nvCxnSpPr>
          <p:cNvPr id="16" name="Straight Arrow Connector 15"/>
          <p:cNvCxnSpPr>
            <a:stCxn id="7" idx="5"/>
            <a:endCxn id="13" idx="0"/>
          </p:cNvCxnSpPr>
          <p:nvPr/>
        </p:nvCxnSpPr>
        <p:spPr>
          <a:xfrm>
            <a:off x="7137034" y="3549283"/>
            <a:ext cx="941764" cy="120193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8" idx="3"/>
            <a:endCxn id="11" idx="0"/>
          </p:cNvCxnSpPr>
          <p:nvPr/>
        </p:nvCxnSpPr>
        <p:spPr>
          <a:xfrm flipH="1">
            <a:off x="4255691" y="8293471"/>
            <a:ext cx="541142" cy="177377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6" idx="4"/>
            <a:endCxn id="8" idx="0"/>
          </p:cNvCxnSpPr>
          <p:nvPr/>
        </p:nvCxnSpPr>
        <p:spPr>
          <a:xfrm flipH="1">
            <a:off x="5066240" y="5376900"/>
            <a:ext cx="795912" cy="239624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1" idx="4"/>
            <a:endCxn id="161" idx="0"/>
          </p:cNvCxnSpPr>
          <p:nvPr/>
        </p:nvCxnSpPr>
        <p:spPr>
          <a:xfrm>
            <a:off x="4255690" y="10676849"/>
            <a:ext cx="13740" cy="145867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4" idx="3"/>
            <a:endCxn id="12" idx="0"/>
          </p:cNvCxnSpPr>
          <p:nvPr/>
        </p:nvCxnSpPr>
        <p:spPr>
          <a:xfrm flipH="1">
            <a:off x="7421733" y="10587574"/>
            <a:ext cx="768658" cy="154794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4" idx="5"/>
            <a:endCxn id="9" idx="0"/>
          </p:cNvCxnSpPr>
          <p:nvPr/>
        </p:nvCxnSpPr>
        <p:spPr>
          <a:xfrm>
            <a:off x="8729207" y="10587574"/>
            <a:ext cx="770550" cy="154794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1" idx="6"/>
            <a:endCxn id="14" idx="2"/>
          </p:cNvCxnSpPr>
          <p:nvPr/>
        </p:nvCxnSpPr>
        <p:spPr>
          <a:xfrm>
            <a:off x="4636690" y="10372048"/>
            <a:ext cx="3442108"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5"/>
            <a:endCxn id="15" idx="0"/>
          </p:cNvCxnSpPr>
          <p:nvPr/>
        </p:nvCxnSpPr>
        <p:spPr>
          <a:xfrm>
            <a:off x="8348206" y="5271547"/>
            <a:ext cx="1014596" cy="250159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8" idx="6"/>
            <a:endCxn id="176" idx="2"/>
          </p:cNvCxnSpPr>
          <p:nvPr/>
        </p:nvCxnSpPr>
        <p:spPr>
          <a:xfrm>
            <a:off x="5447240" y="8077944"/>
            <a:ext cx="1779676"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7" idx="3"/>
            <a:endCxn id="6" idx="0"/>
          </p:cNvCxnSpPr>
          <p:nvPr/>
        </p:nvCxnSpPr>
        <p:spPr>
          <a:xfrm flipH="1">
            <a:off x="5862153" y="3549283"/>
            <a:ext cx="736066" cy="121801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5" idx="5"/>
            <a:endCxn id="10" idx="1"/>
          </p:cNvCxnSpPr>
          <p:nvPr/>
        </p:nvCxnSpPr>
        <p:spPr>
          <a:xfrm>
            <a:off x="9632210" y="8293471"/>
            <a:ext cx="905612" cy="184256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5" idx="3"/>
            <a:endCxn id="14" idx="0"/>
          </p:cNvCxnSpPr>
          <p:nvPr/>
        </p:nvCxnSpPr>
        <p:spPr>
          <a:xfrm flipH="1">
            <a:off x="8459798" y="8293471"/>
            <a:ext cx="633596" cy="177377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1" name="Oval 160"/>
          <p:cNvSpPr/>
          <p:nvPr/>
        </p:nvSpPr>
        <p:spPr>
          <a:xfrm>
            <a:off x="3888430" y="12135518"/>
            <a:ext cx="762000" cy="609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cxnSp>
        <p:nvCxnSpPr>
          <p:cNvPr id="168" name="Straight Arrow Connector 167"/>
          <p:cNvCxnSpPr>
            <a:stCxn id="161" idx="6"/>
            <a:endCxn id="12" idx="2"/>
          </p:cNvCxnSpPr>
          <p:nvPr/>
        </p:nvCxnSpPr>
        <p:spPr>
          <a:xfrm>
            <a:off x="4650431" y="12440318"/>
            <a:ext cx="2390302"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76" name="Oval 175"/>
          <p:cNvSpPr/>
          <p:nvPr/>
        </p:nvSpPr>
        <p:spPr>
          <a:xfrm>
            <a:off x="7226916" y="7773144"/>
            <a:ext cx="762000" cy="609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cxnSp>
        <p:nvCxnSpPr>
          <p:cNvPr id="178" name="Straight Arrow Connector 177"/>
          <p:cNvCxnSpPr>
            <a:stCxn id="13" idx="3"/>
            <a:endCxn id="176" idx="0"/>
          </p:cNvCxnSpPr>
          <p:nvPr/>
        </p:nvCxnSpPr>
        <p:spPr>
          <a:xfrm flipH="1">
            <a:off x="7607917" y="5271547"/>
            <a:ext cx="201474" cy="250159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3" name="Oval 182"/>
          <p:cNvSpPr/>
          <p:nvPr/>
        </p:nvSpPr>
        <p:spPr>
          <a:xfrm>
            <a:off x="5675814" y="9314096"/>
            <a:ext cx="762000" cy="609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cxnSp>
        <p:nvCxnSpPr>
          <p:cNvPr id="184" name="Straight Arrow Connector 183"/>
          <p:cNvCxnSpPr>
            <a:stCxn id="8" idx="5"/>
            <a:endCxn id="183" idx="0"/>
          </p:cNvCxnSpPr>
          <p:nvPr/>
        </p:nvCxnSpPr>
        <p:spPr>
          <a:xfrm>
            <a:off x="5335649" y="8293471"/>
            <a:ext cx="721166" cy="102062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7" name="Rectangle 186"/>
          <p:cNvSpPr/>
          <p:nvPr/>
        </p:nvSpPr>
        <p:spPr>
          <a:xfrm>
            <a:off x="12591523" y="8001002"/>
            <a:ext cx="7906278" cy="5162548"/>
          </a:xfrm>
          <a:prstGeom prst="rect">
            <a:avLst/>
          </a:prstGeom>
          <a:no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88" name="TextBox 187"/>
          <p:cNvSpPr txBox="1"/>
          <p:nvPr/>
        </p:nvSpPr>
        <p:spPr>
          <a:xfrm>
            <a:off x="8023984" y="3118634"/>
            <a:ext cx="11557971" cy="1938992"/>
          </a:xfrm>
          <a:prstGeom prst="rect">
            <a:avLst/>
          </a:prstGeom>
          <a:noFill/>
        </p:spPr>
        <p:txBody>
          <a:bodyPr wrap="none" rtlCol="0">
            <a:spAutoFit/>
          </a:bodyPr>
          <a:lstStyle/>
          <a:p>
            <a:r>
              <a:rPr lang="en-GB" sz="4000" dirty="0"/>
              <a:t>Deep classification hierarchy of types of thing </a:t>
            </a:r>
          </a:p>
          <a:p>
            <a:r>
              <a:rPr lang="en-GB" sz="4000" dirty="0"/>
              <a:t> in the world, with relationships and sufficient</a:t>
            </a:r>
          </a:p>
          <a:p>
            <a:r>
              <a:rPr lang="en-GB" sz="4000" dirty="0"/>
              <a:t> logic to disambiguate</a:t>
            </a:r>
            <a:endParaRPr lang="en-US" sz="4000" dirty="0"/>
          </a:p>
        </p:txBody>
      </p:sp>
      <p:sp>
        <p:nvSpPr>
          <p:cNvPr id="3" name="Slide Number Placeholder 2"/>
          <p:cNvSpPr>
            <a:spLocks noGrp="1"/>
          </p:cNvSpPr>
          <p:nvPr>
            <p:ph type="sldNum" sz="quarter" idx="12"/>
          </p:nvPr>
        </p:nvSpPr>
        <p:spPr>
          <a:xfrm>
            <a:off x="11958009" y="13073062"/>
            <a:ext cx="458458" cy="482823"/>
          </a:xfrm>
        </p:spPr>
        <p:txBody>
          <a:bodyPr/>
          <a:lstStyle/>
          <a:p>
            <a:fld id="{7134E602-BF87-4F7A-9412-9471AFA037D5}" type="slidenum">
              <a:rPr lang="en-US" smtClean="0"/>
              <a:t>167</a:t>
            </a:fld>
            <a:endParaRPr lang="en-US"/>
          </a:p>
        </p:txBody>
      </p:sp>
    </p:spTree>
    <p:extLst>
      <p:ext uri="{BB962C8B-B14F-4D97-AF65-F5344CB8AC3E}">
        <p14:creationId xmlns:p14="http://schemas.microsoft.com/office/powerpoint/2010/main" val="86354854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869" y="1"/>
            <a:ext cx="20485289" cy="2715814"/>
          </a:xfrm>
        </p:spPr>
        <p:txBody>
          <a:bodyPr>
            <a:normAutofit/>
          </a:bodyPr>
          <a:lstStyle/>
          <a:p>
            <a:r>
              <a:rPr lang="en-US" sz="9600" dirty="0"/>
              <a:t>Semanti</a:t>
            </a:r>
            <a:r>
              <a:rPr lang="en-US" sz="9600" baseline="0" dirty="0"/>
              <a:t>c Grounding </a:t>
            </a:r>
            <a:r>
              <a:rPr lang="en-US" sz="9600" dirty="0"/>
              <a:t>for Businesses</a:t>
            </a:r>
          </a:p>
        </p:txBody>
      </p:sp>
      <p:sp>
        <p:nvSpPr>
          <p:cNvPr id="4" name="Slide Number Placeholder 3"/>
          <p:cNvSpPr>
            <a:spLocks noGrp="1"/>
          </p:cNvSpPr>
          <p:nvPr>
            <p:ph type="sldNum" sz="quarter" idx="12"/>
          </p:nvPr>
        </p:nvSpPr>
        <p:spPr>
          <a:xfrm>
            <a:off x="11958009" y="13073062"/>
            <a:ext cx="458458" cy="482823"/>
          </a:xfrm>
        </p:spPr>
        <p:txBody>
          <a:bodyPr/>
          <a:lstStyle/>
          <a:p>
            <a:fld id="{0E49032C-FC1D-455E-94CE-D351C1237721}" type="slidenum">
              <a:rPr lang="en-US" smtClean="0">
                <a:solidFill>
                  <a:prstClr val="black">
                    <a:tint val="75000"/>
                  </a:prstClr>
                </a:solidFill>
              </a:rPr>
              <a:pPr/>
              <a:t>168</a:t>
            </a:fld>
            <a:endParaRPr lang="en-US" dirty="0">
              <a:solidFill>
                <a:prstClr val="black">
                  <a:tint val="75000"/>
                </a:prstClr>
              </a:solidFill>
            </a:endParaRPr>
          </a:p>
        </p:txBody>
      </p:sp>
      <p:pic>
        <p:nvPicPr>
          <p:cNvPr id="1030" name="Picture 6" descr="C:\Users\User\AppData\Local\Microsoft\Windows\Temporary Internet Files\Content.IE5\RBAH9B03\MC90043481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5674" y="4142040"/>
            <a:ext cx="4677084" cy="467708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7" descr="C:\Users\User\AppData\Local\Microsoft\Windows\Temporary Internet Files\Content.IE5\CQ830FI6\MC90038417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963901" y="4457702"/>
            <a:ext cx="1625158" cy="236662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8" descr="C:\Program Files (x86)\Microsoft Office\MEDIA\CAGCAT10\j0300840.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8645" y="7266430"/>
            <a:ext cx="2092858" cy="176327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9" descr="C:\Users\User\AppData\Local\Microsoft\Windows\Temporary Internet Files\Content.IE5\TO79Y2A3\MP900401101[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1345" y="4572003"/>
            <a:ext cx="1560910" cy="2340770"/>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0" descr="C:\Users\User\AppData\Local\Microsoft\Windows\Temporary Internet Files\Content.IE5\TO79Y2A3\MC900233481[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444639" y="7599917"/>
            <a:ext cx="2591230" cy="1201186"/>
          </a:xfrm>
          <a:prstGeom prst="rect">
            <a:avLst/>
          </a:prstGeom>
          <a:noFill/>
          <a:extLst>
            <a:ext uri="{909E8E84-426E-40DD-AFC4-6F175D3DCCD1}">
              <a14:hiddenFill xmlns:a14="http://schemas.microsoft.com/office/drawing/2010/main">
                <a:solidFill>
                  <a:srgbClr val="FFFFFF"/>
                </a:solidFill>
              </a14:hiddenFill>
            </a:ext>
          </a:extLst>
        </p:spPr>
      </p:pic>
      <p:cxnSp>
        <p:nvCxnSpPr>
          <p:cNvPr id="50" name="Straight Arrow Connector 49"/>
          <p:cNvCxnSpPr>
            <a:stCxn id="1040" idx="3"/>
          </p:cNvCxnSpPr>
          <p:nvPr/>
        </p:nvCxnSpPr>
        <p:spPr>
          <a:xfrm>
            <a:off x="7672253" y="5742386"/>
            <a:ext cx="2672070" cy="1081936"/>
          </a:xfrm>
          <a:prstGeom prst="straightConnector1">
            <a:avLst/>
          </a:prstGeom>
          <a:ln w="57150" cap="sq">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1038" idx="1"/>
          </p:cNvCxnSpPr>
          <p:nvPr/>
        </p:nvCxnSpPr>
        <p:spPr>
          <a:xfrm flipH="1">
            <a:off x="13922252" y="5641013"/>
            <a:ext cx="2041648" cy="803178"/>
          </a:xfrm>
          <a:prstGeom prst="straightConnector1">
            <a:avLst/>
          </a:prstGeom>
          <a:ln w="57150" cap="sq">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1041" idx="1"/>
          </p:cNvCxnSpPr>
          <p:nvPr/>
        </p:nvCxnSpPr>
        <p:spPr>
          <a:xfrm flipH="1" flipV="1">
            <a:off x="13677903" y="7491476"/>
            <a:ext cx="1766734" cy="709032"/>
          </a:xfrm>
          <a:prstGeom prst="straightConnector1">
            <a:avLst/>
          </a:prstGeom>
          <a:ln w="57150" cap="sq">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1039" idx="3"/>
          </p:cNvCxnSpPr>
          <p:nvPr/>
        </p:nvCxnSpPr>
        <p:spPr>
          <a:xfrm flipV="1">
            <a:off x="8191503" y="7579526"/>
            <a:ext cx="2152822" cy="568540"/>
          </a:xfrm>
          <a:prstGeom prst="straightConnector1">
            <a:avLst/>
          </a:prstGeom>
          <a:ln w="57150" cap="sq">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55" name="TextBox 1054"/>
          <p:cNvSpPr txBox="1"/>
          <p:nvPr/>
        </p:nvSpPr>
        <p:spPr>
          <a:xfrm>
            <a:off x="6374562" y="9143999"/>
            <a:ext cx="11075240" cy="3343577"/>
          </a:xfrm>
          <a:prstGeom prst="rect">
            <a:avLst/>
          </a:prstGeom>
        </p:spPr>
        <p:txBody>
          <a:bodyPr vert="horz" wrap="none" lIns="137160" tIns="68580" rIns="137160" bIns="68580" rtlCol="0">
            <a:noAutofit/>
          </a:bodyPr>
          <a:lstStyle/>
          <a:p>
            <a:pPr marL="1800226" lvl="2" indent="-428626">
              <a:buFont typeface="Arial" panose="020B0604020202020204" pitchFamily="34" charset="0"/>
              <a:buChar char="•"/>
            </a:pPr>
            <a:r>
              <a:rPr lang="en-US" sz="2800" dirty="0">
                <a:solidFill>
                  <a:prstClr val="black"/>
                </a:solidFill>
              </a:rPr>
              <a:t>Monetary: profit / loss, assets / liabilities, equity</a:t>
            </a:r>
          </a:p>
          <a:p>
            <a:pPr marL="1800226" lvl="2" indent="-428626">
              <a:buFont typeface="Arial" panose="020B0604020202020204" pitchFamily="34" charset="0"/>
              <a:buChar char="•"/>
            </a:pPr>
            <a:r>
              <a:rPr lang="en-US" sz="2800" dirty="0">
                <a:solidFill>
                  <a:prstClr val="black"/>
                </a:solidFill>
              </a:rPr>
              <a:t>Law and Jurisdiction</a:t>
            </a:r>
          </a:p>
          <a:p>
            <a:pPr marL="1800226" lvl="2" indent="-428626">
              <a:buFont typeface="Arial" panose="020B0604020202020204" pitchFamily="34" charset="0"/>
              <a:buChar char="•"/>
            </a:pPr>
            <a:r>
              <a:rPr lang="en-US" sz="2800" dirty="0">
                <a:solidFill>
                  <a:prstClr val="black"/>
                </a:solidFill>
              </a:rPr>
              <a:t>Government, regulatory environment</a:t>
            </a:r>
          </a:p>
          <a:p>
            <a:pPr marL="1800226" lvl="2" indent="-428626">
              <a:buFont typeface="Arial" panose="020B0604020202020204" pitchFamily="34" charset="0"/>
              <a:buChar char="•"/>
            </a:pPr>
            <a:r>
              <a:rPr lang="en-US" sz="2800" dirty="0">
                <a:solidFill>
                  <a:prstClr val="black"/>
                </a:solidFill>
              </a:rPr>
              <a:t>Contracts, agreements, commitments</a:t>
            </a:r>
          </a:p>
          <a:p>
            <a:pPr marL="1800226" lvl="2" indent="-428626">
              <a:buFont typeface="Arial" panose="020B0604020202020204" pitchFamily="34" charset="0"/>
              <a:buChar char="•"/>
            </a:pPr>
            <a:r>
              <a:rPr lang="en-US" sz="2800" dirty="0">
                <a:solidFill>
                  <a:prstClr val="black"/>
                </a:solidFill>
              </a:rPr>
              <a:t>Products and Services</a:t>
            </a:r>
          </a:p>
          <a:p>
            <a:pPr marL="1800226" lvl="2" indent="-428626">
              <a:buFont typeface="Arial" panose="020B0604020202020204" pitchFamily="34" charset="0"/>
              <a:buChar char="•"/>
            </a:pPr>
            <a:r>
              <a:rPr lang="en-US" sz="2800" dirty="0">
                <a:solidFill>
                  <a:prstClr val="black"/>
                </a:solidFill>
              </a:rPr>
              <a:t>Other e.g. geopolitical, logistics</a:t>
            </a:r>
          </a:p>
        </p:txBody>
      </p:sp>
      <p:sp>
        <p:nvSpPr>
          <p:cNvPr id="33" name="TextBox 32"/>
          <p:cNvSpPr txBox="1"/>
          <p:nvPr/>
        </p:nvSpPr>
        <p:spPr>
          <a:xfrm>
            <a:off x="6374560" y="3543300"/>
            <a:ext cx="1371600" cy="1371600"/>
          </a:xfrm>
          <a:prstGeom prst="rect">
            <a:avLst/>
          </a:prstGeom>
        </p:spPr>
        <p:txBody>
          <a:bodyPr vert="horz" wrap="none" lIns="137160" tIns="68580" rIns="137160" bIns="68580" rtlCol="0">
            <a:normAutofit/>
          </a:bodyPr>
          <a:lstStyle/>
          <a:p>
            <a:pPr marL="514350" indent="-514350">
              <a:spcBef>
                <a:spcPts val="1200"/>
              </a:spcBef>
            </a:pPr>
            <a:r>
              <a:rPr lang="en-US" sz="2100" dirty="0">
                <a:solidFill>
                  <a:prstClr val="black"/>
                </a:solidFill>
              </a:rPr>
              <a:t>What are the basic experiences or constructs relevant to business?</a:t>
            </a:r>
          </a:p>
        </p:txBody>
      </p:sp>
      <p:pic>
        <p:nvPicPr>
          <p:cNvPr id="1026" name="Picture 2" descr="C:\Users\User\AppData\Local\Microsoft\Windows\Temporary Internet Files\Content.IE5\XV72LRBE\MC900297161[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981858" y="4175422"/>
            <a:ext cx="1524344" cy="1425280"/>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p:cNvCxnSpPr>
            <a:stCxn id="1026" idx="2"/>
          </p:cNvCxnSpPr>
          <p:nvPr/>
        </p:nvCxnSpPr>
        <p:spPr>
          <a:xfrm>
            <a:off x="10744032" y="5600703"/>
            <a:ext cx="1124636" cy="1366234"/>
          </a:xfrm>
          <a:prstGeom prst="straightConnector1">
            <a:avLst/>
          </a:prstGeom>
          <a:ln w="57150" cap="sq">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 name="Picture 2" descr="C:\Users\User\AppData\Local\Microsoft\Windows\Temporary Internet Files\Content.IE5\4VSJ4YBT\MC900441470[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798540" y="8486841"/>
            <a:ext cx="1879360" cy="1085722"/>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Arrow Connector 17"/>
          <p:cNvCxnSpPr>
            <a:stCxn id="3" idx="0"/>
          </p:cNvCxnSpPr>
          <p:nvPr/>
        </p:nvCxnSpPr>
        <p:spPr>
          <a:xfrm flipH="1" flipV="1">
            <a:off x="12097264" y="7599915"/>
            <a:ext cx="640956" cy="886926"/>
          </a:xfrm>
          <a:prstGeom prst="straightConnector1">
            <a:avLst/>
          </a:prstGeom>
          <a:ln w="57150" cap="sq">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675077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a:bodyPr>
          <a:lstStyle/>
          <a:p>
            <a:r>
              <a:rPr lang="en-US" altLang="en-US" sz="9600" dirty="0"/>
              <a:t>Where does this lead?</a:t>
            </a:r>
          </a:p>
        </p:txBody>
      </p:sp>
      <p:sp>
        <p:nvSpPr>
          <p:cNvPr id="38915" name="Content Placeholder 2"/>
          <p:cNvSpPr>
            <a:spLocks noGrp="1"/>
          </p:cNvSpPr>
          <p:nvPr>
            <p:ph idx="1"/>
          </p:nvPr>
        </p:nvSpPr>
        <p:spPr/>
        <p:txBody>
          <a:bodyPr/>
          <a:lstStyle/>
          <a:p>
            <a:r>
              <a:rPr lang="en-US" altLang="en-US" sz="5600" dirty="0"/>
              <a:t>Taxonomy of kinds of contract</a:t>
            </a:r>
          </a:p>
          <a:p>
            <a:r>
              <a:rPr lang="en-US" altLang="en-US" sz="5600" dirty="0"/>
              <a:t>Taxonomy of kinds of Rights</a:t>
            </a:r>
          </a:p>
          <a:p>
            <a:pPr lvl="1"/>
            <a:r>
              <a:rPr lang="en-US" altLang="en-US" sz="4800" dirty="0"/>
              <a:t>Rights, Obligations are similar and reciprocal concepts</a:t>
            </a:r>
          </a:p>
          <a:p>
            <a:pPr lvl="1"/>
            <a:r>
              <a:rPr lang="en-US" altLang="en-US" sz="4800" dirty="0"/>
              <a:t>Note that these don’t necessarily correspond to data</a:t>
            </a:r>
          </a:p>
          <a:p>
            <a:r>
              <a:rPr lang="en-US" altLang="en-US" sz="5600" dirty="0"/>
              <a:t>Semantics of accounting concepts </a:t>
            </a:r>
          </a:p>
          <a:p>
            <a:pPr lvl="1"/>
            <a:r>
              <a:rPr lang="en-US" altLang="en-US" sz="4800" dirty="0"/>
              <a:t>Equity, Debt in relation to assets, liabilities</a:t>
            </a:r>
          </a:p>
          <a:p>
            <a:pPr lvl="1"/>
            <a:r>
              <a:rPr lang="en-US" altLang="en-US" sz="4800" dirty="0" err="1"/>
              <a:t>Cashflows</a:t>
            </a:r>
            <a:r>
              <a:rPr lang="en-US" altLang="en-US" sz="4800" dirty="0"/>
              <a:t> etc.</a:t>
            </a:r>
          </a:p>
          <a:p>
            <a:r>
              <a:rPr lang="en-US" altLang="en-US" sz="5600" dirty="0"/>
              <a:t>Semantics of countries, math, legal etc. </a:t>
            </a:r>
          </a:p>
        </p:txBody>
      </p:sp>
      <p:sp>
        <p:nvSpPr>
          <p:cNvPr id="4" name="Slide Number Placeholder 3"/>
          <p:cNvSpPr>
            <a:spLocks noGrp="1"/>
          </p:cNvSpPr>
          <p:nvPr>
            <p:ph type="sldNum" sz="quarter" idx="4294967295"/>
          </p:nvPr>
        </p:nvSpPr>
        <p:spPr>
          <a:xfrm>
            <a:off x="11962771" y="11249028"/>
            <a:ext cx="458458" cy="482823"/>
          </a:xfrm>
          <a:prstGeom prst="rect">
            <a:avLst/>
          </a:prstGeom>
        </p:spPr>
        <p:txBody>
          <a:bodyPr/>
          <a:lstStyle/>
          <a:p>
            <a:pPr>
              <a:defRPr/>
            </a:pPr>
            <a:fld id="{A19CBCCC-50D9-49D7-BBFC-A3F01662DCF2}" type="slidenum">
              <a:rPr lang="en-US" smtClean="0"/>
              <a:pPr>
                <a:defRPr/>
              </a:pPr>
              <a:t>169</a:t>
            </a:fld>
            <a:endParaRPr lang="en-US"/>
          </a:p>
        </p:txBody>
      </p:sp>
    </p:spTree>
    <p:extLst>
      <p:ext uri="{BB962C8B-B14F-4D97-AF65-F5344CB8AC3E}">
        <p14:creationId xmlns:p14="http://schemas.microsoft.com/office/powerpoint/2010/main" val="425895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9FC51-7C16-41A3-9C4B-DC608EE164F9}"/>
              </a:ext>
            </a:extLst>
          </p:cNvPr>
          <p:cNvSpPr>
            <a:spLocks noGrp="1"/>
          </p:cNvSpPr>
          <p:nvPr>
            <p:ph type="title"/>
          </p:nvPr>
        </p:nvSpPr>
        <p:spPr/>
        <p:txBody>
          <a:bodyPr/>
          <a:lstStyle/>
          <a:p>
            <a:r>
              <a:rPr lang="en-US" sz="6600" dirty="0">
                <a:ea typeface="+mj-ea"/>
                <a:cs typeface="+mj-cs"/>
              </a:rPr>
              <a:t>Wharves, Jetties, Piers and Quays Truth Table</a:t>
            </a:r>
            <a:endParaRPr lang="en-US" dirty="0"/>
          </a:p>
        </p:txBody>
      </p:sp>
      <p:sp>
        <p:nvSpPr>
          <p:cNvPr id="4" name="Rectangle 3">
            <a:extLst>
              <a:ext uri="{FF2B5EF4-FFF2-40B4-BE49-F238E27FC236}">
                <a16:creationId xmlns:a16="http://schemas.microsoft.com/office/drawing/2014/main" id="{DF83D76B-F260-4687-9E84-13861A86C9DA}"/>
              </a:ext>
            </a:extLst>
          </p:cNvPr>
          <p:cNvSpPr/>
          <p:nvPr/>
        </p:nvSpPr>
        <p:spPr>
          <a:xfrm>
            <a:off x="4671733" y="5849472"/>
            <a:ext cx="15006918" cy="177501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en-US" sz="6400"/>
          </a:p>
        </p:txBody>
      </p:sp>
      <p:sp>
        <p:nvSpPr>
          <p:cNvPr id="6" name="TextBox 5">
            <a:extLst>
              <a:ext uri="{FF2B5EF4-FFF2-40B4-BE49-F238E27FC236}">
                <a16:creationId xmlns:a16="http://schemas.microsoft.com/office/drawing/2014/main" id="{72E9337E-980C-4ADA-A02A-237D7B0588F0}"/>
              </a:ext>
            </a:extLst>
          </p:cNvPr>
          <p:cNvSpPr txBox="1"/>
          <p:nvPr/>
        </p:nvSpPr>
        <p:spPr>
          <a:xfrm>
            <a:off x="4987739" y="6040182"/>
            <a:ext cx="4861110" cy="1569660"/>
          </a:xfrm>
          <a:prstGeom prst="rect">
            <a:avLst/>
          </a:prstGeom>
          <a:noFill/>
        </p:spPr>
        <p:txBody>
          <a:bodyPr wrap="square" rtlCol="0">
            <a:spAutoFit/>
          </a:bodyPr>
          <a:lstStyle/>
          <a:p>
            <a:r>
              <a:rPr lang="en-US" sz="4800" dirty="0"/>
              <a:t>Is parallel to shore</a:t>
            </a:r>
          </a:p>
        </p:txBody>
      </p:sp>
      <p:sp>
        <p:nvSpPr>
          <p:cNvPr id="7" name="Rectangle 6">
            <a:extLst>
              <a:ext uri="{FF2B5EF4-FFF2-40B4-BE49-F238E27FC236}">
                <a16:creationId xmlns:a16="http://schemas.microsoft.com/office/drawing/2014/main" id="{C7F07B81-079E-45BC-8F21-AFEA96D595E8}"/>
              </a:ext>
            </a:extLst>
          </p:cNvPr>
          <p:cNvSpPr/>
          <p:nvPr/>
        </p:nvSpPr>
        <p:spPr>
          <a:xfrm>
            <a:off x="4671733" y="7624480"/>
            <a:ext cx="15006918" cy="177501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en-US" sz="6400"/>
          </a:p>
        </p:txBody>
      </p:sp>
      <p:sp>
        <p:nvSpPr>
          <p:cNvPr id="8" name="TextBox 7">
            <a:extLst>
              <a:ext uri="{FF2B5EF4-FFF2-40B4-BE49-F238E27FC236}">
                <a16:creationId xmlns:a16="http://schemas.microsoft.com/office/drawing/2014/main" id="{B3706B43-F08D-4094-BBC8-20237E521293}"/>
              </a:ext>
            </a:extLst>
          </p:cNvPr>
          <p:cNvSpPr txBox="1"/>
          <p:nvPr/>
        </p:nvSpPr>
        <p:spPr>
          <a:xfrm>
            <a:off x="4705349" y="7774283"/>
            <a:ext cx="5600696" cy="1569660"/>
          </a:xfrm>
          <a:prstGeom prst="rect">
            <a:avLst/>
          </a:prstGeom>
          <a:noFill/>
        </p:spPr>
        <p:txBody>
          <a:bodyPr wrap="square" rtlCol="0">
            <a:spAutoFit/>
          </a:bodyPr>
          <a:lstStyle/>
          <a:p>
            <a:r>
              <a:rPr lang="en-US" sz="4800" dirty="0"/>
              <a:t>Is not parallel to shore</a:t>
            </a:r>
          </a:p>
        </p:txBody>
      </p:sp>
      <p:sp>
        <p:nvSpPr>
          <p:cNvPr id="9" name="Rectangle 8">
            <a:extLst>
              <a:ext uri="{FF2B5EF4-FFF2-40B4-BE49-F238E27FC236}">
                <a16:creationId xmlns:a16="http://schemas.microsoft.com/office/drawing/2014/main" id="{991335E4-F389-45C3-992B-4B291ADFAE7E}"/>
              </a:ext>
            </a:extLst>
          </p:cNvPr>
          <p:cNvSpPr/>
          <p:nvPr/>
        </p:nvSpPr>
        <p:spPr>
          <a:xfrm>
            <a:off x="14938563" y="4250535"/>
            <a:ext cx="4773706" cy="514895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en-US" sz="6400"/>
          </a:p>
        </p:txBody>
      </p:sp>
      <p:sp>
        <p:nvSpPr>
          <p:cNvPr id="10" name="Rectangle 9">
            <a:extLst>
              <a:ext uri="{FF2B5EF4-FFF2-40B4-BE49-F238E27FC236}">
                <a16:creationId xmlns:a16="http://schemas.microsoft.com/office/drawing/2014/main" id="{5D77869E-46EE-4094-AE72-33EE45131CDC}"/>
              </a:ext>
            </a:extLst>
          </p:cNvPr>
          <p:cNvSpPr/>
          <p:nvPr/>
        </p:nvSpPr>
        <p:spPr>
          <a:xfrm>
            <a:off x="10164855" y="4250535"/>
            <a:ext cx="4773706" cy="514895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en-US" sz="6400"/>
          </a:p>
        </p:txBody>
      </p:sp>
      <p:sp>
        <p:nvSpPr>
          <p:cNvPr id="11" name="TextBox 10">
            <a:extLst>
              <a:ext uri="{FF2B5EF4-FFF2-40B4-BE49-F238E27FC236}">
                <a16:creationId xmlns:a16="http://schemas.microsoft.com/office/drawing/2014/main" id="{1EB00CE7-6FF3-48F8-A3C2-F4FBE4D61343}"/>
              </a:ext>
            </a:extLst>
          </p:cNvPr>
          <p:cNvSpPr txBox="1"/>
          <p:nvPr/>
        </p:nvSpPr>
        <p:spPr>
          <a:xfrm>
            <a:off x="10595161" y="4403673"/>
            <a:ext cx="3872754" cy="1446550"/>
          </a:xfrm>
          <a:prstGeom prst="rect">
            <a:avLst/>
          </a:prstGeom>
          <a:noFill/>
        </p:spPr>
        <p:txBody>
          <a:bodyPr wrap="square" rtlCol="0">
            <a:spAutoFit/>
          </a:bodyPr>
          <a:lstStyle/>
          <a:p>
            <a:pPr algn="ctr"/>
            <a:r>
              <a:rPr lang="en-US" sz="4400" dirty="0"/>
              <a:t>Solid Construction</a:t>
            </a:r>
          </a:p>
        </p:txBody>
      </p:sp>
      <p:sp>
        <p:nvSpPr>
          <p:cNvPr id="12" name="TextBox 11">
            <a:extLst>
              <a:ext uri="{FF2B5EF4-FFF2-40B4-BE49-F238E27FC236}">
                <a16:creationId xmlns:a16="http://schemas.microsoft.com/office/drawing/2014/main" id="{BBFC0DCB-4A6B-424B-A557-69A3E9EBC72C}"/>
              </a:ext>
            </a:extLst>
          </p:cNvPr>
          <p:cNvSpPr txBox="1"/>
          <p:nvPr/>
        </p:nvSpPr>
        <p:spPr>
          <a:xfrm>
            <a:off x="15402485" y="4400955"/>
            <a:ext cx="3872754" cy="1446550"/>
          </a:xfrm>
          <a:prstGeom prst="rect">
            <a:avLst/>
          </a:prstGeom>
          <a:noFill/>
        </p:spPr>
        <p:txBody>
          <a:bodyPr wrap="square" rtlCol="0">
            <a:spAutoFit/>
          </a:bodyPr>
          <a:lstStyle/>
          <a:p>
            <a:pPr algn="ctr"/>
            <a:r>
              <a:rPr lang="en-US" sz="4400" dirty="0"/>
              <a:t>Open Construction</a:t>
            </a:r>
          </a:p>
        </p:txBody>
      </p:sp>
      <p:sp>
        <p:nvSpPr>
          <p:cNvPr id="13" name="TextBox 12">
            <a:extLst>
              <a:ext uri="{FF2B5EF4-FFF2-40B4-BE49-F238E27FC236}">
                <a16:creationId xmlns:a16="http://schemas.microsoft.com/office/drawing/2014/main" id="{D4D91839-F7F0-4912-B169-0A5A39D327DA}"/>
              </a:ext>
            </a:extLst>
          </p:cNvPr>
          <p:cNvSpPr txBox="1"/>
          <p:nvPr/>
        </p:nvSpPr>
        <p:spPr>
          <a:xfrm>
            <a:off x="16043742" y="8069102"/>
            <a:ext cx="2590240" cy="830997"/>
          </a:xfrm>
          <a:prstGeom prst="rect">
            <a:avLst/>
          </a:prstGeom>
          <a:noFill/>
        </p:spPr>
        <p:txBody>
          <a:bodyPr wrap="square" rtlCol="0">
            <a:spAutoFit/>
          </a:bodyPr>
          <a:lstStyle/>
          <a:p>
            <a:pPr algn="ctr"/>
            <a:r>
              <a:rPr lang="en-US" sz="4800" dirty="0"/>
              <a:t>Pier</a:t>
            </a:r>
          </a:p>
        </p:txBody>
      </p:sp>
      <p:sp>
        <p:nvSpPr>
          <p:cNvPr id="14" name="TextBox 13">
            <a:extLst>
              <a:ext uri="{FF2B5EF4-FFF2-40B4-BE49-F238E27FC236}">
                <a16:creationId xmlns:a16="http://schemas.microsoft.com/office/drawing/2014/main" id="{D9980AEF-892D-4826-86B4-D7DAF24F47CE}"/>
              </a:ext>
            </a:extLst>
          </p:cNvPr>
          <p:cNvSpPr txBox="1"/>
          <p:nvPr/>
        </p:nvSpPr>
        <p:spPr>
          <a:xfrm>
            <a:off x="11236418" y="8069102"/>
            <a:ext cx="2590240" cy="830997"/>
          </a:xfrm>
          <a:prstGeom prst="rect">
            <a:avLst/>
          </a:prstGeom>
          <a:noFill/>
        </p:spPr>
        <p:txBody>
          <a:bodyPr wrap="square" rtlCol="0">
            <a:spAutoFit/>
          </a:bodyPr>
          <a:lstStyle/>
          <a:p>
            <a:pPr algn="ctr"/>
            <a:r>
              <a:rPr lang="en-US" sz="4800" dirty="0"/>
              <a:t>Jetty</a:t>
            </a:r>
          </a:p>
        </p:txBody>
      </p:sp>
      <p:sp>
        <p:nvSpPr>
          <p:cNvPr id="15" name="TextBox 14">
            <a:extLst>
              <a:ext uri="{FF2B5EF4-FFF2-40B4-BE49-F238E27FC236}">
                <a16:creationId xmlns:a16="http://schemas.microsoft.com/office/drawing/2014/main" id="{EA37AEEC-7ADA-49CE-A5E0-941F001CF622}"/>
              </a:ext>
            </a:extLst>
          </p:cNvPr>
          <p:cNvSpPr txBox="1"/>
          <p:nvPr/>
        </p:nvSpPr>
        <p:spPr>
          <a:xfrm>
            <a:off x="11256588" y="6294096"/>
            <a:ext cx="2590240" cy="830997"/>
          </a:xfrm>
          <a:prstGeom prst="rect">
            <a:avLst/>
          </a:prstGeom>
          <a:noFill/>
        </p:spPr>
        <p:txBody>
          <a:bodyPr wrap="square" rtlCol="0">
            <a:spAutoFit/>
          </a:bodyPr>
          <a:lstStyle/>
          <a:p>
            <a:pPr algn="ctr"/>
            <a:r>
              <a:rPr lang="en-US" sz="4800" dirty="0"/>
              <a:t>Quay</a:t>
            </a:r>
          </a:p>
        </p:txBody>
      </p:sp>
      <p:sp>
        <p:nvSpPr>
          <p:cNvPr id="16" name="TextBox 15">
            <a:extLst>
              <a:ext uri="{FF2B5EF4-FFF2-40B4-BE49-F238E27FC236}">
                <a16:creationId xmlns:a16="http://schemas.microsoft.com/office/drawing/2014/main" id="{BA46B527-3AE8-4F4F-A83B-2C2D013B15BA}"/>
              </a:ext>
            </a:extLst>
          </p:cNvPr>
          <p:cNvSpPr txBox="1"/>
          <p:nvPr/>
        </p:nvSpPr>
        <p:spPr>
          <a:xfrm>
            <a:off x="16043742" y="6294096"/>
            <a:ext cx="2590240" cy="830997"/>
          </a:xfrm>
          <a:prstGeom prst="rect">
            <a:avLst/>
          </a:prstGeom>
          <a:noFill/>
        </p:spPr>
        <p:txBody>
          <a:bodyPr wrap="square" rtlCol="0">
            <a:spAutoFit/>
          </a:bodyPr>
          <a:lstStyle/>
          <a:p>
            <a:pPr algn="ctr"/>
            <a:r>
              <a:rPr lang="en-US" sz="4800" dirty="0"/>
              <a:t>Wharf</a:t>
            </a:r>
          </a:p>
        </p:txBody>
      </p:sp>
      <p:sp>
        <p:nvSpPr>
          <p:cNvPr id="5" name="Slide Number Placeholder 4">
            <a:extLst>
              <a:ext uri="{FF2B5EF4-FFF2-40B4-BE49-F238E27FC236}">
                <a16:creationId xmlns:a16="http://schemas.microsoft.com/office/drawing/2014/main" id="{9413C0E9-EEBD-4934-8016-CD975F8B3C51}"/>
              </a:ext>
            </a:extLst>
          </p:cNvPr>
          <p:cNvSpPr>
            <a:spLocks noGrp="1"/>
          </p:cNvSpPr>
          <p:nvPr>
            <p:ph type="sldNum" sz="quarter" idx="12"/>
          </p:nvPr>
        </p:nvSpPr>
        <p:spPr/>
        <p:txBody>
          <a:bodyPr/>
          <a:lstStyle/>
          <a:p>
            <a:pPr>
              <a:defRPr/>
            </a:pPr>
            <a:fld id="{A8F77ACA-F70E-FC48-8F8E-3B3052250F48}" type="slidenum">
              <a:rPr lang="en-US" smtClean="0"/>
              <a:pPr>
                <a:defRPr/>
              </a:pPr>
              <a:t>17</a:t>
            </a:fld>
            <a:endParaRPr lang="en-US"/>
          </a:p>
        </p:txBody>
      </p:sp>
    </p:spTree>
    <p:extLst>
      <p:ext uri="{BB962C8B-B14F-4D97-AF65-F5344CB8AC3E}">
        <p14:creationId xmlns:p14="http://schemas.microsoft.com/office/powerpoint/2010/main" val="3697295472"/>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9600" dirty="0"/>
              <a:t>Shallow: Internal Consistency</a:t>
            </a:r>
            <a:endParaRPr lang="en-US" sz="9600" dirty="0"/>
          </a:p>
        </p:txBody>
      </p:sp>
      <p:sp>
        <p:nvSpPr>
          <p:cNvPr id="4" name="Oval 3"/>
          <p:cNvSpPr/>
          <p:nvPr/>
        </p:nvSpPr>
        <p:spPr>
          <a:xfrm>
            <a:off x="12363450" y="6939244"/>
            <a:ext cx="5715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5" name="Oval 4"/>
          <p:cNvSpPr/>
          <p:nvPr/>
        </p:nvSpPr>
        <p:spPr>
          <a:xfrm>
            <a:off x="17547782" y="8247724"/>
            <a:ext cx="5715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6" name="Oval 5"/>
          <p:cNvSpPr/>
          <p:nvPr/>
        </p:nvSpPr>
        <p:spPr>
          <a:xfrm>
            <a:off x="17059976" y="6190906"/>
            <a:ext cx="5715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7" name="Oval 6"/>
          <p:cNvSpPr/>
          <p:nvPr/>
        </p:nvSpPr>
        <p:spPr>
          <a:xfrm>
            <a:off x="14312264" y="8413138"/>
            <a:ext cx="5715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8" name="Oval 7"/>
          <p:cNvSpPr/>
          <p:nvPr/>
        </p:nvSpPr>
        <p:spPr>
          <a:xfrm>
            <a:off x="12663488" y="5114926"/>
            <a:ext cx="5715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9" name="Oval 8"/>
          <p:cNvSpPr/>
          <p:nvPr/>
        </p:nvSpPr>
        <p:spPr>
          <a:xfrm>
            <a:off x="15406688" y="7172326"/>
            <a:ext cx="5715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0" name="Oval 9"/>
          <p:cNvSpPr/>
          <p:nvPr/>
        </p:nvSpPr>
        <p:spPr>
          <a:xfrm>
            <a:off x="15406688" y="4796088"/>
            <a:ext cx="5715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cxnSp>
        <p:nvCxnSpPr>
          <p:cNvPr id="11" name="Straight Arrow Connector 10"/>
          <p:cNvCxnSpPr>
            <a:endCxn id="7" idx="1"/>
          </p:cNvCxnSpPr>
          <p:nvPr/>
        </p:nvCxnSpPr>
        <p:spPr>
          <a:xfrm>
            <a:off x="12865545" y="7329491"/>
            <a:ext cx="1530414" cy="115060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9" idx="5"/>
            <a:endCxn id="5" idx="1"/>
          </p:cNvCxnSpPr>
          <p:nvPr/>
        </p:nvCxnSpPr>
        <p:spPr>
          <a:xfrm>
            <a:off x="15894495" y="7562571"/>
            <a:ext cx="1736982" cy="75211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6"/>
            <a:endCxn id="5" idx="3"/>
          </p:cNvCxnSpPr>
          <p:nvPr/>
        </p:nvCxnSpPr>
        <p:spPr>
          <a:xfrm flipV="1">
            <a:off x="14883764" y="8637968"/>
            <a:ext cx="2747712" cy="377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9" idx="2"/>
          </p:cNvCxnSpPr>
          <p:nvPr/>
        </p:nvCxnSpPr>
        <p:spPr>
          <a:xfrm>
            <a:off x="12949239" y="7167845"/>
            <a:ext cx="2457450" cy="23308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6"/>
            <a:endCxn id="10" idx="2"/>
          </p:cNvCxnSpPr>
          <p:nvPr/>
        </p:nvCxnSpPr>
        <p:spPr>
          <a:xfrm flipV="1">
            <a:off x="13234988" y="5024689"/>
            <a:ext cx="2171700" cy="31883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7"/>
            <a:endCxn id="6" idx="2"/>
          </p:cNvCxnSpPr>
          <p:nvPr/>
        </p:nvCxnSpPr>
        <p:spPr>
          <a:xfrm flipV="1">
            <a:off x="15894495" y="6419507"/>
            <a:ext cx="1165482" cy="81977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8" idx="4"/>
          </p:cNvCxnSpPr>
          <p:nvPr/>
        </p:nvCxnSpPr>
        <p:spPr>
          <a:xfrm flipH="1">
            <a:off x="12663489" y="5572127"/>
            <a:ext cx="285750" cy="136711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0" idx="5"/>
            <a:endCxn id="6" idx="1"/>
          </p:cNvCxnSpPr>
          <p:nvPr/>
        </p:nvCxnSpPr>
        <p:spPr>
          <a:xfrm>
            <a:off x="15894494" y="5186335"/>
            <a:ext cx="1249176" cy="107153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0" idx="4"/>
            <a:endCxn id="9" idx="0"/>
          </p:cNvCxnSpPr>
          <p:nvPr/>
        </p:nvCxnSpPr>
        <p:spPr>
          <a:xfrm>
            <a:off x="15692438" y="5253289"/>
            <a:ext cx="0" cy="191903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Content Placeholder 57"/>
          <p:cNvSpPr>
            <a:spLocks noGrp="1"/>
          </p:cNvSpPr>
          <p:nvPr>
            <p:ph idx="1"/>
          </p:nvPr>
        </p:nvSpPr>
        <p:spPr>
          <a:xfrm>
            <a:off x="5334000" y="9470479"/>
            <a:ext cx="13716000" cy="2481122"/>
          </a:xfrm>
        </p:spPr>
        <p:txBody>
          <a:bodyPr>
            <a:normAutofit fontScale="62500" lnSpcReduction="20000"/>
          </a:bodyPr>
          <a:lstStyle/>
          <a:p>
            <a:r>
              <a:rPr lang="en-US" dirty="0"/>
              <a:t>Graph has logical relations between elements</a:t>
            </a:r>
          </a:p>
          <a:p>
            <a:r>
              <a:rPr lang="en-GB" dirty="0"/>
              <a:t>These correspond to the relations between things in reality</a:t>
            </a:r>
          </a:p>
          <a:p>
            <a:r>
              <a:rPr lang="en-GB" dirty="0"/>
              <a:t>Automated reasoning checks the “deductive closure” of the graph for consistency and completeness</a:t>
            </a:r>
            <a:endParaRPr lang="en-US" dirty="0"/>
          </a:p>
        </p:txBody>
      </p:sp>
      <p:sp>
        <p:nvSpPr>
          <p:cNvPr id="20" name="Slide Number Placeholder 19">
            <a:extLst>
              <a:ext uri="{FF2B5EF4-FFF2-40B4-BE49-F238E27FC236}">
                <a16:creationId xmlns:a16="http://schemas.microsoft.com/office/drawing/2014/main" id="{D4625C14-E014-4251-BBB0-8EE8BCEDD318}"/>
              </a:ext>
            </a:extLst>
          </p:cNvPr>
          <p:cNvSpPr>
            <a:spLocks noGrp="1"/>
          </p:cNvSpPr>
          <p:nvPr>
            <p:ph type="sldNum" sz="quarter" idx="12"/>
          </p:nvPr>
        </p:nvSpPr>
        <p:spPr/>
        <p:txBody>
          <a:bodyPr/>
          <a:lstStyle/>
          <a:p>
            <a:pPr>
              <a:defRPr/>
            </a:pPr>
            <a:fld id="{A8F77ACA-F70E-FC48-8F8E-3B3052250F48}" type="slidenum">
              <a:rPr lang="en-US" smtClean="0"/>
              <a:pPr>
                <a:defRPr/>
              </a:pPr>
              <a:t>170</a:t>
            </a:fld>
            <a:endParaRPr lang="en-US"/>
          </a:p>
        </p:txBody>
      </p:sp>
    </p:spTree>
    <p:extLst>
      <p:ext uri="{BB962C8B-B14F-4D97-AF65-F5344CB8AC3E}">
        <p14:creationId xmlns:p14="http://schemas.microsoft.com/office/powerpoint/2010/main" val="419696637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9600" dirty="0"/>
              <a:t>Shallow: Internal Consistency</a:t>
            </a:r>
            <a:endParaRPr lang="en-US" sz="9600" dirty="0"/>
          </a:p>
        </p:txBody>
      </p:sp>
      <p:sp>
        <p:nvSpPr>
          <p:cNvPr id="4" name="Oval 3"/>
          <p:cNvSpPr/>
          <p:nvPr/>
        </p:nvSpPr>
        <p:spPr>
          <a:xfrm>
            <a:off x="12363450" y="6939244"/>
            <a:ext cx="5715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5" name="Oval 4"/>
          <p:cNvSpPr/>
          <p:nvPr/>
        </p:nvSpPr>
        <p:spPr>
          <a:xfrm>
            <a:off x="17547782" y="8247724"/>
            <a:ext cx="5715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6" name="Oval 5"/>
          <p:cNvSpPr/>
          <p:nvPr/>
        </p:nvSpPr>
        <p:spPr>
          <a:xfrm>
            <a:off x="17059976" y="6190906"/>
            <a:ext cx="5715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7" name="Oval 6"/>
          <p:cNvSpPr/>
          <p:nvPr/>
        </p:nvSpPr>
        <p:spPr>
          <a:xfrm>
            <a:off x="14312264" y="8413138"/>
            <a:ext cx="5715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8" name="Oval 7"/>
          <p:cNvSpPr/>
          <p:nvPr/>
        </p:nvSpPr>
        <p:spPr>
          <a:xfrm>
            <a:off x="12663488" y="5114926"/>
            <a:ext cx="5715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9" name="Oval 8"/>
          <p:cNvSpPr/>
          <p:nvPr/>
        </p:nvSpPr>
        <p:spPr>
          <a:xfrm>
            <a:off x="15406688" y="7172326"/>
            <a:ext cx="5715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0" name="Oval 9"/>
          <p:cNvSpPr/>
          <p:nvPr/>
        </p:nvSpPr>
        <p:spPr>
          <a:xfrm>
            <a:off x="15406688" y="4796088"/>
            <a:ext cx="5715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cxnSp>
        <p:nvCxnSpPr>
          <p:cNvPr id="11" name="Straight Arrow Connector 10"/>
          <p:cNvCxnSpPr>
            <a:endCxn id="7" idx="1"/>
          </p:cNvCxnSpPr>
          <p:nvPr/>
        </p:nvCxnSpPr>
        <p:spPr>
          <a:xfrm>
            <a:off x="12865545" y="7329491"/>
            <a:ext cx="1530414" cy="115060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9" idx="5"/>
            <a:endCxn id="5" idx="1"/>
          </p:cNvCxnSpPr>
          <p:nvPr/>
        </p:nvCxnSpPr>
        <p:spPr>
          <a:xfrm>
            <a:off x="15894495" y="7562571"/>
            <a:ext cx="1736982" cy="75211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6"/>
            <a:endCxn id="5" idx="3"/>
          </p:cNvCxnSpPr>
          <p:nvPr/>
        </p:nvCxnSpPr>
        <p:spPr>
          <a:xfrm flipV="1">
            <a:off x="14883764" y="8637968"/>
            <a:ext cx="2747712" cy="377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9" idx="2"/>
          </p:cNvCxnSpPr>
          <p:nvPr/>
        </p:nvCxnSpPr>
        <p:spPr>
          <a:xfrm>
            <a:off x="12949239" y="7167845"/>
            <a:ext cx="2457450" cy="23308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6"/>
            <a:endCxn id="10" idx="2"/>
          </p:cNvCxnSpPr>
          <p:nvPr/>
        </p:nvCxnSpPr>
        <p:spPr>
          <a:xfrm flipV="1">
            <a:off x="13234988" y="5024689"/>
            <a:ext cx="2171700" cy="31883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7"/>
            <a:endCxn id="6" idx="2"/>
          </p:cNvCxnSpPr>
          <p:nvPr/>
        </p:nvCxnSpPr>
        <p:spPr>
          <a:xfrm flipV="1">
            <a:off x="15894495" y="6419507"/>
            <a:ext cx="1165482" cy="81977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8" idx="4"/>
          </p:cNvCxnSpPr>
          <p:nvPr/>
        </p:nvCxnSpPr>
        <p:spPr>
          <a:xfrm flipH="1">
            <a:off x="12663489" y="5572127"/>
            <a:ext cx="285750" cy="136711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0" idx="5"/>
            <a:endCxn id="6" idx="1"/>
          </p:cNvCxnSpPr>
          <p:nvPr/>
        </p:nvCxnSpPr>
        <p:spPr>
          <a:xfrm>
            <a:off x="15894494" y="5186335"/>
            <a:ext cx="1249176" cy="107153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0" idx="4"/>
            <a:endCxn id="9" idx="0"/>
          </p:cNvCxnSpPr>
          <p:nvPr/>
        </p:nvCxnSpPr>
        <p:spPr>
          <a:xfrm>
            <a:off x="15692438" y="5253289"/>
            <a:ext cx="0" cy="191903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Content Placeholder 57"/>
          <p:cNvSpPr>
            <a:spLocks noGrp="1"/>
          </p:cNvSpPr>
          <p:nvPr>
            <p:ph idx="1"/>
          </p:nvPr>
        </p:nvSpPr>
        <p:spPr>
          <a:xfrm>
            <a:off x="5334000" y="9470479"/>
            <a:ext cx="13716000" cy="2481122"/>
          </a:xfrm>
        </p:spPr>
        <p:txBody>
          <a:bodyPr>
            <a:normAutofit fontScale="62500" lnSpcReduction="20000"/>
          </a:bodyPr>
          <a:lstStyle/>
          <a:p>
            <a:r>
              <a:rPr lang="en-US" dirty="0"/>
              <a:t>Graph has logical relations between elements</a:t>
            </a:r>
          </a:p>
          <a:p>
            <a:r>
              <a:rPr lang="en-GB" dirty="0"/>
              <a:t>These correspond to the relations between things in reality</a:t>
            </a:r>
          </a:p>
          <a:p>
            <a:r>
              <a:rPr lang="en-GB" dirty="0"/>
              <a:t>Automated reasoning checks the “deductive closure” of the graph for consistency and completeness</a:t>
            </a:r>
            <a:endParaRPr lang="en-US" dirty="0"/>
          </a:p>
        </p:txBody>
      </p:sp>
      <p:cxnSp>
        <p:nvCxnSpPr>
          <p:cNvPr id="53" name="Straight Arrow Connector 52"/>
          <p:cNvCxnSpPr>
            <a:stCxn id="1030" idx="2"/>
            <a:endCxn id="1031" idx="1"/>
          </p:cNvCxnSpPr>
          <p:nvPr/>
        </p:nvCxnSpPr>
        <p:spPr>
          <a:xfrm>
            <a:off x="6433802" y="7239285"/>
            <a:ext cx="1012528" cy="80959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1029" idx="3"/>
            <a:endCxn id="1025" idx="2"/>
          </p:cNvCxnSpPr>
          <p:nvPr/>
        </p:nvCxnSpPr>
        <p:spPr>
          <a:xfrm>
            <a:off x="9763209" y="6553569"/>
            <a:ext cx="1571518" cy="141497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8813813" y="8295035"/>
            <a:ext cx="2597554" cy="982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1030" idx="3"/>
            <a:endCxn id="1029" idx="1"/>
          </p:cNvCxnSpPr>
          <p:nvPr/>
        </p:nvCxnSpPr>
        <p:spPr>
          <a:xfrm>
            <a:off x="7119517" y="6553566"/>
            <a:ext cx="140306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endCxn id="1027" idx="1"/>
          </p:cNvCxnSpPr>
          <p:nvPr/>
        </p:nvCxnSpPr>
        <p:spPr>
          <a:xfrm flipV="1">
            <a:off x="6995605" y="4177307"/>
            <a:ext cx="1764338" cy="31883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1029" idx="3"/>
            <a:endCxn id="1028" idx="1"/>
          </p:cNvCxnSpPr>
          <p:nvPr/>
        </p:nvCxnSpPr>
        <p:spPr>
          <a:xfrm flipV="1">
            <a:off x="9763213" y="5480358"/>
            <a:ext cx="845438" cy="107320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6566978" y="4724745"/>
            <a:ext cx="142876" cy="99735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endCxn id="1028" idx="0"/>
          </p:cNvCxnSpPr>
          <p:nvPr/>
        </p:nvCxnSpPr>
        <p:spPr>
          <a:xfrm>
            <a:off x="10018235" y="4338951"/>
            <a:ext cx="1274682" cy="45713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1027" idx="2"/>
            <a:endCxn id="1029" idx="0"/>
          </p:cNvCxnSpPr>
          <p:nvPr/>
        </p:nvCxnSpPr>
        <p:spPr>
          <a:xfrm flipH="1">
            <a:off x="9142895" y="4617424"/>
            <a:ext cx="310158" cy="132654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descr="C:\Users\User\AppData\Local\Microsoft\Windows\Temporary Internet Files\Content.IE5\4VSJ4YBT\MC90039076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5279" y="3434462"/>
            <a:ext cx="789154" cy="14856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AppData\Local\Microsoft\Windows\Temporary Internet Files\Content.IE5\BA3QUKGT\MC90003633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59942" y="3737193"/>
            <a:ext cx="1386224" cy="8802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er\AppData\Local\Microsoft\Windows\Temporary Internet Files\Content.IE5\4VSJ4YBT\MC90038257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08646" y="4796088"/>
            <a:ext cx="1368540" cy="136854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ser\AppData\Local\Microsoft\Windows\Temporary Internet Files\Content.IE5\31FDTP3G\MC900027559[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22583" y="5943966"/>
            <a:ext cx="124063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User\AppData\Local\Microsoft\Windows\Temporary Internet Files\Content.IE5\4VSJ4YBT\MC900434814[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8085" y="5867853"/>
            <a:ext cx="1371430" cy="137143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User\AppData\Local\Microsoft\Windows\Temporary Internet Files\Content.IE5\PGZW5WXI\MC900188477[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46331" y="7442624"/>
            <a:ext cx="1367486" cy="1212496"/>
          </a:xfrm>
          <a:prstGeom prst="rect">
            <a:avLst/>
          </a:prstGeom>
          <a:noFill/>
          <a:extLst>
            <a:ext uri="{909E8E84-426E-40DD-AFC4-6F175D3DCCD1}">
              <a14:hiddenFill xmlns:a14="http://schemas.microsoft.com/office/drawing/2010/main">
                <a:solidFill>
                  <a:srgbClr val="FFFFFF"/>
                </a:solidFill>
              </a14:hiddenFill>
            </a:ext>
          </a:extLst>
        </p:spPr>
      </p:pic>
      <p:sp>
        <p:nvSpPr>
          <p:cNvPr id="1025" name="Litebulb"/>
          <p:cNvSpPr>
            <a:spLocks noEditPoints="1" noChangeArrowheads="1"/>
          </p:cNvSpPr>
          <p:nvPr/>
        </p:nvSpPr>
        <p:spPr bwMode="auto">
          <a:xfrm>
            <a:off x="11334729" y="7556383"/>
            <a:ext cx="704174" cy="1144014"/>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vert="horz" wrap="square" lIns="137160" tIns="68580" rIns="137160" bIns="68580" numCol="1" anchor="t" anchorCtr="0" compatLnSpc="1">
            <a:prstTxWarp prst="textNoShape">
              <a:avLst/>
            </a:prstTxWarp>
          </a:bodyPr>
          <a:lstStyle/>
          <a:p>
            <a:endParaRPr lang="en-US" sz="6400"/>
          </a:p>
        </p:txBody>
      </p:sp>
      <p:sp>
        <p:nvSpPr>
          <p:cNvPr id="20" name="Slide Number Placeholder 19">
            <a:extLst>
              <a:ext uri="{FF2B5EF4-FFF2-40B4-BE49-F238E27FC236}">
                <a16:creationId xmlns:a16="http://schemas.microsoft.com/office/drawing/2014/main" id="{DB517839-AAFE-4FB4-A03F-3B26E5FC6DE9}"/>
              </a:ext>
            </a:extLst>
          </p:cNvPr>
          <p:cNvSpPr>
            <a:spLocks noGrp="1"/>
          </p:cNvSpPr>
          <p:nvPr>
            <p:ph type="sldNum" sz="quarter" idx="12"/>
          </p:nvPr>
        </p:nvSpPr>
        <p:spPr/>
        <p:txBody>
          <a:bodyPr/>
          <a:lstStyle/>
          <a:p>
            <a:pPr>
              <a:defRPr/>
            </a:pPr>
            <a:fld id="{A8F77ACA-F70E-FC48-8F8E-3B3052250F48}" type="slidenum">
              <a:rPr lang="en-US" smtClean="0"/>
              <a:pPr>
                <a:defRPr/>
              </a:pPr>
              <a:t>171</a:t>
            </a:fld>
            <a:endParaRPr lang="en-US"/>
          </a:p>
        </p:txBody>
      </p:sp>
    </p:spTree>
    <p:extLst>
      <p:ext uri="{BB962C8B-B14F-4D97-AF65-F5344CB8AC3E}">
        <p14:creationId xmlns:p14="http://schemas.microsoft.com/office/powerpoint/2010/main" val="193900542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9600" dirty="0"/>
              <a:t>Internal Consistency Semantics</a:t>
            </a:r>
            <a:endParaRPr lang="en-US" sz="9600" dirty="0"/>
          </a:p>
        </p:txBody>
      </p:sp>
      <p:sp>
        <p:nvSpPr>
          <p:cNvPr id="3" name="Content Placeholder 2"/>
          <p:cNvSpPr>
            <a:spLocks noGrp="1"/>
          </p:cNvSpPr>
          <p:nvPr>
            <p:ph idx="1"/>
          </p:nvPr>
        </p:nvSpPr>
        <p:spPr/>
        <p:txBody>
          <a:bodyPr>
            <a:normAutofit fontScale="77500" lnSpcReduction="20000"/>
          </a:bodyPr>
          <a:lstStyle/>
          <a:p>
            <a:r>
              <a:rPr lang="en-GB" dirty="0"/>
              <a:t>The more detailed logic there is in the application ontology, the more confident we can be that it reflects only one set of things and their relation in reality</a:t>
            </a:r>
          </a:p>
          <a:p>
            <a:pPr lvl="1"/>
            <a:r>
              <a:rPr lang="en-GB" dirty="0"/>
              <a:t>Like Jabberwocky</a:t>
            </a:r>
          </a:p>
          <a:p>
            <a:pPr lvl="1"/>
            <a:r>
              <a:rPr lang="en-GB" dirty="0"/>
              <a:t>Or a crossword solution</a:t>
            </a:r>
          </a:p>
          <a:p>
            <a:pPr lvl="1"/>
            <a:endParaRPr lang="en-GB" dirty="0"/>
          </a:p>
          <a:p>
            <a:pPr lvl="0"/>
            <a:r>
              <a:rPr lang="en-GB" dirty="0"/>
              <a:t>This allows for stand-alone</a:t>
            </a:r>
            <a:r>
              <a:rPr lang="en-GB" baseline="0" dirty="0"/>
              <a:t> ontologies to do very powerful processing of knowledge in an application</a:t>
            </a:r>
          </a:p>
          <a:p>
            <a:pPr lvl="0"/>
            <a:r>
              <a:rPr lang="en-GB" baseline="0" dirty="0"/>
              <a:t>This is not incompatible with the techniques described for conceptual ontology modelling – IFF it is done right!</a:t>
            </a:r>
          </a:p>
          <a:p>
            <a:pPr lvl="0"/>
            <a:r>
              <a:rPr lang="en-GB" dirty="0"/>
              <a:t>However, some techniques which are appropriate for stand-alone operational ontologies</a:t>
            </a:r>
            <a:r>
              <a:rPr lang="en-GB" baseline="0" dirty="0"/>
              <a:t> would not be compatible with a conceptual enterprise ontology</a:t>
            </a:r>
          </a:p>
          <a:p>
            <a:pPr lvl="0"/>
            <a:r>
              <a:rPr lang="en-GB" baseline="0" dirty="0"/>
              <a:t>Decide whether to have application and conceptual ontologies in separate namespaces, or satisfy both sets of requirements in one namespace</a:t>
            </a:r>
          </a:p>
        </p:txBody>
      </p:sp>
      <p:sp>
        <p:nvSpPr>
          <p:cNvPr id="4" name="Slide Number Placeholder 3"/>
          <p:cNvSpPr>
            <a:spLocks noGrp="1"/>
          </p:cNvSpPr>
          <p:nvPr>
            <p:ph type="sldNum" sz="quarter" idx="12"/>
          </p:nvPr>
        </p:nvSpPr>
        <p:spPr>
          <a:xfrm>
            <a:off x="11958009" y="13073062"/>
            <a:ext cx="458458" cy="482823"/>
          </a:xfrm>
        </p:spPr>
        <p:txBody>
          <a:bodyPr/>
          <a:lstStyle/>
          <a:p>
            <a:fld id="{51C9FCC1-F8E0-4970-815E-D6CA186E7655}" type="slidenum">
              <a:rPr lang="en-US" smtClean="0"/>
              <a:t>172</a:t>
            </a:fld>
            <a:endParaRPr lang="en-US"/>
          </a:p>
        </p:txBody>
      </p:sp>
    </p:spTree>
    <p:extLst>
      <p:ext uri="{BB962C8B-B14F-4D97-AF65-F5344CB8AC3E}">
        <p14:creationId xmlns:p14="http://schemas.microsoft.com/office/powerpoint/2010/main" val="399807153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6221" y="0"/>
            <a:ext cx="20498937" cy="2384385"/>
          </a:xfrm>
        </p:spPr>
        <p:txBody>
          <a:bodyPr>
            <a:noAutofit/>
          </a:bodyPr>
          <a:lstStyle/>
          <a:p>
            <a:r>
              <a:rPr lang="en-US" sz="9600" dirty="0"/>
              <a:t>Application vs. Reference Ontology</a:t>
            </a:r>
          </a:p>
        </p:txBody>
      </p:sp>
      <p:sp>
        <p:nvSpPr>
          <p:cNvPr id="3" name="Content Placeholder 2"/>
          <p:cNvSpPr>
            <a:spLocks noGrp="1"/>
          </p:cNvSpPr>
          <p:nvPr>
            <p:ph sz="half" idx="1"/>
          </p:nvPr>
        </p:nvSpPr>
        <p:spPr>
          <a:xfrm>
            <a:off x="12346212" y="4309354"/>
            <a:ext cx="7296496" cy="7241636"/>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a:noAutofit/>
          </a:bodyPr>
          <a:lstStyle/>
          <a:p>
            <a:pPr marL="0" indent="0">
              <a:buNone/>
            </a:pPr>
            <a:r>
              <a:rPr lang="en-US" dirty="0"/>
              <a:t>Reference Ontology</a:t>
            </a:r>
          </a:p>
          <a:p>
            <a:pPr lvl="1"/>
            <a:r>
              <a:rPr lang="en-US" dirty="0"/>
              <a:t>Intended as an authoritative source</a:t>
            </a:r>
          </a:p>
          <a:p>
            <a:pPr lvl="1"/>
            <a:r>
              <a:rPr lang="en-US" dirty="0"/>
              <a:t>True to the limits of what is known</a:t>
            </a:r>
          </a:p>
          <a:p>
            <a:pPr lvl="1"/>
            <a:r>
              <a:rPr lang="en-US" dirty="0"/>
              <a:t>Used by others</a:t>
            </a:r>
          </a:p>
        </p:txBody>
      </p:sp>
      <p:sp>
        <p:nvSpPr>
          <p:cNvPr id="4" name="Content Placeholder 3"/>
          <p:cNvSpPr>
            <a:spLocks noGrp="1"/>
          </p:cNvSpPr>
          <p:nvPr>
            <p:ph sz="half" idx="2"/>
          </p:nvPr>
        </p:nvSpPr>
        <p:spPr>
          <a:xfrm>
            <a:off x="4046188" y="4309354"/>
            <a:ext cx="7772400" cy="7241636"/>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a:normAutofit fontScale="92500" lnSpcReduction="20000"/>
          </a:bodyPr>
          <a:lstStyle/>
          <a:p>
            <a:pPr marL="0" indent="0">
              <a:buNone/>
            </a:pPr>
            <a:r>
              <a:rPr lang="en-US" dirty="0"/>
              <a:t>Application Ontology</a:t>
            </a:r>
          </a:p>
          <a:p>
            <a:pPr lvl="1"/>
            <a:r>
              <a:rPr lang="en-US" sz="3600" dirty="0"/>
              <a:t>Built to support a particular application (use case)</a:t>
            </a:r>
          </a:p>
          <a:p>
            <a:pPr lvl="1"/>
            <a:r>
              <a:rPr lang="en-US" sz="3600" dirty="0"/>
              <a:t>Reused rather than define terms</a:t>
            </a:r>
          </a:p>
          <a:p>
            <a:pPr lvl="1"/>
            <a:r>
              <a:rPr lang="en-US" sz="3600" dirty="0"/>
              <a:t>Skeleton structure to support application</a:t>
            </a:r>
          </a:p>
          <a:p>
            <a:pPr lvl="1"/>
            <a:r>
              <a:rPr lang="en-US" sz="3600" dirty="0"/>
              <a:t>Terms defined refine or create new concepts directly or through new classes based on inference</a:t>
            </a:r>
          </a:p>
        </p:txBody>
      </p:sp>
      <p:sp>
        <p:nvSpPr>
          <p:cNvPr id="6" name="Slide Number Placeholder 5">
            <a:extLst>
              <a:ext uri="{FF2B5EF4-FFF2-40B4-BE49-F238E27FC236}">
                <a16:creationId xmlns:a16="http://schemas.microsoft.com/office/drawing/2014/main" id="{F372AEBD-03F5-4E23-9CA3-A1DB8128E6B2}"/>
              </a:ext>
            </a:extLst>
          </p:cNvPr>
          <p:cNvSpPr>
            <a:spLocks noGrp="1"/>
          </p:cNvSpPr>
          <p:nvPr>
            <p:ph type="sldNum" sz="quarter" idx="12"/>
          </p:nvPr>
        </p:nvSpPr>
        <p:spPr/>
        <p:txBody>
          <a:bodyPr/>
          <a:lstStyle/>
          <a:p>
            <a:pPr>
              <a:defRPr/>
            </a:pPr>
            <a:fld id="{1402757E-5F1C-A643-8F8F-E97DC07F4B89}" type="slidenum">
              <a:rPr lang="en-US" smtClean="0"/>
              <a:pPr>
                <a:defRPr/>
              </a:pPr>
              <a:t>173</a:t>
            </a:fld>
            <a:endParaRPr lang="en-US"/>
          </a:p>
        </p:txBody>
      </p:sp>
    </p:spTree>
    <p:extLst>
      <p:ext uri="{BB962C8B-B14F-4D97-AF65-F5344CB8AC3E}">
        <p14:creationId xmlns:p14="http://schemas.microsoft.com/office/powerpoint/2010/main" val="282553085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map&#10;&#10;Description generated with high confidence">
            <a:extLst>
              <a:ext uri="{FF2B5EF4-FFF2-40B4-BE49-F238E27FC236}">
                <a16:creationId xmlns:a16="http://schemas.microsoft.com/office/drawing/2014/main" id="{8E451421-8885-47DD-8F73-0BBE35333D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4604" y="1714500"/>
            <a:ext cx="13594792" cy="10287000"/>
          </a:xfrm>
          <a:prstGeom prst="rect">
            <a:avLst/>
          </a:prstGeom>
        </p:spPr>
      </p:pic>
      <p:sp>
        <p:nvSpPr>
          <p:cNvPr id="2" name="Title 1">
            <a:extLst>
              <a:ext uri="{FF2B5EF4-FFF2-40B4-BE49-F238E27FC236}">
                <a16:creationId xmlns:a16="http://schemas.microsoft.com/office/drawing/2014/main" id="{628D10B3-C725-40B3-99D9-0C1596EA3316}"/>
              </a:ext>
            </a:extLst>
          </p:cNvPr>
          <p:cNvSpPr>
            <a:spLocks noGrp="1"/>
          </p:cNvSpPr>
          <p:nvPr>
            <p:ph type="title"/>
          </p:nvPr>
        </p:nvSpPr>
        <p:spPr>
          <a:xfrm>
            <a:off x="5394603" y="2"/>
            <a:ext cx="14684098" cy="1714500"/>
          </a:xfrm>
        </p:spPr>
        <p:txBody>
          <a:bodyPr>
            <a:normAutofit/>
          </a:bodyPr>
          <a:lstStyle/>
          <a:p>
            <a:r>
              <a:rPr lang="en-US" sz="9600" dirty="0"/>
              <a:t>Reference Ontology</a:t>
            </a:r>
          </a:p>
        </p:txBody>
      </p:sp>
      <p:sp>
        <p:nvSpPr>
          <p:cNvPr id="4" name="Slide Number Placeholder 3">
            <a:extLst>
              <a:ext uri="{FF2B5EF4-FFF2-40B4-BE49-F238E27FC236}">
                <a16:creationId xmlns:a16="http://schemas.microsoft.com/office/drawing/2014/main" id="{CCEFCC88-DFCC-462E-9B3D-3E522C2D2199}"/>
              </a:ext>
            </a:extLst>
          </p:cNvPr>
          <p:cNvSpPr>
            <a:spLocks noGrp="1"/>
          </p:cNvSpPr>
          <p:nvPr>
            <p:ph type="sldNum" sz="quarter" idx="12"/>
          </p:nvPr>
        </p:nvSpPr>
        <p:spPr/>
        <p:txBody>
          <a:bodyPr/>
          <a:lstStyle/>
          <a:p>
            <a:pPr>
              <a:defRPr/>
            </a:pPr>
            <a:fld id="{A8F77ACA-F70E-FC48-8F8E-3B3052250F48}" type="slidenum">
              <a:rPr lang="en-US" smtClean="0"/>
              <a:pPr>
                <a:defRPr/>
              </a:pPr>
              <a:t>174</a:t>
            </a:fld>
            <a:endParaRPr lang="en-US"/>
          </a:p>
        </p:txBody>
      </p:sp>
    </p:spTree>
    <p:extLst>
      <p:ext uri="{BB962C8B-B14F-4D97-AF65-F5344CB8AC3E}">
        <p14:creationId xmlns:p14="http://schemas.microsoft.com/office/powerpoint/2010/main" val="411650632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56094-5457-41AC-AD88-BAD12747D41C}"/>
              </a:ext>
            </a:extLst>
          </p:cNvPr>
          <p:cNvSpPr>
            <a:spLocks noGrp="1"/>
          </p:cNvSpPr>
          <p:nvPr>
            <p:ph type="title"/>
          </p:nvPr>
        </p:nvSpPr>
        <p:spPr>
          <a:xfrm>
            <a:off x="3047999" y="0"/>
            <a:ext cx="14844215" cy="1983440"/>
          </a:xfrm>
        </p:spPr>
        <p:txBody>
          <a:bodyPr>
            <a:normAutofit/>
          </a:bodyPr>
          <a:lstStyle/>
          <a:p>
            <a:r>
              <a:rPr lang="en-US" sz="9600" dirty="0"/>
              <a:t>Application Ontology</a:t>
            </a:r>
          </a:p>
        </p:txBody>
      </p:sp>
      <p:pic>
        <p:nvPicPr>
          <p:cNvPr id="6" name="Picture 5" descr="A screenshot of a cell phone&#10;&#10;Description generated with high confidence">
            <a:extLst>
              <a:ext uri="{FF2B5EF4-FFF2-40B4-BE49-F238E27FC236}">
                <a16:creationId xmlns:a16="http://schemas.microsoft.com/office/drawing/2014/main" id="{E80A08C1-E765-4C64-BA44-2D7C45ADE5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0452" y="1792374"/>
            <a:ext cx="11703096" cy="10131252"/>
          </a:xfrm>
          <a:prstGeom prst="rect">
            <a:avLst/>
          </a:prstGeom>
        </p:spPr>
      </p:pic>
      <p:sp>
        <p:nvSpPr>
          <p:cNvPr id="7" name="TextBox 6">
            <a:extLst>
              <a:ext uri="{FF2B5EF4-FFF2-40B4-BE49-F238E27FC236}">
                <a16:creationId xmlns:a16="http://schemas.microsoft.com/office/drawing/2014/main" id="{3E1AD66E-5B9B-4301-9EC5-DDB3C44E81C9}"/>
              </a:ext>
            </a:extLst>
          </p:cNvPr>
          <p:cNvSpPr txBox="1"/>
          <p:nvPr/>
        </p:nvSpPr>
        <p:spPr>
          <a:xfrm>
            <a:off x="3048002" y="2713985"/>
            <a:ext cx="3388660" cy="2031325"/>
          </a:xfrm>
          <a:prstGeom prst="rect">
            <a:avLst/>
          </a:prstGeom>
          <a:noFill/>
        </p:spPr>
        <p:txBody>
          <a:bodyPr wrap="square" rtlCol="0">
            <a:spAutoFit/>
          </a:bodyPr>
          <a:lstStyle/>
          <a:p>
            <a:pPr algn="r"/>
            <a:r>
              <a:rPr lang="en-US" sz="4200" dirty="0"/>
              <a:t>Suitable for ‘Operational ontology’</a:t>
            </a:r>
          </a:p>
        </p:txBody>
      </p:sp>
      <p:sp>
        <p:nvSpPr>
          <p:cNvPr id="4" name="Slide Number Placeholder 3">
            <a:extLst>
              <a:ext uri="{FF2B5EF4-FFF2-40B4-BE49-F238E27FC236}">
                <a16:creationId xmlns:a16="http://schemas.microsoft.com/office/drawing/2014/main" id="{8947754C-653E-4015-AA14-200E59A281DF}"/>
              </a:ext>
            </a:extLst>
          </p:cNvPr>
          <p:cNvSpPr>
            <a:spLocks noGrp="1"/>
          </p:cNvSpPr>
          <p:nvPr>
            <p:ph type="sldNum" sz="quarter" idx="12"/>
          </p:nvPr>
        </p:nvSpPr>
        <p:spPr/>
        <p:txBody>
          <a:bodyPr/>
          <a:lstStyle/>
          <a:p>
            <a:pPr>
              <a:defRPr/>
            </a:pPr>
            <a:fld id="{A8F77ACA-F70E-FC48-8F8E-3B3052250F48}" type="slidenum">
              <a:rPr lang="en-US" smtClean="0"/>
              <a:pPr>
                <a:defRPr/>
              </a:pPr>
              <a:t>175</a:t>
            </a:fld>
            <a:endParaRPr lang="en-US"/>
          </a:p>
        </p:txBody>
      </p:sp>
    </p:spTree>
    <p:extLst>
      <p:ext uri="{BB962C8B-B14F-4D97-AF65-F5344CB8AC3E}">
        <p14:creationId xmlns:p14="http://schemas.microsoft.com/office/powerpoint/2010/main" val="4005003523"/>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Osaka" charset="-128"/>
              </a:defRPr>
            </a:lvl1pPr>
            <a:lvl2pPr marL="1114426" indent="-428626" eaLnBrk="0" hangingPunct="0">
              <a:defRPr>
                <a:solidFill>
                  <a:schemeClr val="tx1"/>
                </a:solidFill>
                <a:latin typeface="Arial" charset="0"/>
                <a:ea typeface="Osaka" charset="-128"/>
              </a:defRPr>
            </a:lvl2pPr>
            <a:lvl3pPr marL="1714500" indent="-342900" eaLnBrk="0" hangingPunct="0">
              <a:defRPr>
                <a:solidFill>
                  <a:schemeClr val="tx1"/>
                </a:solidFill>
                <a:latin typeface="Arial" charset="0"/>
                <a:ea typeface="Osaka" charset="-128"/>
              </a:defRPr>
            </a:lvl3pPr>
            <a:lvl4pPr marL="2400300" indent="-342900" eaLnBrk="0" hangingPunct="0">
              <a:defRPr>
                <a:solidFill>
                  <a:schemeClr val="tx1"/>
                </a:solidFill>
                <a:latin typeface="Arial" charset="0"/>
                <a:ea typeface="Osaka" charset="-128"/>
              </a:defRPr>
            </a:lvl4pPr>
            <a:lvl5pPr marL="3086100" indent="-342900" eaLnBrk="0" hangingPunct="0">
              <a:defRPr>
                <a:solidFill>
                  <a:schemeClr val="tx1"/>
                </a:solidFill>
                <a:latin typeface="Arial" charset="0"/>
                <a:ea typeface="Osaka" charset="-128"/>
              </a:defRPr>
            </a:lvl5pPr>
            <a:lvl6pPr marL="3771900" indent="-342900" eaLnBrk="0" fontAlgn="base" hangingPunct="0">
              <a:spcBef>
                <a:spcPct val="0"/>
              </a:spcBef>
              <a:spcAft>
                <a:spcPct val="0"/>
              </a:spcAft>
              <a:defRPr>
                <a:solidFill>
                  <a:schemeClr val="tx1"/>
                </a:solidFill>
                <a:latin typeface="Arial" charset="0"/>
                <a:ea typeface="Osaka" charset="-128"/>
              </a:defRPr>
            </a:lvl6pPr>
            <a:lvl7pPr marL="4457700" indent="-342900" eaLnBrk="0" fontAlgn="base" hangingPunct="0">
              <a:spcBef>
                <a:spcPct val="0"/>
              </a:spcBef>
              <a:spcAft>
                <a:spcPct val="0"/>
              </a:spcAft>
              <a:defRPr>
                <a:solidFill>
                  <a:schemeClr val="tx1"/>
                </a:solidFill>
                <a:latin typeface="Arial" charset="0"/>
                <a:ea typeface="Osaka" charset="-128"/>
              </a:defRPr>
            </a:lvl7pPr>
            <a:lvl8pPr marL="5143500" indent="-342900" eaLnBrk="0" fontAlgn="base" hangingPunct="0">
              <a:spcBef>
                <a:spcPct val="0"/>
              </a:spcBef>
              <a:spcAft>
                <a:spcPct val="0"/>
              </a:spcAft>
              <a:defRPr>
                <a:solidFill>
                  <a:schemeClr val="tx1"/>
                </a:solidFill>
                <a:latin typeface="Arial" charset="0"/>
                <a:ea typeface="Osaka" charset="-128"/>
              </a:defRPr>
            </a:lvl8pPr>
            <a:lvl9pPr marL="5829300" indent="-342900" eaLnBrk="0" fontAlgn="base" hangingPunct="0">
              <a:spcBef>
                <a:spcPct val="0"/>
              </a:spcBef>
              <a:spcAft>
                <a:spcPct val="0"/>
              </a:spcAft>
              <a:defRPr>
                <a:solidFill>
                  <a:schemeClr val="tx1"/>
                </a:solidFill>
                <a:latin typeface="Arial" charset="0"/>
                <a:ea typeface="Osaka" charset="-128"/>
              </a:defRPr>
            </a:lvl9pPr>
          </a:lstStyle>
          <a:p>
            <a:endParaRPr lang="en-US" dirty="0"/>
          </a:p>
        </p:txBody>
      </p:sp>
      <p:sp>
        <p:nvSpPr>
          <p:cNvPr id="10244" name="Rectangle 2"/>
          <p:cNvSpPr>
            <a:spLocks noGrp="1" noChangeArrowheads="1"/>
          </p:cNvSpPr>
          <p:nvPr>
            <p:ph type="title"/>
          </p:nvPr>
        </p:nvSpPr>
        <p:spPr/>
        <p:txBody>
          <a:bodyPr/>
          <a:lstStyle/>
          <a:p>
            <a:r>
              <a:rPr lang="en-GB" dirty="0"/>
              <a:t>Model Positioning</a:t>
            </a:r>
          </a:p>
        </p:txBody>
      </p:sp>
      <p:sp>
        <p:nvSpPr>
          <p:cNvPr id="10245" name="Rectangle 4"/>
          <p:cNvSpPr>
            <a:spLocks noChangeArrowheads="1"/>
          </p:cNvSpPr>
          <p:nvPr/>
        </p:nvSpPr>
        <p:spPr bwMode="auto">
          <a:xfrm>
            <a:off x="7734300" y="4114800"/>
            <a:ext cx="7086600" cy="13716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4200" dirty="0"/>
              <a:t>Conceptual Model</a:t>
            </a:r>
            <a:endParaRPr lang="en-GB" sz="6400" dirty="0"/>
          </a:p>
        </p:txBody>
      </p:sp>
      <p:sp>
        <p:nvSpPr>
          <p:cNvPr id="10246" name="Rectangle 6"/>
          <p:cNvSpPr>
            <a:spLocks noChangeArrowheads="1"/>
          </p:cNvSpPr>
          <p:nvPr/>
        </p:nvSpPr>
        <p:spPr bwMode="auto">
          <a:xfrm>
            <a:off x="8305800" y="6400800"/>
            <a:ext cx="7086600" cy="13716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4200" dirty="0"/>
              <a:t>Logical Model (PIM)</a:t>
            </a:r>
            <a:endParaRPr lang="en-GB" sz="6400" dirty="0"/>
          </a:p>
        </p:txBody>
      </p:sp>
      <p:sp>
        <p:nvSpPr>
          <p:cNvPr id="10247" name="Rectangle 7"/>
          <p:cNvSpPr>
            <a:spLocks noChangeArrowheads="1"/>
          </p:cNvSpPr>
          <p:nvPr/>
        </p:nvSpPr>
        <p:spPr bwMode="auto">
          <a:xfrm>
            <a:off x="8877300" y="8686800"/>
            <a:ext cx="7086600" cy="13716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4200" dirty="0"/>
              <a:t>Physical Model (PSM)</a:t>
            </a:r>
            <a:endParaRPr lang="en-GB" sz="6400" dirty="0"/>
          </a:p>
        </p:txBody>
      </p:sp>
      <p:sp>
        <p:nvSpPr>
          <p:cNvPr id="10248" name="Line 8"/>
          <p:cNvSpPr>
            <a:spLocks noChangeShapeType="1"/>
          </p:cNvSpPr>
          <p:nvPr/>
        </p:nvSpPr>
        <p:spPr bwMode="auto">
          <a:xfrm>
            <a:off x="10134600" y="7658100"/>
            <a:ext cx="914400" cy="1257300"/>
          </a:xfrm>
          <a:prstGeom prst="line">
            <a:avLst/>
          </a:prstGeom>
          <a:noFill/>
          <a:ln w="508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6400"/>
          </a:p>
        </p:txBody>
      </p:sp>
      <p:sp>
        <p:nvSpPr>
          <p:cNvPr id="10249" name="Line 9"/>
          <p:cNvSpPr>
            <a:spLocks noChangeShapeType="1"/>
          </p:cNvSpPr>
          <p:nvPr/>
        </p:nvSpPr>
        <p:spPr bwMode="auto">
          <a:xfrm>
            <a:off x="8534400" y="5372100"/>
            <a:ext cx="914400" cy="1257300"/>
          </a:xfrm>
          <a:prstGeom prst="line">
            <a:avLst/>
          </a:prstGeom>
          <a:noFill/>
          <a:ln w="508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6400"/>
          </a:p>
        </p:txBody>
      </p:sp>
      <p:sp>
        <p:nvSpPr>
          <p:cNvPr id="10250" name="Text Box 10"/>
          <p:cNvSpPr txBox="1">
            <a:spLocks noChangeArrowheads="1"/>
          </p:cNvSpPr>
          <p:nvPr/>
        </p:nvSpPr>
        <p:spPr bwMode="auto">
          <a:xfrm>
            <a:off x="9364630" y="5600702"/>
            <a:ext cx="16193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Osaka" charset="-128"/>
              </a:defRPr>
            </a:lvl1pPr>
            <a:lvl2pPr marL="742950" indent="-285750" eaLnBrk="0" hangingPunct="0">
              <a:defRPr>
                <a:solidFill>
                  <a:schemeClr val="tx1"/>
                </a:solidFill>
                <a:latin typeface="Arial" charset="0"/>
                <a:ea typeface="Osaka" charset="-128"/>
              </a:defRPr>
            </a:lvl2pPr>
            <a:lvl3pPr marL="1143000" indent="-228600" eaLnBrk="0" hangingPunct="0">
              <a:defRPr>
                <a:solidFill>
                  <a:schemeClr val="tx1"/>
                </a:solidFill>
                <a:latin typeface="Arial" charset="0"/>
                <a:ea typeface="Osaka" charset="-128"/>
              </a:defRPr>
            </a:lvl3pPr>
            <a:lvl4pPr marL="1600200" indent="-228600" eaLnBrk="0" hangingPunct="0">
              <a:defRPr>
                <a:solidFill>
                  <a:schemeClr val="tx1"/>
                </a:solidFill>
                <a:latin typeface="Arial" charset="0"/>
                <a:ea typeface="Osaka" charset="-128"/>
              </a:defRPr>
            </a:lvl4pPr>
            <a:lvl5pPr marL="2057400" indent="-228600" eaLnBrk="0" hangingPunct="0">
              <a:defRPr>
                <a:solidFill>
                  <a:schemeClr val="tx1"/>
                </a:solidFill>
                <a:latin typeface="Arial" charset="0"/>
                <a:ea typeface="Osaka" charset="-128"/>
              </a:defRPr>
            </a:lvl5pPr>
            <a:lvl6pPr marL="2514600" indent="-228600" eaLnBrk="0" fontAlgn="base" hangingPunct="0">
              <a:spcBef>
                <a:spcPct val="0"/>
              </a:spcBef>
              <a:spcAft>
                <a:spcPct val="0"/>
              </a:spcAft>
              <a:defRPr>
                <a:solidFill>
                  <a:schemeClr val="tx1"/>
                </a:solidFill>
                <a:latin typeface="Arial" charset="0"/>
                <a:ea typeface="Osaka" charset="-128"/>
              </a:defRPr>
            </a:lvl6pPr>
            <a:lvl7pPr marL="2971800" indent="-228600" eaLnBrk="0" fontAlgn="base" hangingPunct="0">
              <a:spcBef>
                <a:spcPct val="0"/>
              </a:spcBef>
              <a:spcAft>
                <a:spcPct val="0"/>
              </a:spcAft>
              <a:defRPr>
                <a:solidFill>
                  <a:schemeClr val="tx1"/>
                </a:solidFill>
                <a:latin typeface="Arial" charset="0"/>
                <a:ea typeface="Osaka" charset="-128"/>
              </a:defRPr>
            </a:lvl7pPr>
            <a:lvl8pPr marL="3429000" indent="-228600" eaLnBrk="0" fontAlgn="base" hangingPunct="0">
              <a:spcBef>
                <a:spcPct val="0"/>
              </a:spcBef>
              <a:spcAft>
                <a:spcPct val="0"/>
              </a:spcAft>
              <a:defRPr>
                <a:solidFill>
                  <a:schemeClr val="tx1"/>
                </a:solidFill>
                <a:latin typeface="Arial" charset="0"/>
                <a:ea typeface="Osaka" charset="-128"/>
              </a:defRPr>
            </a:lvl8pPr>
            <a:lvl9pPr marL="3886200" indent="-228600" eaLnBrk="0" fontAlgn="base" hangingPunct="0">
              <a:spcBef>
                <a:spcPct val="0"/>
              </a:spcBef>
              <a:spcAft>
                <a:spcPct val="0"/>
              </a:spcAft>
              <a:defRPr>
                <a:solidFill>
                  <a:schemeClr val="tx1"/>
                </a:solidFill>
                <a:latin typeface="Arial" charset="0"/>
                <a:ea typeface="Osaka" charset="-128"/>
              </a:defRPr>
            </a:lvl9pPr>
          </a:lstStyle>
          <a:p>
            <a:pPr eaLnBrk="1" hangingPunct="1"/>
            <a:r>
              <a:rPr lang="en-GB" dirty="0"/>
              <a:t>Realise</a:t>
            </a:r>
          </a:p>
        </p:txBody>
      </p:sp>
      <p:sp>
        <p:nvSpPr>
          <p:cNvPr id="10251" name="Text Box 11"/>
          <p:cNvSpPr txBox="1">
            <a:spLocks noChangeArrowheads="1"/>
          </p:cNvSpPr>
          <p:nvPr/>
        </p:nvSpPr>
        <p:spPr bwMode="auto">
          <a:xfrm>
            <a:off x="10850532" y="7886702"/>
            <a:ext cx="223490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Osaka" charset="-128"/>
              </a:defRPr>
            </a:lvl1pPr>
            <a:lvl2pPr marL="742950" indent="-285750" eaLnBrk="0" hangingPunct="0">
              <a:defRPr>
                <a:solidFill>
                  <a:schemeClr val="tx1"/>
                </a:solidFill>
                <a:latin typeface="Arial" charset="0"/>
                <a:ea typeface="Osaka" charset="-128"/>
              </a:defRPr>
            </a:lvl2pPr>
            <a:lvl3pPr marL="1143000" indent="-228600" eaLnBrk="0" hangingPunct="0">
              <a:defRPr>
                <a:solidFill>
                  <a:schemeClr val="tx1"/>
                </a:solidFill>
                <a:latin typeface="Arial" charset="0"/>
                <a:ea typeface="Osaka" charset="-128"/>
              </a:defRPr>
            </a:lvl3pPr>
            <a:lvl4pPr marL="1600200" indent="-228600" eaLnBrk="0" hangingPunct="0">
              <a:defRPr>
                <a:solidFill>
                  <a:schemeClr val="tx1"/>
                </a:solidFill>
                <a:latin typeface="Arial" charset="0"/>
                <a:ea typeface="Osaka" charset="-128"/>
              </a:defRPr>
            </a:lvl4pPr>
            <a:lvl5pPr marL="2057400" indent="-228600" eaLnBrk="0" hangingPunct="0">
              <a:defRPr>
                <a:solidFill>
                  <a:schemeClr val="tx1"/>
                </a:solidFill>
                <a:latin typeface="Arial" charset="0"/>
                <a:ea typeface="Osaka" charset="-128"/>
              </a:defRPr>
            </a:lvl5pPr>
            <a:lvl6pPr marL="2514600" indent="-228600" eaLnBrk="0" fontAlgn="base" hangingPunct="0">
              <a:spcBef>
                <a:spcPct val="0"/>
              </a:spcBef>
              <a:spcAft>
                <a:spcPct val="0"/>
              </a:spcAft>
              <a:defRPr>
                <a:solidFill>
                  <a:schemeClr val="tx1"/>
                </a:solidFill>
                <a:latin typeface="Arial" charset="0"/>
                <a:ea typeface="Osaka" charset="-128"/>
              </a:defRPr>
            </a:lvl6pPr>
            <a:lvl7pPr marL="2971800" indent="-228600" eaLnBrk="0" fontAlgn="base" hangingPunct="0">
              <a:spcBef>
                <a:spcPct val="0"/>
              </a:spcBef>
              <a:spcAft>
                <a:spcPct val="0"/>
              </a:spcAft>
              <a:defRPr>
                <a:solidFill>
                  <a:schemeClr val="tx1"/>
                </a:solidFill>
                <a:latin typeface="Arial" charset="0"/>
                <a:ea typeface="Osaka" charset="-128"/>
              </a:defRPr>
            </a:lvl7pPr>
            <a:lvl8pPr marL="3429000" indent="-228600" eaLnBrk="0" fontAlgn="base" hangingPunct="0">
              <a:spcBef>
                <a:spcPct val="0"/>
              </a:spcBef>
              <a:spcAft>
                <a:spcPct val="0"/>
              </a:spcAft>
              <a:defRPr>
                <a:solidFill>
                  <a:schemeClr val="tx1"/>
                </a:solidFill>
                <a:latin typeface="Arial" charset="0"/>
                <a:ea typeface="Osaka" charset="-128"/>
              </a:defRPr>
            </a:lvl8pPr>
            <a:lvl9pPr marL="3886200" indent="-228600" eaLnBrk="0" fontAlgn="base" hangingPunct="0">
              <a:spcBef>
                <a:spcPct val="0"/>
              </a:spcBef>
              <a:spcAft>
                <a:spcPct val="0"/>
              </a:spcAft>
              <a:defRPr>
                <a:solidFill>
                  <a:schemeClr val="tx1"/>
                </a:solidFill>
                <a:latin typeface="Arial" charset="0"/>
                <a:ea typeface="Osaka" charset="-128"/>
              </a:defRPr>
            </a:lvl9pPr>
          </a:lstStyle>
          <a:p>
            <a:pPr eaLnBrk="1" hangingPunct="1"/>
            <a:r>
              <a:rPr lang="en-GB"/>
              <a:t>Implement</a:t>
            </a:r>
          </a:p>
        </p:txBody>
      </p:sp>
    </p:spTree>
    <p:extLst>
      <p:ext uri="{BB962C8B-B14F-4D97-AF65-F5344CB8AC3E}">
        <p14:creationId xmlns:p14="http://schemas.microsoft.com/office/powerpoint/2010/main" val="227109822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Osaka" charset="-128"/>
              </a:defRPr>
            </a:lvl1pPr>
            <a:lvl2pPr marL="1114426" indent="-428626" eaLnBrk="0" hangingPunct="0">
              <a:defRPr>
                <a:solidFill>
                  <a:schemeClr val="tx1"/>
                </a:solidFill>
                <a:latin typeface="Arial" charset="0"/>
                <a:ea typeface="Osaka" charset="-128"/>
              </a:defRPr>
            </a:lvl2pPr>
            <a:lvl3pPr marL="1714500" indent="-342900" eaLnBrk="0" hangingPunct="0">
              <a:defRPr>
                <a:solidFill>
                  <a:schemeClr val="tx1"/>
                </a:solidFill>
                <a:latin typeface="Arial" charset="0"/>
                <a:ea typeface="Osaka" charset="-128"/>
              </a:defRPr>
            </a:lvl3pPr>
            <a:lvl4pPr marL="2400300" indent="-342900" eaLnBrk="0" hangingPunct="0">
              <a:defRPr>
                <a:solidFill>
                  <a:schemeClr val="tx1"/>
                </a:solidFill>
                <a:latin typeface="Arial" charset="0"/>
                <a:ea typeface="Osaka" charset="-128"/>
              </a:defRPr>
            </a:lvl4pPr>
            <a:lvl5pPr marL="3086100" indent="-342900" eaLnBrk="0" hangingPunct="0">
              <a:defRPr>
                <a:solidFill>
                  <a:schemeClr val="tx1"/>
                </a:solidFill>
                <a:latin typeface="Arial" charset="0"/>
                <a:ea typeface="Osaka" charset="-128"/>
              </a:defRPr>
            </a:lvl5pPr>
            <a:lvl6pPr marL="3771900" indent="-342900" eaLnBrk="0" fontAlgn="base" hangingPunct="0">
              <a:spcBef>
                <a:spcPct val="0"/>
              </a:spcBef>
              <a:spcAft>
                <a:spcPct val="0"/>
              </a:spcAft>
              <a:defRPr>
                <a:solidFill>
                  <a:schemeClr val="tx1"/>
                </a:solidFill>
                <a:latin typeface="Arial" charset="0"/>
                <a:ea typeface="Osaka" charset="-128"/>
              </a:defRPr>
            </a:lvl6pPr>
            <a:lvl7pPr marL="4457700" indent="-342900" eaLnBrk="0" fontAlgn="base" hangingPunct="0">
              <a:spcBef>
                <a:spcPct val="0"/>
              </a:spcBef>
              <a:spcAft>
                <a:spcPct val="0"/>
              </a:spcAft>
              <a:defRPr>
                <a:solidFill>
                  <a:schemeClr val="tx1"/>
                </a:solidFill>
                <a:latin typeface="Arial" charset="0"/>
                <a:ea typeface="Osaka" charset="-128"/>
              </a:defRPr>
            </a:lvl7pPr>
            <a:lvl8pPr marL="5143500" indent="-342900" eaLnBrk="0" fontAlgn="base" hangingPunct="0">
              <a:spcBef>
                <a:spcPct val="0"/>
              </a:spcBef>
              <a:spcAft>
                <a:spcPct val="0"/>
              </a:spcAft>
              <a:defRPr>
                <a:solidFill>
                  <a:schemeClr val="tx1"/>
                </a:solidFill>
                <a:latin typeface="Arial" charset="0"/>
                <a:ea typeface="Osaka" charset="-128"/>
              </a:defRPr>
            </a:lvl8pPr>
            <a:lvl9pPr marL="5829300" indent="-342900" eaLnBrk="0" fontAlgn="base" hangingPunct="0">
              <a:spcBef>
                <a:spcPct val="0"/>
              </a:spcBef>
              <a:spcAft>
                <a:spcPct val="0"/>
              </a:spcAft>
              <a:defRPr>
                <a:solidFill>
                  <a:schemeClr val="tx1"/>
                </a:solidFill>
                <a:latin typeface="Arial" charset="0"/>
                <a:ea typeface="Osaka" charset="-128"/>
              </a:defRPr>
            </a:lvl9pPr>
          </a:lstStyle>
          <a:p>
            <a:endParaRPr lang="en-US" dirty="0"/>
          </a:p>
        </p:txBody>
      </p:sp>
      <p:sp>
        <p:nvSpPr>
          <p:cNvPr id="10244" name="Rectangle 2"/>
          <p:cNvSpPr>
            <a:spLocks noGrp="1" noChangeArrowheads="1"/>
          </p:cNvSpPr>
          <p:nvPr>
            <p:ph type="title"/>
          </p:nvPr>
        </p:nvSpPr>
        <p:spPr/>
        <p:txBody>
          <a:bodyPr/>
          <a:lstStyle/>
          <a:p>
            <a:r>
              <a:rPr lang="en-GB" dirty="0"/>
              <a:t>Model Positioning</a:t>
            </a:r>
          </a:p>
        </p:txBody>
      </p:sp>
      <p:sp>
        <p:nvSpPr>
          <p:cNvPr id="10245" name="Rectangle 4"/>
          <p:cNvSpPr>
            <a:spLocks noChangeArrowheads="1"/>
          </p:cNvSpPr>
          <p:nvPr/>
        </p:nvSpPr>
        <p:spPr bwMode="auto">
          <a:xfrm>
            <a:off x="7734300" y="4114800"/>
            <a:ext cx="7086600" cy="13716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4200" dirty="0"/>
              <a:t>Conceptual Model</a:t>
            </a:r>
            <a:endParaRPr lang="en-GB" sz="6400" dirty="0"/>
          </a:p>
        </p:txBody>
      </p:sp>
      <p:sp>
        <p:nvSpPr>
          <p:cNvPr id="10246" name="Rectangle 6"/>
          <p:cNvSpPr>
            <a:spLocks noChangeArrowheads="1"/>
          </p:cNvSpPr>
          <p:nvPr/>
        </p:nvSpPr>
        <p:spPr bwMode="auto">
          <a:xfrm>
            <a:off x="8305800" y="6400800"/>
            <a:ext cx="7086600" cy="13716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4200" dirty="0"/>
              <a:t>Logical Model (PIM)</a:t>
            </a:r>
            <a:endParaRPr lang="en-GB" sz="6400" dirty="0"/>
          </a:p>
        </p:txBody>
      </p:sp>
      <p:sp>
        <p:nvSpPr>
          <p:cNvPr id="10247" name="Rectangle 7"/>
          <p:cNvSpPr>
            <a:spLocks noChangeArrowheads="1"/>
          </p:cNvSpPr>
          <p:nvPr/>
        </p:nvSpPr>
        <p:spPr bwMode="auto">
          <a:xfrm>
            <a:off x="8877300" y="8686800"/>
            <a:ext cx="7086600" cy="13716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4200" dirty="0"/>
              <a:t>Physical Model (PSM)</a:t>
            </a:r>
            <a:endParaRPr lang="en-GB" sz="6400" dirty="0"/>
          </a:p>
        </p:txBody>
      </p:sp>
      <p:sp>
        <p:nvSpPr>
          <p:cNvPr id="10248" name="Line 8"/>
          <p:cNvSpPr>
            <a:spLocks noChangeShapeType="1"/>
          </p:cNvSpPr>
          <p:nvPr/>
        </p:nvSpPr>
        <p:spPr bwMode="auto">
          <a:xfrm>
            <a:off x="10134600" y="7658100"/>
            <a:ext cx="914400" cy="1257300"/>
          </a:xfrm>
          <a:prstGeom prst="line">
            <a:avLst/>
          </a:prstGeom>
          <a:noFill/>
          <a:ln w="508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6400"/>
          </a:p>
        </p:txBody>
      </p:sp>
      <p:sp>
        <p:nvSpPr>
          <p:cNvPr id="10249" name="Line 9"/>
          <p:cNvSpPr>
            <a:spLocks noChangeShapeType="1"/>
          </p:cNvSpPr>
          <p:nvPr/>
        </p:nvSpPr>
        <p:spPr bwMode="auto">
          <a:xfrm>
            <a:off x="8534400" y="5372100"/>
            <a:ext cx="914400" cy="1257300"/>
          </a:xfrm>
          <a:prstGeom prst="line">
            <a:avLst/>
          </a:prstGeom>
          <a:noFill/>
          <a:ln w="508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6400"/>
          </a:p>
        </p:txBody>
      </p:sp>
      <p:sp>
        <p:nvSpPr>
          <p:cNvPr id="10250" name="Text Box 10"/>
          <p:cNvSpPr txBox="1">
            <a:spLocks noChangeArrowheads="1"/>
          </p:cNvSpPr>
          <p:nvPr/>
        </p:nvSpPr>
        <p:spPr bwMode="auto">
          <a:xfrm>
            <a:off x="9364630" y="5600702"/>
            <a:ext cx="16193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Osaka" charset="-128"/>
              </a:defRPr>
            </a:lvl1pPr>
            <a:lvl2pPr marL="742950" indent="-285750" eaLnBrk="0" hangingPunct="0">
              <a:defRPr>
                <a:solidFill>
                  <a:schemeClr val="tx1"/>
                </a:solidFill>
                <a:latin typeface="Arial" charset="0"/>
                <a:ea typeface="Osaka" charset="-128"/>
              </a:defRPr>
            </a:lvl2pPr>
            <a:lvl3pPr marL="1143000" indent="-228600" eaLnBrk="0" hangingPunct="0">
              <a:defRPr>
                <a:solidFill>
                  <a:schemeClr val="tx1"/>
                </a:solidFill>
                <a:latin typeface="Arial" charset="0"/>
                <a:ea typeface="Osaka" charset="-128"/>
              </a:defRPr>
            </a:lvl3pPr>
            <a:lvl4pPr marL="1600200" indent="-228600" eaLnBrk="0" hangingPunct="0">
              <a:defRPr>
                <a:solidFill>
                  <a:schemeClr val="tx1"/>
                </a:solidFill>
                <a:latin typeface="Arial" charset="0"/>
                <a:ea typeface="Osaka" charset="-128"/>
              </a:defRPr>
            </a:lvl4pPr>
            <a:lvl5pPr marL="2057400" indent="-228600" eaLnBrk="0" hangingPunct="0">
              <a:defRPr>
                <a:solidFill>
                  <a:schemeClr val="tx1"/>
                </a:solidFill>
                <a:latin typeface="Arial" charset="0"/>
                <a:ea typeface="Osaka" charset="-128"/>
              </a:defRPr>
            </a:lvl5pPr>
            <a:lvl6pPr marL="2514600" indent="-228600" eaLnBrk="0" fontAlgn="base" hangingPunct="0">
              <a:spcBef>
                <a:spcPct val="0"/>
              </a:spcBef>
              <a:spcAft>
                <a:spcPct val="0"/>
              </a:spcAft>
              <a:defRPr>
                <a:solidFill>
                  <a:schemeClr val="tx1"/>
                </a:solidFill>
                <a:latin typeface="Arial" charset="0"/>
                <a:ea typeface="Osaka" charset="-128"/>
              </a:defRPr>
            </a:lvl6pPr>
            <a:lvl7pPr marL="2971800" indent="-228600" eaLnBrk="0" fontAlgn="base" hangingPunct="0">
              <a:spcBef>
                <a:spcPct val="0"/>
              </a:spcBef>
              <a:spcAft>
                <a:spcPct val="0"/>
              </a:spcAft>
              <a:defRPr>
                <a:solidFill>
                  <a:schemeClr val="tx1"/>
                </a:solidFill>
                <a:latin typeface="Arial" charset="0"/>
                <a:ea typeface="Osaka" charset="-128"/>
              </a:defRPr>
            </a:lvl7pPr>
            <a:lvl8pPr marL="3429000" indent="-228600" eaLnBrk="0" fontAlgn="base" hangingPunct="0">
              <a:spcBef>
                <a:spcPct val="0"/>
              </a:spcBef>
              <a:spcAft>
                <a:spcPct val="0"/>
              </a:spcAft>
              <a:defRPr>
                <a:solidFill>
                  <a:schemeClr val="tx1"/>
                </a:solidFill>
                <a:latin typeface="Arial" charset="0"/>
                <a:ea typeface="Osaka" charset="-128"/>
              </a:defRPr>
            </a:lvl8pPr>
            <a:lvl9pPr marL="3886200" indent="-228600" eaLnBrk="0" fontAlgn="base" hangingPunct="0">
              <a:spcBef>
                <a:spcPct val="0"/>
              </a:spcBef>
              <a:spcAft>
                <a:spcPct val="0"/>
              </a:spcAft>
              <a:defRPr>
                <a:solidFill>
                  <a:schemeClr val="tx1"/>
                </a:solidFill>
                <a:latin typeface="Arial" charset="0"/>
                <a:ea typeface="Osaka" charset="-128"/>
              </a:defRPr>
            </a:lvl9pPr>
          </a:lstStyle>
          <a:p>
            <a:pPr eaLnBrk="1" hangingPunct="1"/>
            <a:r>
              <a:rPr lang="en-GB" dirty="0"/>
              <a:t>Realise</a:t>
            </a:r>
          </a:p>
        </p:txBody>
      </p:sp>
      <p:sp>
        <p:nvSpPr>
          <p:cNvPr id="10251" name="Text Box 11"/>
          <p:cNvSpPr txBox="1">
            <a:spLocks noChangeArrowheads="1"/>
          </p:cNvSpPr>
          <p:nvPr/>
        </p:nvSpPr>
        <p:spPr bwMode="auto">
          <a:xfrm>
            <a:off x="10850532" y="7886702"/>
            <a:ext cx="223490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Osaka" charset="-128"/>
              </a:defRPr>
            </a:lvl1pPr>
            <a:lvl2pPr marL="742950" indent="-285750" eaLnBrk="0" hangingPunct="0">
              <a:defRPr>
                <a:solidFill>
                  <a:schemeClr val="tx1"/>
                </a:solidFill>
                <a:latin typeface="Arial" charset="0"/>
                <a:ea typeface="Osaka" charset="-128"/>
              </a:defRPr>
            </a:lvl2pPr>
            <a:lvl3pPr marL="1143000" indent="-228600" eaLnBrk="0" hangingPunct="0">
              <a:defRPr>
                <a:solidFill>
                  <a:schemeClr val="tx1"/>
                </a:solidFill>
                <a:latin typeface="Arial" charset="0"/>
                <a:ea typeface="Osaka" charset="-128"/>
              </a:defRPr>
            </a:lvl3pPr>
            <a:lvl4pPr marL="1600200" indent="-228600" eaLnBrk="0" hangingPunct="0">
              <a:defRPr>
                <a:solidFill>
                  <a:schemeClr val="tx1"/>
                </a:solidFill>
                <a:latin typeface="Arial" charset="0"/>
                <a:ea typeface="Osaka" charset="-128"/>
              </a:defRPr>
            </a:lvl4pPr>
            <a:lvl5pPr marL="2057400" indent="-228600" eaLnBrk="0" hangingPunct="0">
              <a:defRPr>
                <a:solidFill>
                  <a:schemeClr val="tx1"/>
                </a:solidFill>
                <a:latin typeface="Arial" charset="0"/>
                <a:ea typeface="Osaka" charset="-128"/>
              </a:defRPr>
            </a:lvl5pPr>
            <a:lvl6pPr marL="2514600" indent="-228600" eaLnBrk="0" fontAlgn="base" hangingPunct="0">
              <a:spcBef>
                <a:spcPct val="0"/>
              </a:spcBef>
              <a:spcAft>
                <a:spcPct val="0"/>
              </a:spcAft>
              <a:defRPr>
                <a:solidFill>
                  <a:schemeClr val="tx1"/>
                </a:solidFill>
                <a:latin typeface="Arial" charset="0"/>
                <a:ea typeface="Osaka" charset="-128"/>
              </a:defRPr>
            </a:lvl6pPr>
            <a:lvl7pPr marL="2971800" indent="-228600" eaLnBrk="0" fontAlgn="base" hangingPunct="0">
              <a:spcBef>
                <a:spcPct val="0"/>
              </a:spcBef>
              <a:spcAft>
                <a:spcPct val="0"/>
              </a:spcAft>
              <a:defRPr>
                <a:solidFill>
                  <a:schemeClr val="tx1"/>
                </a:solidFill>
                <a:latin typeface="Arial" charset="0"/>
                <a:ea typeface="Osaka" charset="-128"/>
              </a:defRPr>
            </a:lvl7pPr>
            <a:lvl8pPr marL="3429000" indent="-228600" eaLnBrk="0" fontAlgn="base" hangingPunct="0">
              <a:spcBef>
                <a:spcPct val="0"/>
              </a:spcBef>
              <a:spcAft>
                <a:spcPct val="0"/>
              </a:spcAft>
              <a:defRPr>
                <a:solidFill>
                  <a:schemeClr val="tx1"/>
                </a:solidFill>
                <a:latin typeface="Arial" charset="0"/>
                <a:ea typeface="Osaka" charset="-128"/>
              </a:defRPr>
            </a:lvl8pPr>
            <a:lvl9pPr marL="3886200" indent="-228600" eaLnBrk="0" fontAlgn="base" hangingPunct="0">
              <a:spcBef>
                <a:spcPct val="0"/>
              </a:spcBef>
              <a:spcAft>
                <a:spcPct val="0"/>
              </a:spcAft>
              <a:defRPr>
                <a:solidFill>
                  <a:schemeClr val="tx1"/>
                </a:solidFill>
                <a:latin typeface="Arial" charset="0"/>
                <a:ea typeface="Osaka" charset="-128"/>
              </a:defRPr>
            </a:lvl9pPr>
          </a:lstStyle>
          <a:p>
            <a:pPr eaLnBrk="1" hangingPunct="1"/>
            <a:r>
              <a:rPr lang="en-GB"/>
              <a:t>Implement</a:t>
            </a:r>
          </a:p>
        </p:txBody>
      </p:sp>
      <p:sp>
        <p:nvSpPr>
          <p:cNvPr id="12" name="TextBox 6"/>
          <p:cNvSpPr txBox="1">
            <a:spLocks noChangeArrowheads="1"/>
          </p:cNvSpPr>
          <p:nvPr/>
        </p:nvSpPr>
        <p:spPr bwMode="auto">
          <a:xfrm>
            <a:off x="14592300" y="5503073"/>
            <a:ext cx="42291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Osaka" charset="-128"/>
              </a:defRPr>
            </a:lvl1pPr>
            <a:lvl2pPr marL="742950" indent="-285750" eaLnBrk="0" hangingPunct="0">
              <a:defRPr>
                <a:solidFill>
                  <a:schemeClr val="tx1"/>
                </a:solidFill>
                <a:latin typeface="Arial" charset="0"/>
                <a:ea typeface="Osaka" charset="-128"/>
              </a:defRPr>
            </a:lvl2pPr>
            <a:lvl3pPr marL="1143000" indent="-228600" eaLnBrk="0" hangingPunct="0">
              <a:defRPr>
                <a:solidFill>
                  <a:schemeClr val="tx1"/>
                </a:solidFill>
                <a:latin typeface="Arial" charset="0"/>
                <a:ea typeface="Osaka" charset="-128"/>
              </a:defRPr>
            </a:lvl3pPr>
            <a:lvl4pPr marL="1600200" indent="-228600" eaLnBrk="0" hangingPunct="0">
              <a:defRPr>
                <a:solidFill>
                  <a:schemeClr val="tx1"/>
                </a:solidFill>
                <a:latin typeface="Arial" charset="0"/>
                <a:ea typeface="Osaka" charset="-128"/>
              </a:defRPr>
            </a:lvl4pPr>
            <a:lvl5pPr marL="2057400" indent="-228600" eaLnBrk="0" hangingPunct="0">
              <a:defRPr>
                <a:solidFill>
                  <a:schemeClr val="tx1"/>
                </a:solidFill>
                <a:latin typeface="Arial" charset="0"/>
                <a:ea typeface="Osaka" charset="-128"/>
              </a:defRPr>
            </a:lvl5pPr>
            <a:lvl6pPr marL="2514600" indent="-228600" eaLnBrk="0" fontAlgn="base" hangingPunct="0">
              <a:spcBef>
                <a:spcPct val="0"/>
              </a:spcBef>
              <a:spcAft>
                <a:spcPct val="0"/>
              </a:spcAft>
              <a:defRPr>
                <a:solidFill>
                  <a:schemeClr val="tx1"/>
                </a:solidFill>
                <a:latin typeface="Arial" charset="0"/>
                <a:ea typeface="Osaka" charset="-128"/>
              </a:defRPr>
            </a:lvl6pPr>
            <a:lvl7pPr marL="2971800" indent="-228600" eaLnBrk="0" fontAlgn="base" hangingPunct="0">
              <a:spcBef>
                <a:spcPct val="0"/>
              </a:spcBef>
              <a:spcAft>
                <a:spcPct val="0"/>
              </a:spcAft>
              <a:defRPr>
                <a:solidFill>
                  <a:schemeClr val="tx1"/>
                </a:solidFill>
                <a:latin typeface="Arial" charset="0"/>
                <a:ea typeface="Osaka" charset="-128"/>
              </a:defRPr>
            </a:lvl7pPr>
            <a:lvl8pPr marL="3429000" indent="-228600" eaLnBrk="0" fontAlgn="base" hangingPunct="0">
              <a:spcBef>
                <a:spcPct val="0"/>
              </a:spcBef>
              <a:spcAft>
                <a:spcPct val="0"/>
              </a:spcAft>
              <a:defRPr>
                <a:solidFill>
                  <a:schemeClr val="tx1"/>
                </a:solidFill>
                <a:latin typeface="Arial" charset="0"/>
                <a:ea typeface="Osaka" charset="-128"/>
              </a:defRPr>
            </a:lvl8pPr>
            <a:lvl9pPr marL="3886200" indent="-228600" eaLnBrk="0" fontAlgn="base" hangingPunct="0">
              <a:spcBef>
                <a:spcPct val="0"/>
              </a:spcBef>
              <a:spcAft>
                <a:spcPct val="0"/>
              </a:spcAft>
              <a:defRPr>
                <a:solidFill>
                  <a:schemeClr val="tx1"/>
                </a:solidFill>
                <a:latin typeface="Arial" charset="0"/>
                <a:ea typeface="Osaka" charset="-128"/>
              </a:defRPr>
            </a:lvl9pPr>
          </a:lstStyle>
          <a:p>
            <a:pPr eaLnBrk="1" hangingPunct="1"/>
            <a:r>
              <a:rPr lang="en-US">
                <a:solidFill>
                  <a:srgbClr val="1D05CD"/>
                </a:solidFill>
              </a:rPr>
              <a:t>The Language Interface</a:t>
            </a:r>
          </a:p>
        </p:txBody>
      </p:sp>
      <p:sp>
        <p:nvSpPr>
          <p:cNvPr id="13" name="TextBox 8"/>
          <p:cNvSpPr txBox="1">
            <a:spLocks noChangeArrowheads="1"/>
          </p:cNvSpPr>
          <p:nvPr/>
        </p:nvSpPr>
        <p:spPr bwMode="auto">
          <a:xfrm>
            <a:off x="15963900" y="4572003"/>
            <a:ext cx="2743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Osaka" charset="-128"/>
              </a:defRPr>
            </a:lvl1pPr>
            <a:lvl2pPr marL="742950" indent="-285750" eaLnBrk="0" hangingPunct="0">
              <a:defRPr>
                <a:solidFill>
                  <a:schemeClr val="tx1"/>
                </a:solidFill>
                <a:latin typeface="Arial" charset="0"/>
                <a:ea typeface="Osaka" charset="-128"/>
              </a:defRPr>
            </a:lvl2pPr>
            <a:lvl3pPr marL="1143000" indent="-228600" eaLnBrk="0" hangingPunct="0">
              <a:defRPr>
                <a:solidFill>
                  <a:schemeClr val="tx1"/>
                </a:solidFill>
                <a:latin typeface="Arial" charset="0"/>
                <a:ea typeface="Osaka" charset="-128"/>
              </a:defRPr>
            </a:lvl3pPr>
            <a:lvl4pPr marL="1600200" indent="-228600" eaLnBrk="0" hangingPunct="0">
              <a:defRPr>
                <a:solidFill>
                  <a:schemeClr val="tx1"/>
                </a:solidFill>
                <a:latin typeface="Arial" charset="0"/>
                <a:ea typeface="Osaka" charset="-128"/>
              </a:defRPr>
            </a:lvl4pPr>
            <a:lvl5pPr marL="2057400" indent="-228600" eaLnBrk="0" hangingPunct="0">
              <a:defRPr>
                <a:solidFill>
                  <a:schemeClr val="tx1"/>
                </a:solidFill>
                <a:latin typeface="Arial" charset="0"/>
                <a:ea typeface="Osaka" charset="-128"/>
              </a:defRPr>
            </a:lvl5pPr>
            <a:lvl6pPr marL="2514600" indent="-228600" eaLnBrk="0" fontAlgn="base" hangingPunct="0">
              <a:spcBef>
                <a:spcPct val="0"/>
              </a:spcBef>
              <a:spcAft>
                <a:spcPct val="0"/>
              </a:spcAft>
              <a:defRPr>
                <a:solidFill>
                  <a:schemeClr val="tx1"/>
                </a:solidFill>
                <a:latin typeface="Arial" charset="0"/>
                <a:ea typeface="Osaka" charset="-128"/>
              </a:defRPr>
            </a:lvl6pPr>
            <a:lvl7pPr marL="2971800" indent="-228600" eaLnBrk="0" fontAlgn="base" hangingPunct="0">
              <a:spcBef>
                <a:spcPct val="0"/>
              </a:spcBef>
              <a:spcAft>
                <a:spcPct val="0"/>
              </a:spcAft>
              <a:defRPr>
                <a:solidFill>
                  <a:schemeClr val="tx1"/>
                </a:solidFill>
                <a:latin typeface="Arial" charset="0"/>
                <a:ea typeface="Osaka" charset="-128"/>
              </a:defRPr>
            </a:lvl7pPr>
            <a:lvl8pPr marL="3429000" indent="-228600" eaLnBrk="0" fontAlgn="base" hangingPunct="0">
              <a:spcBef>
                <a:spcPct val="0"/>
              </a:spcBef>
              <a:spcAft>
                <a:spcPct val="0"/>
              </a:spcAft>
              <a:defRPr>
                <a:solidFill>
                  <a:schemeClr val="tx1"/>
                </a:solidFill>
                <a:latin typeface="Arial" charset="0"/>
                <a:ea typeface="Osaka" charset="-128"/>
              </a:defRPr>
            </a:lvl8pPr>
            <a:lvl9pPr marL="3886200" indent="-228600" eaLnBrk="0" fontAlgn="base" hangingPunct="0">
              <a:spcBef>
                <a:spcPct val="0"/>
              </a:spcBef>
              <a:spcAft>
                <a:spcPct val="0"/>
              </a:spcAft>
              <a:defRPr>
                <a:solidFill>
                  <a:schemeClr val="tx1"/>
                </a:solidFill>
                <a:latin typeface="Arial" charset="0"/>
                <a:ea typeface="Osaka" charset="-128"/>
              </a:defRPr>
            </a:lvl9pPr>
          </a:lstStyle>
          <a:p>
            <a:pPr eaLnBrk="1" hangingPunct="1"/>
            <a:r>
              <a:rPr lang="en-US" sz="3600">
                <a:solidFill>
                  <a:srgbClr val="1D05CD"/>
                </a:solidFill>
              </a:rPr>
              <a:t>Business</a:t>
            </a:r>
          </a:p>
        </p:txBody>
      </p:sp>
      <p:sp>
        <p:nvSpPr>
          <p:cNvPr id="14" name="TextBox 19"/>
          <p:cNvSpPr txBox="1">
            <a:spLocks noChangeArrowheads="1"/>
          </p:cNvSpPr>
          <p:nvPr/>
        </p:nvSpPr>
        <p:spPr bwMode="auto">
          <a:xfrm>
            <a:off x="15563850" y="6823178"/>
            <a:ext cx="30861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Osaka" charset="-128"/>
              </a:defRPr>
            </a:lvl1pPr>
            <a:lvl2pPr marL="742950" indent="-285750" eaLnBrk="0" hangingPunct="0">
              <a:defRPr>
                <a:solidFill>
                  <a:schemeClr val="tx1"/>
                </a:solidFill>
                <a:latin typeface="Arial" charset="0"/>
                <a:ea typeface="Osaka" charset="-128"/>
              </a:defRPr>
            </a:lvl2pPr>
            <a:lvl3pPr marL="1143000" indent="-228600" eaLnBrk="0" hangingPunct="0">
              <a:defRPr>
                <a:solidFill>
                  <a:schemeClr val="tx1"/>
                </a:solidFill>
                <a:latin typeface="Arial" charset="0"/>
                <a:ea typeface="Osaka" charset="-128"/>
              </a:defRPr>
            </a:lvl3pPr>
            <a:lvl4pPr marL="1600200" indent="-228600" eaLnBrk="0" hangingPunct="0">
              <a:defRPr>
                <a:solidFill>
                  <a:schemeClr val="tx1"/>
                </a:solidFill>
                <a:latin typeface="Arial" charset="0"/>
                <a:ea typeface="Osaka" charset="-128"/>
              </a:defRPr>
            </a:lvl4pPr>
            <a:lvl5pPr marL="2057400" indent="-228600" eaLnBrk="0" hangingPunct="0">
              <a:defRPr>
                <a:solidFill>
                  <a:schemeClr val="tx1"/>
                </a:solidFill>
                <a:latin typeface="Arial" charset="0"/>
                <a:ea typeface="Osaka" charset="-128"/>
              </a:defRPr>
            </a:lvl5pPr>
            <a:lvl6pPr marL="2514600" indent="-228600" eaLnBrk="0" fontAlgn="base" hangingPunct="0">
              <a:spcBef>
                <a:spcPct val="0"/>
              </a:spcBef>
              <a:spcAft>
                <a:spcPct val="0"/>
              </a:spcAft>
              <a:defRPr>
                <a:solidFill>
                  <a:schemeClr val="tx1"/>
                </a:solidFill>
                <a:latin typeface="Arial" charset="0"/>
                <a:ea typeface="Osaka" charset="-128"/>
              </a:defRPr>
            </a:lvl6pPr>
            <a:lvl7pPr marL="2971800" indent="-228600" eaLnBrk="0" fontAlgn="base" hangingPunct="0">
              <a:spcBef>
                <a:spcPct val="0"/>
              </a:spcBef>
              <a:spcAft>
                <a:spcPct val="0"/>
              </a:spcAft>
              <a:defRPr>
                <a:solidFill>
                  <a:schemeClr val="tx1"/>
                </a:solidFill>
                <a:latin typeface="Arial" charset="0"/>
                <a:ea typeface="Osaka" charset="-128"/>
              </a:defRPr>
            </a:lvl7pPr>
            <a:lvl8pPr marL="3429000" indent="-228600" eaLnBrk="0" fontAlgn="base" hangingPunct="0">
              <a:spcBef>
                <a:spcPct val="0"/>
              </a:spcBef>
              <a:spcAft>
                <a:spcPct val="0"/>
              </a:spcAft>
              <a:defRPr>
                <a:solidFill>
                  <a:schemeClr val="tx1"/>
                </a:solidFill>
                <a:latin typeface="Arial" charset="0"/>
                <a:ea typeface="Osaka" charset="-128"/>
              </a:defRPr>
            </a:lvl8pPr>
            <a:lvl9pPr marL="3886200" indent="-228600" eaLnBrk="0" fontAlgn="base" hangingPunct="0">
              <a:spcBef>
                <a:spcPct val="0"/>
              </a:spcBef>
              <a:spcAft>
                <a:spcPct val="0"/>
              </a:spcAft>
              <a:defRPr>
                <a:solidFill>
                  <a:schemeClr val="tx1"/>
                </a:solidFill>
                <a:latin typeface="Arial" charset="0"/>
                <a:ea typeface="Osaka" charset="-128"/>
              </a:defRPr>
            </a:lvl9pPr>
          </a:lstStyle>
          <a:p>
            <a:pPr eaLnBrk="1" hangingPunct="1"/>
            <a:r>
              <a:rPr lang="en-US" sz="3600" dirty="0">
                <a:solidFill>
                  <a:srgbClr val="1D05CD"/>
                </a:solidFill>
              </a:rPr>
              <a:t>Technology</a:t>
            </a:r>
          </a:p>
        </p:txBody>
      </p:sp>
      <p:sp>
        <p:nvSpPr>
          <p:cNvPr id="15" name="Line 8"/>
          <p:cNvSpPr>
            <a:spLocks noChangeShapeType="1"/>
          </p:cNvSpPr>
          <p:nvPr/>
        </p:nvSpPr>
        <p:spPr bwMode="auto">
          <a:xfrm>
            <a:off x="18478500" y="6415088"/>
            <a:ext cx="0" cy="1485900"/>
          </a:xfrm>
          <a:prstGeom prst="line">
            <a:avLst/>
          </a:prstGeom>
          <a:noFill/>
          <a:ln w="50800">
            <a:solidFill>
              <a:srgbClr val="1D05CD"/>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6400"/>
          </a:p>
        </p:txBody>
      </p:sp>
      <p:sp>
        <p:nvSpPr>
          <p:cNvPr id="16" name="Line 8"/>
          <p:cNvSpPr>
            <a:spLocks noChangeShapeType="1"/>
          </p:cNvSpPr>
          <p:nvPr/>
        </p:nvSpPr>
        <p:spPr bwMode="auto">
          <a:xfrm flipV="1">
            <a:off x="18478500" y="3771900"/>
            <a:ext cx="0" cy="1714500"/>
          </a:xfrm>
          <a:prstGeom prst="line">
            <a:avLst/>
          </a:prstGeom>
          <a:noFill/>
          <a:ln w="50800">
            <a:solidFill>
              <a:srgbClr val="1D05CD"/>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6400"/>
          </a:p>
        </p:txBody>
      </p:sp>
      <p:cxnSp>
        <p:nvCxnSpPr>
          <p:cNvPr id="17" name="Straight Connector 16"/>
          <p:cNvCxnSpPr/>
          <p:nvPr/>
        </p:nvCxnSpPr>
        <p:spPr>
          <a:xfrm>
            <a:off x="6362700" y="6172200"/>
            <a:ext cx="12458700" cy="0"/>
          </a:xfrm>
          <a:prstGeom prst="line">
            <a:avLst/>
          </a:prstGeom>
          <a:ln w="57150">
            <a:solidFill>
              <a:srgbClr val="1D05CD"/>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54925136"/>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Osaka" charset="-128"/>
              </a:defRPr>
            </a:lvl1pPr>
            <a:lvl2pPr marL="1114426" indent="-428626" eaLnBrk="0" hangingPunct="0">
              <a:defRPr>
                <a:solidFill>
                  <a:schemeClr val="tx1"/>
                </a:solidFill>
                <a:latin typeface="Arial" charset="0"/>
                <a:ea typeface="Osaka" charset="-128"/>
              </a:defRPr>
            </a:lvl2pPr>
            <a:lvl3pPr marL="1714500" indent="-342900" eaLnBrk="0" hangingPunct="0">
              <a:defRPr>
                <a:solidFill>
                  <a:schemeClr val="tx1"/>
                </a:solidFill>
                <a:latin typeface="Arial" charset="0"/>
                <a:ea typeface="Osaka" charset="-128"/>
              </a:defRPr>
            </a:lvl3pPr>
            <a:lvl4pPr marL="2400300" indent="-342900" eaLnBrk="0" hangingPunct="0">
              <a:defRPr>
                <a:solidFill>
                  <a:schemeClr val="tx1"/>
                </a:solidFill>
                <a:latin typeface="Arial" charset="0"/>
                <a:ea typeface="Osaka" charset="-128"/>
              </a:defRPr>
            </a:lvl4pPr>
            <a:lvl5pPr marL="3086100" indent="-342900" eaLnBrk="0" hangingPunct="0">
              <a:defRPr>
                <a:solidFill>
                  <a:schemeClr val="tx1"/>
                </a:solidFill>
                <a:latin typeface="Arial" charset="0"/>
                <a:ea typeface="Osaka" charset="-128"/>
              </a:defRPr>
            </a:lvl5pPr>
            <a:lvl6pPr marL="3771900" indent="-342900" eaLnBrk="0" fontAlgn="base" hangingPunct="0">
              <a:spcBef>
                <a:spcPct val="0"/>
              </a:spcBef>
              <a:spcAft>
                <a:spcPct val="0"/>
              </a:spcAft>
              <a:defRPr>
                <a:solidFill>
                  <a:schemeClr val="tx1"/>
                </a:solidFill>
                <a:latin typeface="Arial" charset="0"/>
                <a:ea typeface="Osaka" charset="-128"/>
              </a:defRPr>
            </a:lvl6pPr>
            <a:lvl7pPr marL="4457700" indent="-342900" eaLnBrk="0" fontAlgn="base" hangingPunct="0">
              <a:spcBef>
                <a:spcPct val="0"/>
              </a:spcBef>
              <a:spcAft>
                <a:spcPct val="0"/>
              </a:spcAft>
              <a:defRPr>
                <a:solidFill>
                  <a:schemeClr val="tx1"/>
                </a:solidFill>
                <a:latin typeface="Arial" charset="0"/>
                <a:ea typeface="Osaka" charset="-128"/>
              </a:defRPr>
            </a:lvl7pPr>
            <a:lvl8pPr marL="5143500" indent="-342900" eaLnBrk="0" fontAlgn="base" hangingPunct="0">
              <a:spcBef>
                <a:spcPct val="0"/>
              </a:spcBef>
              <a:spcAft>
                <a:spcPct val="0"/>
              </a:spcAft>
              <a:defRPr>
                <a:solidFill>
                  <a:schemeClr val="tx1"/>
                </a:solidFill>
                <a:latin typeface="Arial" charset="0"/>
                <a:ea typeface="Osaka" charset="-128"/>
              </a:defRPr>
            </a:lvl8pPr>
            <a:lvl9pPr marL="5829300" indent="-342900" eaLnBrk="0" fontAlgn="base" hangingPunct="0">
              <a:spcBef>
                <a:spcPct val="0"/>
              </a:spcBef>
              <a:spcAft>
                <a:spcPct val="0"/>
              </a:spcAft>
              <a:defRPr>
                <a:solidFill>
                  <a:schemeClr val="tx1"/>
                </a:solidFill>
                <a:latin typeface="Arial" charset="0"/>
                <a:ea typeface="Osaka" charset="-128"/>
              </a:defRPr>
            </a:lvl9pPr>
          </a:lstStyle>
          <a:p>
            <a:endParaRPr lang="en-US" dirty="0"/>
          </a:p>
        </p:txBody>
      </p:sp>
      <p:sp>
        <p:nvSpPr>
          <p:cNvPr id="10244" name="Rectangle 2"/>
          <p:cNvSpPr>
            <a:spLocks noGrp="1" noChangeArrowheads="1"/>
          </p:cNvSpPr>
          <p:nvPr>
            <p:ph type="title"/>
          </p:nvPr>
        </p:nvSpPr>
        <p:spPr>
          <a:xfrm>
            <a:off x="5448300" y="2057400"/>
            <a:ext cx="8801100" cy="1714500"/>
          </a:xfrm>
        </p:spPr>
        <p:txBody>
          <a:bodyPr>
            <a:normAutofit fontScale="90000"/>
          </a:bodyPr>
          <a:lstStyle/>
          <a:p>
            <a:r>
              <a:rPr lang="en-GB" sz="5400" dirty="0">
                <a:solidFill>
                  <a:srgbClr val="FF0000"/>
                </a:solidFill>
              </a:rPr>
              <a:t>This is not a more abstract model of the solution…</a:t>
            </a:r>
          </a:p>
        </p:txBody>
      </p:sp>
      <p:sp>
        <p:nvSpPr>
          <p:cNvPr id="10245" name="Rectangle 4"/>
          <p:cNvSpPr>
            <a:spLocks noChangeArrowheads="1"/>
          </p:cNvSpPr>
          <p:nvPr/>
        </p:nvSpPr>
        <p:spPr bwMode="auto">
          <a:xfrm>
            <a:off x="7734300" y="5029200"/>
            <a:ext cx="7086600" cy="13716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4200" dirty="0"/>
              <a:t>Conceptual Ontology</a:t>
            </a:r>
            <a:endParaRPr lang="en-GB" sz="6400" dirty="0"/>
          </a:p>
        </p:txBody>
      </p:sp>
      <p:sp>
        <p:nvSpPr>
          <p:cNvPr id="10246" name="Rectangle 6"/>
          <p:cNvSpPr>
            <a:spLocks noChangeArrowheads="1"/>
          </p:cNvSpPr>
          <p:nvPr/>
        </p:nvSpPr>
        <p:spPr bwMode="auto">
          <a:xfrm>
            <a:off x="8305800" y="7315200"/>
            <a:ext cx="7086600" cy="13716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4200" dirty="0"/>
              <a:t>Logical Data Model (PIM)</a:t>
            </a:r>
            <a:endParaRPr lang="en-GB" sz="6400" dirty="0"/>
          </a:p>
        </p:txBody>
      </p:sp>
      <p:sp>
        <p:nvSpPr>
          <p:cNvPr id="10247" name="Rectangle 7"/>
          <p:cNvSpPr>
            <a:spLocks noChangeArrowheads="1"/>
          </p:cNvSpPr>
          <p:nvPr/>
        </p:nvSpPr>
        <p:spPr bwMode="auto">
          <a:xfrm>
            <a:off x="8877300" y="9601200"/>
            <a:ext cx="7086600" cy="13716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4200" dirty="0"/>
              <a:t>Physical Data Model (PSM)</a:t>
            </a:r>
            <a:endParaRPr lang="en-GB" sz="6400" dirty="0"/>
          </a:p>
        </p:txBody>
      </p:sp>
      <p:sp>
        <p:nvSpPr>
          <p:cNvPr id="10248" name="Line 8"/>
          <p:cNvSpPr>
            <a:spLocks noChangeShapeType="1"/>
          </p:cNvSpPr>
          <p:nvPr/>
        </p:nvSpPr>
        <p:spPr bwMode="auto">
          <a:xfrm>
            <a:off x="10134600" y="8572500"/>
            <a:ext cx="914400" cy="1257300"/>
          </a:xfrm>
          <a:prstGeom prst="line">
            <a:avLst/>
          </a:prstGeom>
          <a:noFill/>
          <a:ln w="508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6400"/>
          </a:p>
        </p:txBody>
      </p:sp>
      <p:sp>
        <p:nvSpPr>
          <p:cNvPr id="10249" name="Line 9"/>
          <p:cNvSpPr>
            <a:spLocks noChangeShapeType="1"/>
          </p:cNvSpPr>
          <p:nvPr/>
        </p:nvSpPr>
        <p:spPr bwMode="auto">
          <a:xfrm>
            <a:off x="8534400" y="6286500"/>
            <a:ext cx="914400" cy="1257300"/>
          </a:xfrm>
          <a:prstGeom prst="line">
            <a:avLst/>
          </a:prstGeom>
          <a:noFill/>
          <a:ln w="508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6400"/>
          </a:p>
        </p:txBody>
      </p:sp>
      <p:sp>
        <p:nvSpPr>
          <p:cNvPr id="10250" name="Text Box 10"/>
          <p:cNvSpPr txBox="1">
            <a:spLocks noChangeArrowheads="1"/>
          </p:cNvSpPr>
          <p:nvPr/>
        </p:nvSpPr>
        <p:spPr bwMode="auto">
          <a:xfrm>
            <a:off x="9364630" y="6515102"/>
            <a:ext cx="16193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Osaka" charset="-128"/>
              </a:defRPr>
            </a:lvl1pPr>
            <a:lvl2pPr marL="742950" indent="-285750" eaLnBrk="0" hangingPunct="0">
              <a:defRPr>
                <a:solidFill>
                  <a:schemeClr val="tx1"/>
                </a:solidFill>
                <a:latin typeface="Arial" charset="0"/>
                <a:ea typeface="Osaka" charset="-128"/>
              </a:defRPr>
            </a:lvl2pPr>
            <a:lvl3pPr marL="1143000" indent="-228600" eaLnBrk="0" hangingPunct="0">
              <a:defRPr>
                <a:solidFill>
                  <a:schemeClr val="tx1"/>
                </a:solidFill>
                <a:latin typeface="Arial" charset="0"/>
                <a:ea typeface="Osaka" charset="-128"/>
              </a:defRPr>
            </a:lvl3pPr>
            <a:lvl4pPr marL="1600200" indent="-228600" eaLnBrk="0" hangingPunct="0">
              <a:defRPr>
                <a:solidFill>
                  <a:schemeClr val="tx1"/>
                </a:solidFill>
                <a:latin typeface="Arial" charset="0"/>
                <a:ea typeface="Osaka" charset="-128"/>
              </a:defRPr>
            </a:lvl4pPr>
            <a:lvl5pPr marL="2057400" indent="-228600" eaLnBrk="0" hangingPunct="0">
              <a:defRPr>
                <a:solidFill>
                  <a:schemeClr val="tx1"/>
                </a:solidFill>
                <a:latin typeface="Arial" charset="0"/>
                <a:ea typeface="Osaka" charset="-128"/>
              </a:defRPr>
            </a:lvl5pPr>
            <a:lvl6pPr marL="2514600" indent="-228600" eaLnBrk="0" fontAlgn="base" hangingPunct="0">
              <a:spcBef>
                <a:spcPct val="0"/>
              </a:spcBef>
              <a:spcAft>
                <a:spcPct val="0"/>
              </a:spcAft>
              <a:defRPr>
                <a:solidFill>
                  <a:schemeClr val="tx1"/>
                </a:solidFill>
                <a:latin typeface="Arial" charset="0"/>
                <a:ea typeface="Osaka" charset="-128"/>
              </a:defRPr>
            </a:lvl6pPr>
            <a:lvl7pPr marL="2971800" indent="-228600" eaLnBrk="0" fontAlgn="base" hangingPunct="0">
              <a:spcBef>
                <a:spcPct val="0"/>
              </a:spcBef>
              <a:spcAft>
                <a:spcPct val="0"/>
              </a:spcAft>
              <a:defRPr>
                <a:solidFill>
                  <a:schemeClr val="tx1"/>
                </a:solidFill>
                <a:latin typeface="Arial" charset="0"/>
                <a:ea typeface="Osaka" charset="-128"/>
              </a:defRPr>
            </a:lvl7pPr>
            <a:lvl8pPr marL="3429000" indent="-228600" eaLnBrk="0" fontAlgn="base" hangingPunct="0">
              <a:spcBef>
                <a:spcPct val="0"/>
              </a:spcBef>
              <a:spcAft>
                <a:spcPct val="0"/>
              </a:spcAft>
              <a:defRPr>
                <a:solidFill>
                  <a:schemeClr val="tx1"/>
                </a:solidFill>
                <a:latin typeface="Arial" charset="0"/>
                <a:ea typeface="Osaka" charset="-128"/>
              </a:defRPr>
            </a:lvl8pPr>
            <a:lvl9pPr marL="3886200" indent="-228600" eaLnBrk="0" fontAlgn="base" hangingPunct="0">
              <a:spcBef>
                <a:spcPct val="0"/>
              </a:spcBef>
              <a:spcAft>
                <a:spcPct val="0"/>
              </a:spcAft>
              <a:defRPr>
                <a:solidFill>
                  <a:schemeClr val="tx1"/>
                </a:solidFill>
                <a:latin typeface="Arial" charset="0"/>
                <a:ea typeface="Osaka" charset="-128"/>
              </a:defRPr>
            </a:lvl9pPr>
          </a:lstStyle>
          <a:p>
            <a:pPr eaLnBrk="1" hangingPunct="1"/>
            <a:r>
              <a:rPr lang="en-GB" dirty="0"/>
              <a:t>Realise</a:t>
            </a:r>
          </a:p>
        </p:txBody>
      </p:sp>
      <p:sp>
        <p:nvSpPr>
          <p:cNvPr id="10251" name="Text Box 11"/>
          <p:cNvSpPr txBox="1">
            <a:spLocks noChangeArrowheads="1"/>
          </p:cNvSpPr>
          <p:nvPr/>
        </p:nvSpPr>
        <p:spPr bwMode="auto">
          <a:xfrm>
            <a:off x="10917258" y="8801102"/>
            <a:ext cx="223490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Osaka" charset="-128"/>
              </a:defRPr>
            </a:lvl1pPr>
            <a:lvl2pPr marL="742950" indent="-285750" eaLnBrk="0" hangingPunct="0">
              <a:defRPr>
                <a:solidFill>
                  <a:schemeClr val="tx1"/>
                </a:solidFill>
                <a:latin typeface="Arial" charset="0"/>
                <a:ea typeface="Osaka" charset="-128"/>
              </a:defRPr>
            </a:lvl2pPr>
            <a:lvl3pPr marL="1143000" indent="-228600" eaLnBrk="0" hangingPunct="0">
              <a:defRPr>
                <a:solidFill>
                  <a:schemeClr val="tx1"/>
                </a:solidFill>
                <a:latin typeface="Arial" charset="0"/>
                <a:ea typeface="Osaka" charset="-128"/>
              </a:defRPr>
            </a:lvl3pPr>
            <a:lvl4pPr marL="1600200" indent="-228600" eaLnBrk="0" hangingPunct="0">
              <a:defRPr>
                <a:solidFill>
                  <a:schemeClr val="tx1"/>
                </a:solidFill>
                <a:latin typeface="Arial" charset="0"/>
                <a:ea typeface="Osaka" charset="-128"/>
              </a:defRPr>
            </a:lvl4pPr>
            <a:lvl5pPr marL="2057400" indent="-228600" eaLnBrk="0" hangingPunct="0">
              <a:defRPr>
                <a:solidFill>
                  <a:schemeClr val="tx1"/>
                </a:solidFill>
                <a:latin typeface="Arial" charset="0"/>
                <a:ea typeface="Osaka" charset="-128"/>
              </a:defRPr>
            </a:lvl5pPr>
            <a:lvl6pPr marL="2514600" indent="-228600" eaLnBrk="0" fontAlgn="base" hangingPunct="0">
              <a:spcBef>
                <a:spcPct val="0"/>
              </a:spcBef>
              <a:spcAft>
                <a:spcPct val="0"/>
              </a:spcAft>
              <a:defRPr>
                <a:solidFill>
                  <a:schemeClr val="tx1"/>
                </a:solidFill>
                <a:latin typeface="Arial" charset="0"/>
                <a:ea typeface="Osaka" charset="-128"/>
              </a:defRPr>
            </a:lvl6pPr>
            <a:lvl7pPr marL="2971800" indent="-228600" eaLnBrk="0" fontAlgn="base" hangingPunct="0">
              <a:spcBef>
                <a:spcPct val="0"/>
              </a:spcBef>
              <a:spcAft>
                <a:spcPct val="0"/>
              </a:spcAft>
              <a:defRPr>
                <a:solidFill>
                  <a:schemeClr val="tx1"/>
                </a:solidFill>
                <a:latin typeface="Arial" charset="0"/>
                <a:ea typeface="Osaka" charset="-128"/>
              </a:defRPr>
            </a:lvl7pPr>
            <a:lvl8pPr marL="3429000" indent="-228600" eaLnBrk="0" fontAlgn="base" hangingPunct="0">
              <a:spcBef>
                <a:spcPct val="0"/>
              </a:spcBef>
              <a:spcAft>
                <a:spcPct val="0"/>
              </a:spcAft>
              <a:defRPr>
                <a:solidFill>
                  <a:schemeClr val="tx1"/>
                </a:solidFill>
                <a:latin typeface="Arial" charset="0"/>
                <a:ea typeface="Osaka" charset="-128"/>
              </a:defRPr>
            </a:lvl8pPr>
            <a:lvl9pPr marL="3886200" indent="-228600" eaLnBrk="0" fontAlgn="base" hangingPunct="0">
              <a:spcBef>
                <a:spcPct val="0"/>
              </a:spcBef>
              <a:spcAft>
                <a:spcPct val="0"/>
              </a:spcAft>
              <a:defRPr>
                <a:solidFill>
                  <a:schemeClr val="tx1"/>
                </a:solidFill>
                <a:latin typeface="Arial" charset="0"/>
                <a:ea typeface="Osaka" charset="-128"/>
              </a:defRPr>
            </a:lvl9pPr>
          </a:lstStyle>
          <a:p>
            <a:pPr eaLnBrk="1" hangingPunct="1"/>
            <a:r>
              <a:rPr lang="en-GB"/>
              <a:t>Implement</a:t>
            </a:r>
          </a:p>
        </p:txBody>
      </p:sp>
      <p:sp>
        <p:nvSpPr>
          <p:cNvPr id="12" name="TextBox 6"/>
          <p:cNvSpPr txBox="1">
            <a:spLocks noChangeArrowheads="1"/>
          </p:cNvSpPr>
          <p:nvPr/>
        </p:nvSpPr>
        <p:spPr bwMode="auto">
          <a:xfrm>
            <a:off x="14659026" y="6417473"/>
            <a:ext cx="42291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Osaka" charset="-128"/>
              </a:defRPr>
            </a:lvl1pPr>
            <a:lvl2pPr marL="742950" indent="-285750" eaLnBrk="0" hangingPunct="0">
              <a:defRPr>
                <a:solidFill>
                  <a:schemeClr val="tx1"/>
                </a:solidFill>
                <a:latin typeface="Arial" charset="0"/>
                <a:ea typeface="Osaka" charset="-128"/>
              </a:defRPr>
            </a:lvl2pPr>
            <a:lvl3pPr marL="1143000" indent="-228600" eaLnBrk="0" hangingPunct="0">
              <a:defRPr>
                <a:solidFill>
                  <a:schemeClr val="tx1"/>
                </a:solidFill>
                <a:latin typeface="Arial" charset="0"/>
                <a:ea typeface="Osaka" charset="-128"/>
              </a:defRPr>
            </a:lvl3pPr>
            <a:lvl4pPr marL="1600200" indent="-228600" eaLnBrk="0" hangingPunct="0">
              <a:defRPr>
                <a:solidFill>
                  <a:schemeClr val="tx1"/>
                </a:solidFill>
                <a:latin typeface="Arial" charset="0"/>
                <a:ea typeface="Osaka" charset="-128"/>
              </a:defRPr>
            </a:lvl4pPr>
            <a:lvl5pPr marL="2057400" indent="-228600" eaLnBrk="0" hangingPunct="0">
              <a:defRPr>
                <a:solidFill>
                  <a:schemeClr val="tx1"/>
                </a:solidFill>
                <a:latin typeface="Arial" charset="0"/>
                <a:ea typeface="Osaka" charset="-128"/>
              </a:defRPr>
            </a:lvl5pPr>
            <a:lvl6pPr marL="2514600" indent="-228600" eaLnBrk="0" fontAlgn="base" hangingPunct="0">
              <a:spcBef>
                <a:spcPct val="0"/>
              </a:spcBef>
              <a:spcAft>
                <a:spcPct val="0"/>
              </a:spcAft>
              <a:defRPr>
                <a:solidFill>
                  <a:schemeClr val="tx1"/>
                </a:solidFill>
                <a:latin typeface="Arial" charset="0"/>
                <a:ea typeface="Osaka" charset="-128"/>
              </a:defRPr>
            </a:lvl6pPr>
            <a:lvl7pPr marL="2971800" indent="-228600" eaLnBrk="0" fontAlgn="base" hangingPunct="0">
              <a:spcBef>
                <a:spcPct val="0"/>
              </a:spcBef>
              <a:spcAft>
                <a:spcPct val="0"/>
              </a:spcAft>
              <a:defRPr>
                <a:solidFill>
                  <a:schemeClr val="tx1"/>
                </a:solidFill>
                <a:latin typeface="Arial" charset="0"/>
                <a:ea typeface="Osaka" charset="-128"/>
              </a:defRPr>
            </a:lvl7pPr>
            <a:lvl8pPr marL="3429000" indent="-228600" eaLnBrk="0" fontAlgn="base" hangingPunct="0">
              <a:spcBef>
                <a:spcPct val="0"/>
              </a:spcBef>
              <a:spcAft>
                <a:spcPct val="0"/>
              </a:spcAft>
              <a:defRPr>
                <a:solidFill>
                  <a:schemeClr val="tx1"/>
                </a:solidFill>
                <a:latin typeface="Arial" charset="0"/>
                <a:ea typeface="Osaka" charset="-128"/>
              </a:defRPr>
            </a:lvl8pPr>
            <a:lvl9pPr marL="3886200" indent="-228600" eaLnBrk="0" fontAlgn="base" hangingPunct="0">
              <a:spcBef>
                <a:spcPct val="0"/>
              </a:spcBef>
              <a:spcAft>
                <a:spcPct val="0"/>
              </a:spcAft>
              <a:defRPr>
                <a:solidFill>
                  <a:schemeClr val="tx1"/>
                </a:solidFill>
                <a:latin typeface="Arial" charset="0"/>
                <a:ea typeface="Osaka" charset="-128"/>
              </a:defRPr>
            </a:lvl9pPr>
          </a:lstStyle>
          <a:p>
            <a:pPr eaLnBrk="1" hangingPunct="1"/>
            <a:r>
              <a:rPr lang="en-US">
                <a:solidFill>
                  <a:srgbClr val="1D05CD"/>
                </a:solidFill>
              </a:rPr>
              <a:t>The Language Interface</a:t>
            </a:r>
          </a:p>
        </p:txBody>
      </p:sp>
      <p:sp>
        <p:nvSpPr>
          <p:cNvPr id="13" name="TextBox 8"/>
          <p:cNvSpPr txBox="1">
            <a:spLocks noChangeArrowheads="1"/>
          </p:cNvSpPr>
          <p:nvPr/>
        </p:nvSpPr>
        <p:spPr bwMode="auto">
          <a:xfrm>
            <a:off x="16030626" y="5486403"/>
            <a:ext cx="2743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Osaka" charset="-128"/>
              </a:defRPr>
            </a:lvl1pPr>
            <a:lvl2pPr marL="742950" indent="-285750" eaLnBrk="0" hangingPunct="0">
              <a:defRPr>
                <a:solidFill>
                  <a:schemeClr val="tx1"/>
                </a:solidFill>
                <a:latin typeface="Arial" charset="0"/>
                <a:ea typeface="Osaka" charset="-128"/>
              </a:defRPr>
            </a:lvl2pPr>
            <a:lvl3pPr marL="1143000" indent="-228600" eaLnBrk="0" hangingPunct="0">
              <a:defRPr>
                <a:solidFill>
                  <a:schemeClr val="tx1"/>
                </a:solidFill>
                <a:latin typeface="Arial" charset="0"/>
                <a:ea typeface="Osaka" charset="-128"/>
              </a:defRPr>
            </a:lvl3pPr>
            <a:lvl4pPr marL="1600200" indent="-228600" eaLnBrk="0" hangingPunct="0">
              <a:defRPr>
                <a:solidFill>
                  <a:schemeClr val="tx1"/>
                </a:solidFill>
                <a:latin typeface="Arial" charset="0"/>
                <a:ea typeface="Osaka" charset="-128"/>
              </a:defRPr>
            </a:lvl4pPr>
            <a:lvl5pPr marL="2057400" indent="-228600" eaLnBrk="0" hangingPunct="0">
              <a:defRPr>
                <a:solidFill>
                  <a:schemeClr val="tx1"/>
                </a:solidFill>
                <a:latin typeface="Arial" charset="0"/>
                <a:ea typeface="Osaka" charset="-128"/>
              </a:defRPr>
            </a:lvl5pPr>
            <a:lvl6pPr marL="2514600" indent="-228600" eaLnBrk="0" fontAlgn="base" hangingPunct="0">
              <a:spcBef>
                <a:spcPct val="0"/>
              </a:spcBef>
              <a:spcAft>
                <a:spcPct val="0"/>
              </a:spcAft>
              <a:defRPr>
                <a:solidFill>
                  <a:schemeClr val="tx1"/>
                </a:solidFill>
                <a:latin typeface="Arial" charset="0"/>
                <a:ea typeface="Osaka" charset="-128"/>
              </a:defRPr>
            </a:lvl6pPr>
            <a:lvl7pPr marL="2971800" indent="-228600" eaLnBrk="0" fontAlgn="base" hangingPunct="0">
              <a:spcBef>
                <a:spcPct val="0"/>
              </a:spcBef>
              <a:spcAft>
                <a:spcPct val="0"/>
              </a:spcAft>
              <a:defRPr>
                <a:solidFill>
                  <a:schemeClr val="tx1"/>
                </a:solidFill>
                <a:latin typeface="Arial" charset="0"/>
                <a:ea typeface="Osaka" charset="-128"/>
              </a:defRPr>
            </a:lvl7pPr>
            <a:lvl8pPr marL="3429000" indent="-228600" eaLnBrk="0" fontAlgn="base" hangingPunct="0">
              <a:spcBef>
                <a:spcPct val="0"/>
              </a:spcBef>
              <a:spcAft>
                <a:spcPct val="0"/>
              </a:spcAft>
              <a:defRPr>
                <a:solidFill>
                  <a:schemeClr val="tx1"/>
                </a:solidFill>
                <a:latin typeface="Arial" charset="0"/>
                <a:ea typeface="Osaka" charset="-128"/>
              </a:defRPr>
            </a:lvl8pPr>
            <a:lvl9pPr marL="3886200" indent="-228600" eaLnBrk="0" fontAlgn="base" hangingPunct="0">
              <a:spcBef>
                <a:spcPct val="0"/>
              </a:spcBef>
              <a:spcAft>
                <a:spcPct val="0"/>
              </a:spcAft>
              <a:defRPr>
                <a:solidFill>
                  <a:schemeClr val="tx1"/>
                </a:solidFill>
                <a:latin typeface="Arial" charset="0"/>
                <a:ea typeface="Osaka" charset="-128"/>
              </a:defRPr>
            </a:lvl9pPr>
          </a:lstStyle>
          <a:p>
            <a:pPr eaLnBrk="1" hangingPunct="1"/>
            <a:r>
              <a:rPr lang="en-US" sz="3600" dirty="0">
                <a:solidFill>
                  <a:srgbClr val="1D05CD"/>
                </a:solidFill>
              </a:rPr>
              <a:t>Business</a:t>
            </a:r>
          </a:p>
        </p:txBody>
      </p:sp>
      <p:sp>
        <p:nvSpPr>
          <p:cNvPr id="14" name="TextBox 19"/>
          <p:cNvSpPr txBox="1">
            <a:spLocks noChangeArrowheads="1"/>
          </p:cNvSpPr>
          <p:nvPr/>
        </p:nvSpPr>
        <p:spPr bwMode="auto">
          <a:xfrm>
            <a:off x="15630576" y="7831874"/>
            <a:ext cx="30861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Osaka" charset="-128"/>
              </a:defRPr>
            </a:lvl1pPr>
            <a:lvl2pPr marL="742950" indent="-285750" eaLnBrk="0" hangingPunct="0">
              <a:defRPr>
                <a:solidFill>
                  <a:schemeClr val="tx1"/>
                </a:solidFill>
                <a:latin typeface="Arial" charset="0"/>
                <a:ea typeface="Osaka" charset="-128"/>
              </a:defRPr>
            </a:lvl2pPr>
            <a:lvl3pPr marL="1143000" indent="-228600" eaLnBrk="0" hangingPunct="0">
              <a:defRPr>
                <a:solidFill>
                  <a:schemeClr val="tx1"/>
                </a:solidFill>
                <a:latin typeface="Arial" charset="0"/>
                <a:ea typeface="Osaka" charset="-128"/>
              </a:defRPr>
            </a:lvl3pPr>
            <a:lvl4pPr marL="1600200" indent="-228600" eaLnBrk="0" hangingPunct="0">
              <a:defRPr>
                <a:solidFill>
                  <a:schemeClr val="tx1"/>
                </a:solidFill>
                <a:latin typeface="Arial" charset="0"/>
                <a:ea typeface="Osaka" charset="-128"/>
              </a:defRPr>
            </a:lvl4pPr>
            <a:lvl5pPr marL="2057400" indent="-228600" eaLnBrk="0" hangingPunct="0">
              <a:defRPr>
                <a:solidFill>
                  <a:schemeClr val="tx1"/>
                </a:solidFill>
                <a:latin typeface="Arial" charset="0"/>
                <a:ea typeface="Osaka" charset="-128"/>
              </a:defRPr>
            </a:lvl5pPr>
            <a:lvl6pPr marL="2514600" indent="-228600" eaLnBrk="0" fontAlgn="base" hangingPunct="0">
              <a:spcBef>
                <a:spcPct val="0"/>
              </a:spcBef>
              <a:spcAft>
                <a:spcPct val="0"/>
              </a:spcAft>
              <a:defRPr>
                <a:solidFill>
                  <a:schemeClr val="tx1"/>
                </a:solidFill>
                <a:latin typeface="Arial" charset="0"/>
                <a:ea typeface="Osaka" charset="-128"/>
              </a:defRPr>
            </a:lvl6pPr>
            <a:lvl7pPr marL="2971800" indent="-228600" eaLnBrk="0" fontAlgn="base" hangingPunct="0">
              <a:spcBef>
                <a:spcPct val="0"/>
              </a:spcBef>
              <a:spcAft>
                <a:spcPct val="0"/>
              </a:spcAft>
              <a:defRPr>
                <a:solidFill>
                  <a:schemeClr val="tx1"/>
                </a:solidFill>
                <a:latin typeface="Arial" charset="0"/>
                <a:ea typeface="Osaka" charset="-128"/>
              </a:defRPr>
            </a:lvl7pPr>
            <a:lvl8pPr marL="3429000" indent="-228600" eaLnBrk="0" fontAlgn="base" hangingPunct="0">
              <a:spcBef>
                <a:spcPct val="0"/>
              </a:spcBef>
              <a:spcAft>
                <a:spcPct val="0"/>
              </a:spcAft>
              <a:defRPr>
                <a:solidFill>
                  <a:schemeClr val="tx1"/>
                </a:solidFill>
                <a:latin typeface="Arial" charset="0"/>
                <a:ea typeface="Osaka" charset="-128"/>
              </a:defRPr>
            </a:lvl8pPr>
            <a:lvl9pPr marL="3886200" indent="-228600" eaLnBrk="0" fontAlgn="base" hangingPunct="0">
              <a:spcBef>
                <a:spcPct val="0"/>
              </a:spcBef>
              <a:spcAft>
                <a:spcPct val="0"/>
              </a:spcAft>
              <a:defRPr>
                <a:solidFill>
                  <a:schemeClr val="tx1"/>
                </a:solidFill>
                <a:latin typeface="Arial" charset="0"/>
                <a:ea typeface="Osaka" charset="-128"/>
              </a:defRPr>
            </a:lvl9pPr>
          </a:lstStyle>
          <a:p>
            <a:pPr eaLnBrk="1" hangingPunct="1"/>
            <a:r>
              <a:rPr lang="en-US" sz="3600" dirty="0">
                <a:solidFill>
                  <a:srgbClr val="1D05CD"/>
                </a:solidFill>
              </a:rPr>
              <a:t>Technology</a:t>
            </a:r>
          </a:p>
        </p:txBody>
      </p:sp>
      <p:sp>
        <p:nvSpPr>
          <p:cNvPr id="15" name="Line 8"/>
          <p:cNvSpPr>
            <a:spLocks noChangeShapeType="1"/>
          </p:cNvSpPr>
          <p:nvPr/>
        </p:nvSpPr>
        <p:spPr bwMode="auto">
          <a:xfrm>
            <a:off x="18478500" y="7329488"/>
            <a:ext cx="0" cy="1485900"/>
          </a:xfrm>
          <a:prstGeom prst="line">
            <a:avLst/>
          </a:prstGeom>
          <a:noFill/>
          <a:ln w="50800">
            <a:solidFill>
              <a:srgbClr val="1D05CD"/>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6400"/>
          </a:p>
        </p:txBody>
      </p:sp>
      <p:sp>
        <p:nvSpPr>
          <p:cNvPr id="16" name="Line 8"/>
          <p:cNvSpPr>
            <a:spLocks noChangeShapeType="1"/>
          </p:cNvSpPr>
          <p:nvPr/>
        </p:nvSpPr>
        <p:spPr bwMode="auto">
          <a:xfrm flipV="1">
            <a:off x="18478500" y="4686300"/>
            <a:ext cx="0" cy="1714500"/>
          </a:xfrm>
          <a:prstGeom prst="line">
            <a:avLst/>
          </a:prstGeom>
          <a:noFill/>
          <a:ln w="50800">
            <a:solidFill>
              <a:srgbClr val="1D05CD"/>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6400"/>
          </a:p>
        </p:txBody>
      </p:sp>
      <p:cxnSp>
        <p:nvCxnSpPr>
          <p:cNvPr id="17" name="Straight Connector 16"/>
          <p:cNvCxnSpPr/>
          <p:nvPr/>
        </p:nvCxnSpPr>
        <p:spPr>
          <a:xfrm>
            <a:off x="6362700" y="7086600"/>
            <a:ext cx="12458700" cy="0"/>
          </a:xfrm>
          <a:prstGeom prst="line">
            <a:avLst/>
          </a:prstGeom>
          <a:ln w="57150">
            <a:solidFill>
              <a:srgbClr val="1D05CD"/>
            </a:solidFill>
            <a:prstDash val="dash"/>
          </a:ln>
        </p:spPr>
        <p:style>
          <a:lnRef idx="1">
            <a:schemeClr val="dk1"/>
          </a:lnRef>
          <a:fillRef idx="0">
            <a:schemeClr val="dk1"/>
          </a:fillRef>
          <a:effectRef idx="0">
            <a:schemeClr val="dk1"/>
          </a:effectRef>
          <a:fontRef idx="minor">
            <a:schemeClr val="tx1"/>
          </a:fontRef>
        </p:style>
      </p:cxnSp>
      <p:sp>
        <p:nvSpPr>
          <p:cNvPr id="18" name="Line 9"/>
          <p:cNvSpPr>
            <a:spLocks noChangeShapeType="1"/>
          </p:cNvSpPr>
          <p:nvPr/>
        </p:nvSpPr>
        <p:spPr bwMode="auto">
          <a:xfrm>
            <a:off x="9472612" y="3735807"/>
            <a:ext cx="457200" cy="1521994"/>
          </a:xfrm>
          <a:prstGeom prst="line">
            <a:avLst/>
          </a:prstGeom>
          <a:noFill/>
          <a:ln w="50800">
            <a:solidFill>
              <a:srgbClr val="FF0000"/>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6400"/>
          </a:p>
        </p:txBody>
      </p:sp>
    </p:spTree>
    <p:extLst>
      <p:ext uri="{BB962C8B-B14F-4D97-AF65-F5344CB8AC3E}">
        <p14:creationId xmlns:p14="http://schemas.microsoft.com/office/powerpoint/2010/main" val="77634967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Osaka" charset="-128"/>
              </a:defRPr>
            </a:lvl1pPr>
            <a:lvl2pPr marL="1114426" indent="-428626" eaLnBrk="0" hangingPunct="0">
              <a:defRPr>
                <a:solidFill>
                  <a:schemeClr val="tx1"/>
                </a:solidFill>
                <a:latin typeface="Arial" charset="0"/>
                <a:ea typeface="Osaka" charset="-128"/>
              </a:defRPr>
            </a:lvl2pPr>
            <a:lvl3pPr marL="1714500" indent="-342900" eaLnBrk="0" hangingPunct="0">
              <a:defRPr>
                <a:solidFill>
                  <a:schemeClr val="tx1"/>
                </a:solidFill>
                <a:latin typeface="Arial" charset="0"/>
                <a:ea typeface="Osaka" charset="-128"/>
              </a:defRPr>
            </a:lvl3pPr>
            <a:lvl4pPr marL="2400300" indent="-342900" eaLnBrk="0" hangingPunct="0">
              <a:defRPr>
                <a:solidFill>
                  <a:schemeClr val="tx1"/>
                </a:solidFill>
                <a:latin typeface="Arial" charset="0"/>
                <a:ea typeface="Osaka" charset="-128"/>
              </a:defRPr>
            </a:lvl4pPr>
            <a:lvl5pPr marL="3086100" indent="-342900" eaLnBrk="0" hangingPunct="0">
              <a:defRPr>
                <a:solidFill>
                  <a:schemeClr val="tx1"/>
                </a:solidFill>
                <a:latin typeface="Arial" charset="0"/>
                <a:ea typeface="Osaka" charset="-128"/>
              </a:defRPr>
            </a:lvl5pPr>
            <a:lvl6pPr marL="3771900" indent="-342900" eaLnBrk="0" fontAlgn="base" hangingPunct="0">
              <a:spcBef>
                <a:spcPct val="0"/>
              </a:spcBef>
              <a:spcAft>
                <a:spcPct val="0"/>
              </a:spcAft>
              <a:defRPr>
                <a:solidFill>
                  <a:schemeClr val="tx1"/>
                </a:solidFill>
                <a:latin typeface="Arial" charset="0"/>
                <a:ea typeface="Osaka" charset="-128"/>
              </a:defRPr>
            </a:lvl6pPr>
            <a:lvl7pPr marL="4457700" indent="-342900" eaLnBrk="0" fontAlgn="base" hangingPunct="0">
              <a:spcBef>
                <a:spcPct val="0"/>
              </a:spcBef>
              <a:spcAft>
                <a:spcPct val="0"/>
              </a:spcAft>
              <a:defRPr>
                <a:solidFill>
                  <a:schemeClr val="tx1"/>
                </a:solidFill>
                <a:latin typeface="Arial" charset="0"/>
                <a:ea typeface="Osaka" charset="-128"/>
              </a:defRPr>
            </a:lvl7pPr>
            <a:lvl8pPr marL="5143500" indent="-342900" eaLnBrk="0" fontAlgn="base" hangingPunct="0">
              <a:spcBef>
                <a:spcPct val="0"/>
              </a:spcBef>
              <a:spcAft>
                <a:spcPct val="0"/>
              </a:spcAft>
              <a:defRPr>
                <a:solidFill>
                  <a:schemeClr val="tx1"/>
                </a:solidFill>
                <a:latin typeface="Arial" charset="0"/>
                <a:ea typeface="Osaka" charset="-128"/>
              </a:defRPr>
            </a:lvl8pPr>
            <a:lvl9pPr marL="5829300" indent="-342900" eaLnBrk="0" fontAlgn="base" hangingPunct="0">
              <a:spcBef>
                <a:spcPct val="0"/>
              </a:spcBef>
              <a:spcAft>
                <a:spcPct val="0"/>
              </a:spcAft>
              <a:defRPr>
                <a:solidFill>
                  <a:schemeClr val="tx1"/>
                </a:solidFill>
                <a:latin typeface="Arial" charset="0"/>
                <a:ea typeface="Osaka" charset="-128"/>
              </a:defRPr>
            </a:lvl9pPr>
          </a:lstStyle>
          <a:p>
            <a:endParaRPr lang="en-US" dirty="0"/>
          </a:p>
        </p:txBody>
      </p:sp>
      <p:sp>
        <p:nvSpPr>
          <p:cNvPr id="10244" name="Rectangle 2"/>
          <p:cNvSpPr>
            <a:spLocks noGrp="1" noChangeArrowheads="1"/>
          </p:cNvSpPr>
          <p:nvPr>
            <p:ph type="title"/>
          </p:nvPr>
        </p:nvSpPr>
        <p:spPr>
          <a:xfrm>
            <a:off x="5448300" y="2057400"/>
            <a:ext cx="8801100" cy="1714500"/>
          </a:xfrm>
        </p:spPr>
        <p:txBody>
          <a:bodyPr>
            <a:normAutofit fontScale="90000"/>
          </a:bodyPr>
          <a:lstStyle/>
          <a:p>
            <a:r>
              <a:rPr lang="en-GB" sz="5400" dirty="0">
                <a:solidFill>
                  <a:srgbClr val="FF0000"/>
                </a:solidFill>
              </a:rPr>
              <a:t>This is not a more abstract model of the solution…</a:t>
            </a:r>
          </a:p>
        </p:txBody>
      </p:sp>
      <p:sp>
        <p:nvSpPr>
          <p:cNvPr id="10245" name="Rectangle 4"/>
          <p:cNvSpPr>
            <a:spLocks noChangeArrowheads="1"/>
          </p:cNvSpPr>
          <p:nvPr/>
        </p:nvSpPr>
        <p:spPr bwMode="auto">
          <a:xfrm>
            <a:off x="7734300" y="5029200"/>
            <a:ext cx="7086600" cy="13716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4200" dirty="0"/>
              <a:t>Conceptual Ontology</a:t>
            </a:r>
            <a:endParaRPr lang="en-GB" sz="6400" dirty="0"/>
          </a:p>
        </p:txBody>
      </p:sp>
      <p:sp>
        <p:nvSpPr>
          <p:cNvPr id="10246" name="Rectangle 6"/>
          <p:cNvSpPr>
            <a:spLocks noChangeArrowheads="1"/>
          </p:cNvSpPr>
          <p:nvPr/>
        </p:nvSpPr>
        <p:spPr bwMode="auto">
          <a:xfrm>
            <a:off x="8305800" y="7315200"/>
            <a:ext cx="7086600" cy="13716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4200" dirty="0"/>
              <a:t>Logical Data Model (PIM)</a:t>
            </a:r>
            <a:endParaRPr lang="en-GB" sz="6400" dirty="0"/>
          </a:p>
        </p:txBody>
      </p:sp>
      <p:sp>
        <p:nvSpPr>
          <p:cNvPr id="10247" name="Rectangle 7"/>
          <p:cNvSpPr>
            <a:spLocks noChangeArrowheads="1"/>
          </p:cNvSpPr>
          <p:nvPr/>
        </p:nvSpPr>
        <p:spPr bwMode="auto">
          <a:xfrm>
            <a:off x="8877300" y="9601200"/>
            <a:ext cx="7086600" cy="13716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4200" dirty="0"/>
              <a:t>Physical Data Model (PSM)</a:t>
            </a:r>
            <a:endParaRPr lang="en-GB" sz="6400" dirty="0"/>
          </a:p>
        </p:txBody>
      </p:sp>
      <p:sp>
        <p:nvSpPr>
          <p:cNvPr id="10248" name="Line 8"/>
          <p:cNvSpPr>
            <a:spLocks noChangeShapeType="1"/>
          </p:cNvSpPr>
          <p:nvPr/>
        </p:nvSpPr>
        <p:spPr bwMode="auto">
          <a:xfrm>
            <a:off x="10134600" y="8572500"/>
            <a:ext cx="914400" cy="1257300"/>
          </a:xfrm>
          <a:prstGeom prst="line">
            <a:avLst/>
          </a:prstGeom>
          <a:noFill/>
          <a:ln w="508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6400"/>
          </a:p>
        </p:txBody>
      </p:sp>
      <p:sp>
        <p:nvSpPr>
          <p:cNvPr id="10249" name="Line 9"/>
          <p:cNvSpPr>
            <a:spLocks noChangeShapeType="1"/>
          </p:cNvSpPr>
          <p:nvPr/>
        </p:nvSpPr>
        <p:spPr bwMode="auto">
          <a:xfrm>
            <a:off x="8534400" y="6286500"/>
            <a:ext cx="914400" cy="1257300"/>
          </a:xfrm>
          <a:prstGeom prst="line">
            <a:avLst/>
          </a:prstGeom>
          <a:noFill/>
          <a:ln w="508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6400"/>
          </a:p>
        </p:txBody>
      </p:sp>
      <p:sp>
        <p:nvSpPr>
          <p:cNvPr id="15" name="Line 8"/>
          <p:cNvSpPr>
            <a:spLocks noChangeShapeType="1"/>
          </p:cNvSpPr>
          <p:nvPr/>
        </p:nvSpPr>
        <p:spPr bwMode="auto">
          <a:xfrm>
            <a:off x="18478500" y="7329488"/>
            <a:ext cx="0" cy="1485900"/>
          </a:xfrm>
          <a:prstGeom prst="line">
            <a:avLst/>
          </a:prstGeom>
          <a:noFill/>
          <a:ln w="50800">
            <a:solidFill>
              <a:srgbClr val="1D05CD"/>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6400"/>
          </a:p>
        </p:txBody>
      </p:sp>
      <p:sp>
        <p:nvSpPr>
          <p:cNvPr id="16" name="Line 8"/>
          <p:cNvSpPr>
            <a:spLocks noChangeShapeType="1"/>
          </p:cNvSpPr>
          <p:nvPr/>
        </p:nvSpPr>
        <p:spPr bwMode="auto">
          <a:xfrm flipV="1">
            <a:off x="18478500" y="4686300"/>
            <a:ext cx="0" cy="1714500"/>
          </a:xfrm>
          <a:prstGeom prst="line">
            <a:avLst/>
          </a:prstGeom>
          <a:noFill/>
          <a:ln w="50800">
            <a:solidFill>
              <a:srgbClr val="1D05CD"/>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6400"/>
          </a:p>
        </p:txBody>
      </p:sp>
      <p:cxnSp>
        <p:nvCxnSpPr>
          <p:cNvPr id="17" name="Straight Connector 16"/>
          <p:cNvCxnSpPr/>
          <p:nvPr/>
        </p:nvCxnSpPr>
        <p:spPr>
          <a:xfrm>
            <a:off x="6362700" y="7086600"/>
            <a:ext cx="12458700" cy="0"/>
          </a:xfrm>
          <a:prstGeom prst="line">
            <a:avLst/>
          </a:prstGeom>
          <a:ln w="57150">
            <a:solidFill>
              <a:srgbClr val="1D05CD"/>
            </a:solidFill>
            <a:prstDash val="dash"/>
          </a:ln>
        </p:spPr>
        <p:style>
          <a:lnRef idx="1">
            <a:schemeClr val="dk1"/>
          </a:lnRef>
          <a:fillRef idx="0">
            <a:schemeClr val="dk1"/>
          </a:fillRef>
          <a:effectRef idx="0">
            <a:schemeClr val="dk1"/>
          </a:effectRef>
          <a:fontRef idx="minor">
            <a:schemeClr val="tx1"/>
          </a:fontRef>
        </p:style>
      </p:cxnSp>
      <p:sp>
        <p:nvSpPr>
          <p:cNvPr id="18" name="Line 9"/>
          <p:cNvSpPr>
            <a:spLocks noChangeShapeType="1"/>
          </p:cNvSpPr>
          <p:nvPr/>
        </p:nvSpPr>
        <p:spPr bwMode="auto">
          <a:xfrm>
            <a:off x="9472612" y="3735807"/>
            <a:ext cx="457200" cy="1521994"/>
          </a:xfrm>
          <a:prstGeom prst="line">
            <a:avLst/>
          </a:prstGeom>
          <a:noFill/>
          <a:ln w="50800">
            <a:solidFill>
              <a:srgbClr val="FF0000"/>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6400"/>
          </a:p>
        </p:txBody>
      </p:sp>
      <p:sp>
        <p:nvSpPr>
          <p:cNvPr id="19" name="Rectangle 2"/>
          <p:cNvSpPr txBox="1">
            <a:spLocks noChangeArrowheads="1"/>
          </p:cNvSpPr>
          <p:nvPr/>
        </p:nvSpPr>
        <p:spPr>
          <a:xfrm>
            <a:off x="13253113" y="2779394"/>
            <a:ext cx="5943600" cy="1714500"/>
          </a:xfrm>
          <a:prstGeom prst="rect">
            <a:avLst/>
          </a:prstGeom>
        </p:spPr>
        <p:txBody>
          <a:bodyPr vert="horz" lIns="137160" tIns="68580" rIns="137160" bIns="6858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dirty="0">
                <a:solidFill>
                  <a:srgbClr val="FF0000"/>
                </a:solidFill>
              </a:rPr>
              <a:t>It’s a concrete model of the problem!</a:t>
            </a:r>
          </a:p>
        </p:txBody>
      </p:sp>
      <p:sp>
        <p:nvSpPr>
          <p:cNvPr id="20" name="Text Box 10">
            <a:extLst>
              <a:ext uri="{FF2B5EF4-FFF2-40B4-BE49-F238E27FC236}">
                <a16:creationId xmlns:a16="http://schemas.microsoft.com/office/drawing/2014/main" id="{D77BEE52-209A-49B0-9101-65313D849377}"/>
              </a:ext>
            </a:extLst>
          </p:cNvPr>
          <p:cNvSpPr txBox="1">
            <a:spLocks noChangeArrowheads="1"/>
          </p:cNvSpPr>
          <p:nvPr/>
        </p:nvSpPr>
        <p:spPr bwMode="auto">
          <a:xfrm>
            <a:off x="9364630" y="6515102"/>
            <a:ext cx="16193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Osaka" charset="-128"/>
              </a:defRPr>
            </a:lvl1pPr>
            <a:lvl2pPr marL="742950" indent="-285750" eaLnBrk="0" hangingPunct="0">
              <a:defRPr>
                <a:solidFill>
                  <a:schemeClr val="tx1"/>
                </a:solidFill>
                <a:latin typeface="Arial" charset="0"/>
                <a:ea typeface="Osaka" charset="-128"/>
              </a:defRPr>
            </a:lvl2pPr>
            <a:lvl3pPr marL="1143000" indent="-228600" eaLnBrk="0" hangingPunct="0">
              <a:defRPr>
                <a:solidFill>
                  <a:schemeClr val="tx1"/>
                </a:solidFill>
                <a:latin typeface="Arial" charset="0"/>
                <a:ea typeface="Osaka" charset="-128"/>
              </a:defRPr>
            </a:lvl3pPr>
            <a:lvl4pPr marL="1600200" indent="-228600" eaLnBrk="0" hangingPunct="0">
              <a:defRPr>
                <a:solidFill>
                  <a:schemeClr val="tx1"/>
                </a:solidFill>
                <a:latin typeface="Arial" charset="0"/>
                <a:ea typeface="Osaka" charset="-128"/>
              </a:defRPr>
            </a:lvl4pPr>
            <a:lvl5pPr marL="2057400" indent="-228600" eaLnBrk="0" hangingPunct="0">
              <a:defRPr>
                <a:solidFill>
                  <a:schemeClr val="tx1"/>
                </a:solidFill>
                <a:latin typeface="Arial" charset="0"/>
                <a:ea typeface="Osaka" charset="-128"/>
              </a:defRPr>
            </a:lvl5pPr>
            <a:lvl6pPr marL="2514600" indent="-228600" eaLnBrk="0" fontAlgn="base" hangingPunct="0">
              <a:spcBef>
                <a:spcPct val="0"/>
              </a:spcBef>
              <a:spcAft>
                <a:spcPct val="0"/>
              </a:spcAft>
              <a:defRPr>
                <a:solidFill>
                  <a:schemeClr val="tx1"/>
                </a:solidFill>
                <a:latin typeface="Arial" charset="0"/>
                <a:ea typeface="Osaka" charset="-128"/>
              </a:defRPr>
            </a:lvl6pPr>
            <a:lvl7pPr marL="2971800" indent="-228600" eaLnBrk="0" fontAlgn="base" hangingPunct="0">
              <a:spcBef>
                <a:spcPct val="0"/>
              </a:spcBef>
              <a:spcAft>
                <a:spcPct val="0"/>
              </a:spcAft>
              <a:defRPr>
                <a:solidFill>
                  <a:schemeClr val="tx1"/>
                </a:solidFill>
                <a:latin typeface="Arial" charset="0"/>
                <a:ea typeface="Osaka" charset="-128"/>
              </a:defRPr>
            </a:lvl7pPr>
            <a:lvl8pPr marL="3429000" indent="-228600" eaLnBrk="0" fontAlgn="base" hangingPunct="0">
              <a:spcBef>
                <a:spcPct val="0"/>
              </a:spcBef>
              <a:spcAft>
                <a:spcPct val="0"/>
              </a:spcAft>
              <a:defRPr>
                <a:solidFill>
                  <a:schemeClr val="tx1"/>
                </a:solidFill>
                <a:latin typeface="Arial" charset="0"/>
                <a:ea typeface="Osaka" charset="-128"/>
              </a:defRPr>
            </a:lvl8pPr>
            <a:lvl9pPr marL="3886200" indent="-228600" eaLnBrk="0" fontAlgn="base" hangingPunct="0">
              <a:spcBef>
                <a:spcPct val="0"/>
              </a:spcBef>
              <a:spcAft>
                <a:spcPct val="0"/>
              </a:spcAft>
              <a:defRPr>
                <a:solidFill>
                  <a:schemeClr val="tx1"/>
                </a:solidFill>
                <a:latin typeface="Arial" charset="0"/>
                <a:ea typeface="Osaka" charset="-128"/>
              </a:defRPr>
            </a:lvl9pPr>
          </a:lstStyle>
          <a:p>
            <a:pPr eaLnBrk="1" hangingPunct="1"/>
            <a:r>
              <a:rPr lang="en-GB" dirty="0"/>
              <a:t>Realise</a:t>
            </a:r>
          </a:p>
        </p:txBody>
      </p:sp>
      <p:sp>
        <p:nvSpPr>
          <p:cNvPr id="21" name="Text Box 11">
            <a:extLst>
              <a:ext uri="{FF2B5EF4-FFF2-40B4-BE49-F238E27FC236}">
                <a16:creationId xmlns:a16="http://schemas.microsoft.com/office/drawing/2014/main" id="{F8C512B8-B61F-427E-81CE-15651834C66E}"/>
              </a:ext>
            </a:extLst>
          </p:cNvPr>
          <p:cNvSpPr txBox="1">
            <a:spLocks noChangeArrowheads="1"/>
          </p:cNvSpPr>
          <p:nvPr/>
        </p:nvSpPr>
        <p:spPr bwMode="auto">
          <a:xfrm>
            <a:off x="10917258" y="8801102"/>
            <a:ext cx="223490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Osaka" charset="-128"/>
              </a:defRPr>
            </a:lvl1pPr>
            <a:lvl2pPr marL="742950" indent="-285750" eaLnBrk="0" hangingPunct="0">
              <a:defRPr>
                <a:solidFill>
                  <a:schemeClr val="tx1"/>
                </a:solidFill>
                <a:latin typeface="Arial" charset="0"/>
                <a:ea typeface="Osaka" charset="-128"/>
              </a:defRPr>
            </a:lvl2pPr>
            <a:lvl3pPr marL="1143000" indent="-228600" eaLnBrk="0" hangingPunct="0">
              <a:defRPr>
                <a:solidFill>
                  <a:schemeClr val="tx1"/>
                </a:solidFill>
                <a:latin typeface="Arial" charset="0"/>
                <a:ea typeface="Osaka" charset="-128"/>
              </a:defRPr>
            </a:lvl3pPr>
            <a:lvl4pPr marL="1600200" indent="-228600" eaLnBrk="0" hangingPunct="0">
              <a:defRPr>
                <a:solidFill>
                  <a:schemeClr val="tx1"/>
                </a:solidFill>
                <a:latin typeface="Arial" charset="0"/>
                <a:ea typeface="Osaka" charset="-128"/>
              </a:defRPr>
            </a:lvl4pPr>
            <a:lvl5pPr marL="2057400" indent="-228600" eaLnBrk="0" hangingPunct="0">
              <a:defRPr>
                <a:solidFill>
                  <a:schemeClr val="tx1"/>
                </a:solidFill>
                <a:latin typeface="Arial" charset="0"/>
                <a:ea typeface="Osaka" charset="-128"/>
              </a:defRPr>
            </a:lvl5pPr>
            <a:lvl6pPr marL="2514600" indent="-228600" eaLnBrk="0" fontAlgn="base" hangingPunct="0">
              <a:spcBef>
                <a:spcPct val="0"/>
              </a:spcBef>
              <a:spcAft>
                <a:spcPct val="0"/>
              </a:spcAft>
              <a:defRPr>
                <a:solidFill>
                  <a:schemeClr val="tx1"/>
                </a:solidFill>
                <a:latin typeface="Arial" charset="0"/>
                <a:ea typeface="Osaka" charset="-128"/>
              </a:defRPr>
            </a:lvl6pPr>
            <a:lvl7pPr marL="2971800" indent="-228600" eaLnBrk="0" fontAlgn="base" hangingPunct="0">
              <a:spcBef>
                <a:spcPct val="0"/>
              </a:spcBef>
              <a:spcAft>
                <a:spcPct val="0"/>
              </a:spcAft>
              <a:defRPr>
                <a:solidFill>
                  <a:schemeClr val="tx1"/>
                </a:solidFill>
                <a:latin typeface="Arial" charset="0"/>
                <a:ea typeface="Osaka" charset="-128"/>
              </a:defRPr>
            </a:lvl7pPr>
            <a:lvl8pPr marL="3429000" indent="-228600" eaLnBrk="0" fontAlgn="base" hangingPunct="0">
              <a:spcBef>
                <a:spcPct val="0"/>
              </a:spcBef>
              <a:spcAft>
                <a:spcPct val="0"/>
              </a:spcAft>
              <a:defRPr>
                <a:solidFill>
                  <a:schemeClr val="tx1"/>
                </a:solidFill>
                <a:latin typeface="Arial" charset="0"/>
                <a:ea typeface="Osaka" charset="-128"/>
              </a:defRPr>
            </a:lvl8pPr>
            <a:lvl9pPr marL="3886200" indent="-228600" eaLnBrk="0" fontAlgn="base" hangingPunct="0">
              <a:spcBef>
                <a:spcPct val="0"/>
              </a:spcBef>
              <a:spcAft>
                <a:spcPct val="0"/>
              </a:spcAft>
              <a:defRPr>
                <a:solidFill>
                  <a:schemeClr val="tx1"/>
                </a:solidFill>
                <a:latin typeface="Arial" charset="0"/>
                <a:ea typeface="Osaka" charset="-128"/>
              </a:defRPr>
            </a:lvl9pPr>
          </a:lstStyle>
          <a:p>
            <a:pPr eaLnBrk="1" hangingPunct="1"/>
            <a:r>
              <a:rPr lang="en-GB"/>
              <a:t>Implement</a:t>
            </a:r>
          </a:p>
        </p:txBody>
      </p:sp>
      <p:sp>
        <p:nvSpPr>
          <p:cNvPr id="22" name="TextBox 6">
            <a:extLst>
              <a:ext uri="{FF2B5EF4-FFF2-40B4-BE49-F238E27FC236}">
                <a16:creationId xmlns:a16="http://schemas.microsoft.com/office/drawing/2014/main" id="{BF89D547-5A9A-413F-B9DC-25B3AF3DF796}"/>
              </a:ext>
            </a:extLst>
          </p:cNvPr>
          <p:cNvSpPr txBox="1">
            <a:spLocks noChangeArrowheads="1"/>
          </p:cNvSpPr>
          <p:nvPr/>
        </p:nvSpPr>
        <p:spPr bwMode="auto">
          <a:xfrm>
            <a:off x="14659026" y="6417473"/>
            <a:ext cx="42291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Osaka" charset="-128"/>
              </a:defRPr>
            </a:lvl1pPr>
            <a:lvl2pPr marL="742950" indent="-285750" eaLnBrk="0" hangingPunct="0">
              <a:defRPr>
                <a:solidFill>
                  <a:schemeClr val="tx1"/>
                </a:solidFill>
                <a:latin typeface="Arial" charset="0"/>
                <a:ea typeface="Osaka" charset="-128"/>
              </a:defRPr>
            </a:lvl2pPr>
            <a:lvl3pPr marL="1143000" indent="-228600" eaLnBrk="0" hangingPunct="0">
              <a:defRPr>
                <a:solidFill>
                  <a:schemeClr val="tx1"/>
                </a:solidFill>
                <a:latin typeface="Arial" charset="0"/>
                <a:ea typeface="Osaka" charset="-128"/>
              </a:defRPr>
            </a:lvl3pPr>
            <a:lvl4pPr marL="1600200" indent="-228600" eaLnBrk="0" hangingPunct="0">
              <a:defRPr>
                <a:solidFill>
                  <a:schemeClr val="tx1"/>
                </a:solidFill>
                <a:latin typeface="Arial" charset="0"/>
                <a:ea typeface="Osaka" charset="-128"/>
              </a:defRPr>
            </a:lvl4pPr>
            <a:lvl5pPr marL="2057400" indent="-228600" eaLnBrk="0" hangingPunct="0">
              <a:defRPr>
                <a:solidFill>
                  <a:schemeClr val="tx1"/>
                </a:solidFill>
                <a:latin typeface="Arial" charset="0"/>
                <a:ea typeface="Osaka" charset="-128"/>
              </a:defRPr>
            </a:lvl5pPr>
            <a:lvl6pPr marL="2514600" indent="-228600" eaLnBrk="0" fontAlgn="base" hangingPunct="0">
              <a:spcBef>
                <a:spcPct val="0"/>
              </a:spcBef>
              <a:spcAft>
                <a:spcPct val="0"/>
              </a:spcAft>
              <a:defRPr>
                <a:solidFill>
                  <a:schemeClr val="tx1"/>
                </a:solidFill>
                <a:latin typeface="Arial" charset="0"/>
                <a:ea typeface="Osaka" charset="-128"/>
              </a:defRPr>
            </a:lvl6pPr>
            <a:lvl7pPr marL="2971800" indent="-228600" eaLnBrk="0" fontAlgn="base" hangingPunct="0">
              <a:spcBef>
                <a:spcPct val="0"/>
              </a:spcBef>
              <a:spcAft>
                <a:spcPct val="0"/>
              </a:spcAft>
              <a:defRPr>
                <a:solidFill>
                  <a:schemeClr val="tx1"/>
                </a:solidFill>
                <a:latin typeface="Arial" charset="0"/>
                <a:ea typeface="Osaka" charset="-128"/>
              </a:defRPr>
            </a:lvl7pPr>
            <a:lvl8pPr marL="3429000" indent="-228600" eaLnBrk="0" fontAlgn="base" hangingPunct="0">
              <a:spcBef>
                <a:spcPct val="0"/>
              </a:spcBef>
              <a:spcAft>
                <a:spcPct val="0"/>
              </a:spcAft>
              <a:defRPr>
                <a:solidFill>
                  <a:schemeClr val="tx1"/>
                </a:solidFill>
                <a:latin typeface="Arial" charset="0"/>
                <a:ea typeface="Osaka" charset="-128"/>
              </a:defRPr>
            </a:lvl8pPr>
            <a:lvl9pPr marL="3886200" indent="-228600" eaLnBrk="0" fontAlgn="base" hangingPunct="0">
              <a:spcBef>
                <a:spcPct val="0"/>
              </a:spcBef>
              <a:spcAft>
                <a:spcPct val="0"/>
              </a:spcAft>
              <a:defRPr>
                <a:solidFill>
                  <a:schemeClr val="tx1"/>
                </a:solidFill>
                <a:latin typeface="Arial" charset="0"/>
                <a:ea typeface="Osaka" charset="-128"/>
              </a:defRPr>
            </a:lvl9pPr>
          </a:lstStyle>
          <a:p>
            <a:pPr eaLnBrk="1" hangingPunct="1"/>
            <a:r>
              <a:rPr lang="en-US">
                <a:solidFill>
                  <a:srgbClr val="1D05CD"/>
                </a:solidFill>
              </a:rPr>
              <a:t>The Language Interface</a:t>
            </a:r>
          </a:p>
        </p:txBody>
      </p:sp>
      <p:sp>
        <p:nvSpPr>
          <p:cNvPr id="23" name="TextBox 8">
            <a:extLst>
              <a:ext uri="{FF2B5EF4-FFF2-40B4-BE49-F238E27FC236}">
                <a16:creationId xmlns:a16="http://schemas.microsoft.com/office/drawing/2014/main" id="{85ECD4C1-E5A1-416C-9A15-D0F5AEB5CE60}"/>
              </a:ext>
            </a:extLst>
          </p:cNvPr>
          <p:cNvSpPr txBox="1">
            <a:spLocks noChangeArrowheads="1"/>
          </p:cNvSpPr>
          <p:nvPr/>
        </p:nvSpPr>
        <p:spPr bwMode="auto">
          <a:xfrm>
            <a:off x="16030626" y="5486403"/>
            <a:ext cx="2743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Osaka" charset="-128"/>
              </a:defRPr>
            </a:lvl1pPr>
            <a:lvl2pPr marL="742950" indent="-285750" eaLnBrk="0" hangingPunct="0">
              <a:defRPr>
                <a:solidFill>
                  <a:schemeClr val="tx1"/>
                </a:solidFill>
                <a:latin typeface="Arial" charset="0"/>
                <a:ea typeface="Osaka" charset="-128"/>
              </a:defRPr>
            </a:lvl2pPr>
            <a:lvl3pPr marL="1143000" indent="-228600" eaLnBrk="0" hangingPunct="0">
              <a:defRPr>
                <a:solidFill>
                  <a:schemeClr val="tx1"/>
                </a:solidFill>
                <a:latin typeface="Arial" charset="0"/>
                <a:ea typeface="Osaka" charset="-128"/>
              </a:defRPr>
            </a:lvl3pPr>
            <a:lvl4pPr marL="1600200" indent="-228600" eaLnBrk="0" hangingPunct="0">
              <a:defRPr>
                <a:solidFill>
                  <a:schemeClr val="tx1"/>
                </a:solidFill>
                <a:latin typeface="Arial" charset="0"/>
                <a:ea typeface="Osaka" charset="-128"/>
              </a:defRPr>
            </a:lvl4pPr>
            <a:lvl5pPr marL="2057400" indent="-228600" eaLnBrk="0" hangingPunct="0">
              <a:defRPr>
                <a:solidFill>
                  <a:schemeClr val="tx1"/>
                </a:solidFill>
                <a:latin typeface="Arial" charset="0"/>
                <a:ea typeface="Osaka" charset="-128"/>
              </a:defRPr>
            </a:lvl5pPr>
            <a:lvl6pPr marL="2514600" indent="-228600" eaLnBrk="0" fontAlgn="base" hangingPunct="0">
              <a:spcBef>
                <a:spcPct val="0"/>
              </a:spcBef>
              <a:spcAft>
                <a:spcPct val="0"/>
              </a:spcAft>
              <a:defRPr>
                <a:solidFill>
                  <a:schemeClr val="tx1"/>
                </a:solidFill>
                <a:latin typeface="Arial" charset="0"/>
                <a:ea typeface="Osaka" charset="-128"/>
              </a:defRPr>
            </a:lvl6pPr>
            <a:lvl7pPr marL="2971800" indent="-228600" eaLnBrk="0" fontAlgn="base" hangingPunct="0">
              <a:spcBef>
                <a:spcPct val="0"/>
              </a:spcBef>
              <a:spcAft>
                <a:spcPct val="0"/>
              </a:spcAft>
              <a:defRPr>
                <a:solidFill>
                  <a:schemeClr val="tx1"/>
                </a:solidFill>
                <a:latin typeface="Arial" charset="0"/>
                <a:ea typeface="Osaka" charset="-128"/>
              </a:defRPr>
            </a:lvl7pPr>
            <a:lvl8pPr marL="3429000" indent="-228600" eaLnBrk="0" fontAlgn="base" hangingPunct="0">
              <a:spcBef>
                <a:spcPct val="0"/>
              </a:spcBef>
              <a:spcAft>
                <a:spcPct val="0"/>
              </a:spcAft>
              <a:defRPr>
                <a:solidFill>
                  <a:schemeClr val="tx1"/>
                </a:solidFill>
                <a:latin typeface="Arial" charset="0"/>
                <a:ea typeface="Osaka" charset="-128"/>
              </a:defRPr>
            </a:lvl8pPr>
            <a:lvl9pPr marL="3886200" indent="-228600" eaLnBrk="0" fontAlgn="base" hangingPunct="0">
              <a:spcBef>
                <a:spcPct val="0"/>
              </a:spcBef>
              <a:spcAft>
                <a:spcPct val="0"/>
              </a:spcAft>
              <a:defRPr>
                <a:solidFill>
                  <a:schemeClr val="tx1"/>
                </a:solidFill>
                <a:latin typeface="Arial" charset="0"/>
                <a:ea typeface="Osaka" charset="-128"/>
              </a:defRPr>
            </a:lvl9pPr>
          </a:lstStyle>
          <a:p>
            <a:pPr eaLnBrk="1" hangingPunct="1"/>
            <a:r>
              <a:rPr lang="en-US" sz="3600" dirty="0">
                <a:solidFill>
                  <a:srgbClr val="1D05CD"/>
                </a:solidFill>
              </a:rPr>
              <a:t>Business</a:t>
            </a:r>
          </a:p>
        </p:txBody>
      </p:sp>
      <p:sp>
        <p:nvSpPr>
          <p:cNvPr id="24" name="TextBox 19">
            <a:extLst>
              <a:ext uri="{FF2B5EF4-FFF2-40B4-BE49-F238E27FC236}">
                <a16:creationId xmlns:a16="http://schemas.microsoft.com/office/drawing/2014/main" id="{ECEC5DDF-2761-443A-87DC-BE3ECC1F66EA}"/>
              </a:ext>
            </a:extLst>
          </p:cNvPr>
          <p:cNvSpPr txBox="1">
            <a:spLocks noChangeArrowheads="1"/>
          </p:cNvSpPr>
          <p:nvPr/>
        </p:nvSpPr>
        <p:spPr bwMode="auto">
          <a:xfrm>
            <a:off x="15630576" y="7831874"/>
            <a:ext cx="30861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Osaka" charset="-128"/>
              </a:defRPr>
            </a:lvl1pPr>
            <a:lvl2pPr marL="742950" indent="-285750" eaLnBrk="0" hangingPunct="0">
              <a:defRPr>
                <a:solidFill>
                  <a:schemeClr val="tx1"/>
                </a:solidFill>
                <a:latin typeface="Arial" charset="0"/>
                <a:ea typeface="Osaka" charset="-128"/>
              </a:defRPr>
            </a:lvl2pPr>
            <a:lvl3pPr marL="1143000" indent="-228600" eaLnBrk="0" hangingPunct="0">
              <a:defRPr>
                <a:solidFill>
                  <a:schemeClr val="tx1"/>
                </a:solidFill>
                <a:latin typeface="Arial" charset="0"/>
                <a:ea typeface="Osaka" charset="-128"/>
              </a:defRPr>
            </a:lvl3pPr>
            <a:lvl4pPr marL="1600200" indent="-228600" eaLnBrk="0" hangingPunct="0">
              <a:defRPr>
                <a:solidFill>
                  <a:schemeClr val="tx1"/>
                </a:solidFill>
                <a:latin typeface="Arial" charset="0"/>
                <a:ea typeface="Osaka" charset="-128"/>
              </a:defRPr>
            </a:lvl4pPr>
            <a:lvl5pPr marL="2057400" indent="-228600" eaLnBrk="0" hangingPunct="0">
              <a:defRPr>
                <a:solidFill>
                  <a:schemeClr val="tx1"/>
                </a:solidFill>
                <a:latin typeface="Arial" charset="0"/>
                <a:ea typeface="Osaka" charset="-128"/>
              </a:defRPr>
            </a:lvl5pPr>
            <a:lvl6pPr marL="2514600" indent="-228600" eaLnBrk="0" fontAlgn="base" hangingPunct="0">
              <a:spcBef>
                <a:spcPct val="0"/>
              </a:spcBef>
              <a:spcAft>
                <a:spcPct val="0"/>
              </a:spcAft>
              <a:defRPr>
                <a:solidFill>
                  <a:schemeClr val="tx1"/>
                </a:solidFill>
                <a:latin typeface="Arial" charset="0"/>
                <a:ea typeface="Osaka" charset="-128"/>
              </a:defRPr>
            </a:lvl6pPr>
            <a:lvl7pPr marL="2971800" indent="-228600" eaLnBrk="0" fontAlgn="base" hangingPunct="0">
              <a:spcBef>
                <a:spcPct val="0"/>
              </a:spcBef>
              <a:spcAft>
                <a:spcPct val="0"/>
              </a:spcAft>
              <a:defRPr>
                <a:solidFill>
                  <a:schemeClr val="tx1"/>
                </a:solidFill>
                <a:latin typeface="Arial" charset="0"/>
                <a:ea typeface="Osaka" charset="-128"/>
              </a:defRPr>
            </a:lvl7pPr>
            <a:lvl8pPr marL="3429000" indent="-228600" eaLnBrk="0" fontAlgn="base" hangingPunct="0">
              <a:spcBef>
                <a:spcPct val="0"/>
              </a:spcBef>
              <a:spcAft>
                <a:spcPct val="0"/>
              </a:spcAft>
              <a:defRPr>
                <a:solidFill>
                  <a:schemeClr val="tx1"/>
                </a:solidFill>
                <a:latin typeface="Arial" charset="0"/>
                <a:ea typeface="Osaka" charset="-128"/>
              </a:defRPr>
            </a:lvl8pPr>
            <a:lvl9pPr marL="3886200" indent="-228600" eaLnBrk="0" fontAlgn="base" hangingPunct="0">
              <a:spcBef>
                <a:spcPct val="0"/>
              </a:spcBef>
              <a:spcAft>
                <a:spcPct val="0"/>
              </a:spcAft>
              <a:defRPr>
                <a:solidFill>
                  <a:schemeClr val="tx1"/>
                </a:solidFill>
                <a:latin typeface="Arial" charset="0"/>
                <a:ea typeface="Osaka" charset="-128"/>
              </a:defRPr>
            </a:lvl9pPr>
          </a:lstStyle>
          <a:p>
            <a:pPr eaLnBrk="1" hangingPunct="1"/>
            <a:r>
              <a:rPr lang="en-US" sz="3600" dirty="0">
                <a:solidFill>
                  <a:srgbClr val="1D05CD"/>
                </a:solidFill>
              </a:rPr>
              <a:t>Technology</a:t>
            </a:r>
          </a:p>
        </p:txBody>
      </p:sp>
    </p:spTree>
    <p:extLst>
      <p:ext uri="{BB962C8B-B14F-4D97-AF65-F5344CB8AC3E}">
        <p14:creationId xmlns:p14="http://schemas.microsoft.com/office/powerpoint/2010/main" val="2769783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9FC51-7C16-41A3-9C4B-DC608EE164F9}"/>
              </a:ext>
            </a:extLst>
          </p:cNvPr>
          <p:cNvSpPr>
            <a:spLocks noGrp="1"/>
          </p:cNvSpPr>
          <p:nvPr>
            <p:ph type="title"/>
          </p:nvPr>
        </p:nvSpPr>
        <p:spPr/>
        <p:txBody>
          <a:bodyPr/>
          <a:lstStyle/>
          <a:p>
            <a:r>
              <a:rPr lang="en-US" sz="6600" dirty="0">
                <a:ea typeface="+mj-ea"/>
                <a:cs typeface="+mj-cs"/>
              </a:rPr>
              <a:t>Wharves, Jetties, Piers and Quays Venn Diagram</a:t>
            </a:r>
            <a:endParaRPr lang="en-US" dirty="0"/>
          </a:p>
        </p:txBody>
      </p:sp>
      <p:sp>
        <p:nvSpPr>
          <p:cNvPr id="3" name="Oval 2">
            <a:extLst>
              <a:ext uri="{FF2B5EF4-FFF2-40B4-BE49-F238E27FC236}">
                <a16:creationId xmlns:a16="http://schemas.microsoft.com/office/drawing/2014/main" id="{63304DBC-C8E8-4BD2-9E90-23417EE3F5C2}"/>
              </a:ext>
            </a:extLst>
          </p:cNvPr>
          <p:cNvSpPr/>
          <p:nvPr/>
        </p:nvSpPr>
        <p:spPr>
          <a:xfrm>
            <a:off x="4849908" y="4881284"/>
            <a:ext cx="14269640" cy="268268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en-US" sz="6400"/>
          </a:p>
        </p:txBody>
      </p:sp>
      <p:sp>
        <p:nvSpPr>
          <p:cNvPr id="4" name="Oval 3">
            <a:extLst>
              <a:ext uri="{FF2B5EF4-FFF2-40B4-BE49-F238E27FC236}">
                <a16:creationId xmlns:a16="http://schemas.microsoft.com/office/drawing/2014/main" id="{0C498029-4DFA-4A4A-8EE4-9BEEB68FCEFD}"/>
              </a:ext>
            </a:extLst>
          </p:cNvPr>
          <p:cNvSpPr/>
          <p:nvPr/>
        </p:nvSpPr>
        <p:spPr>
          <a:xfrm>
            <a:off x="4849907" y="7994280"/>
            <a:ext cx="14269642" cy="268268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en-US" sz="6400"/>
          </a:p>
        </p:txBody>
      </p:sp>
      <p:sp>
        <p:nvSpPr>
          <p:cNvPr id="5" name="Oval 4">
            <a:extLst>
              <a:ext uri="{FF2B5EF4-FFF2-40B4-BE49-F238E27FC236}">
                <a16:creationId xmlns:a16="http://schemas.microsoft.com/office/drawing/2014/main" id="{61C9CB75-BABD-4199-B96D-C710C664D580}"/>
              </a:ext>
            </a:extLst>
          </p:cNvPr>
          <p:cNvSpPr/>
          <p:nvPr/>
        </p:nvSpPr>
        <p:spPr>
          <a:xfrm>
            <a:off x="12750055" y="3039031"/>
            <a:ext cx="4336678" cy="925157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en-US" sz="6400"/>
          </a:p>
        </p:txBody>
      </p:sp>
      <p:sp>
        <p:nvSpPr>
          <p:cNvPr id="6" name="Oval 5">
            <a:extLst>
              <a:ext uri="{FF2B5EF4-FFF2-40B4-BE49-F238E27FC236}">
                <a16:creationId xmlns:a16="http://schemas.microsoft.com/office/drawing/2014/main" id="{D489A66C-1008-4270-A4AB-574D0F97084B}"/>
              </a:ext>
            </a:extLst>
          </p:cNvPr>
          <p:cNvSpPr/>
          <p:nvPr/>
        </p:nvSpPr>
        <p:spPr>
          <a:xfrm>
            <a:off x="7297269" y="3039032"/>
            <a:ext cx="4336678" cy="925158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en-US" sz="6400"/>
          </a:p>
        </p:txBody>
      </p:sp>
      <p:sp>
        <p:nvSpPr>
          <p:cNvPr id="7" name="TextBox 6">
            <a:extLst>
              <a:ext uri="{FF2B5EF4-FFF2-40B4-BE49-F238E27FC236}">
                <a16:creationId xmlns:a16="http://schemas.microsoft.com/office/drawing/2014/main" id="{D8CBE719-E29A-405B-83FA-0370CF43017C}"/>
              </a:ext>
            </a:extLst>
          </p:cNvPr>
          <p:cNvSpPr txBox="1"/>
          <p:nvPr/>
        </p:nvSpPr>
        <p:spPr>
          <a:xfrm>
            <a:off x="7914395" y="3765304"/>
            <a:ext cx="3233578" cy="1077218"/>
          </a:xfrm>
          <a:prstGeom prst="rect">
            <a:avLst/>
          </a:prstGeom>
          <a:noFill/>
        </p:spPr>
        <p:txBody>
          <a:bodyPr wrap="none" rtlCol="0">
            <a:spAutoFit/>
          </a:bodyPr>
          <a:lstStyle/>
          <a:p>
            <a:pPr algn="ctr"/>
            <a:r>
              <a:rPr lang="en-US" dirty="0"/>
              <a:t>Things that are </a:t>
            </a:r>
          </a:p>
          <a:p>
            <a:pPr algn="ctr"/>
            <a:r>
              <a:rPr lang="en-US" dirty="0"/>
              <a:t>solidly made</a:t>
            </a:r>
          </a:p>
        </p:txBody>
      </p:sp>
      <p:sp>
        <p:nvSpPr>
          <p:cNvPr id="8" name="TextBox 7">
            <a:extLst>
              <a:ext uri="{FF2B5EF4-FFF2-40B4-BE49-F238E27FC236}">
                <a16:creationId xmlns:a16="http://schemas.microsoft.com/office/drawing/2014/main" id="{F06CF4E5-853F-48BA-9115-B42BAF2673AF}"/>
              </a:ext>
            </a:extLst>
          </p:cNvPr>
          <p:cNvSpPr txBox="1"/>
          <p:nvPr/>
        </p:nvSpPr>
        <p:spPr>
          <a:xfrm>
            <a:off x="13378005" y="3756342"/>
            <a:ext cx="3233578" cy="1077218"/>
          </a:xfrm>
          <a:prstGeom prst="rect">
            <a:avLst/>
          </a:prstGeom>
          <a:noFill/>
        </p:spPr>
        <p:txBody>
          <a:bodyPr wrap="none" rtlCol="0">
            <a:spAutoFit/>
          </a:bodyPr>
          <a:lstStyle/>
          <a:p>
            <a:pPr algn="ctr"/>
            <a:r>
              <a:rPr lang="en-US" dirty="0"/>
              <a:t>Things that are </a:t>
            </a:r>
          </a:p>
          <a:p>
            <a:pPr algn="ctr"/>
            <a:r>
              <a:rPr lang="en-US" dirty="0"/>
              <a:t>open</a:t>
            </a:r>
          </a:p>
        </p:txBody>
      </p:sp>
      <p:sp>
        <p:nvSpPr>
          <p:cNvPr id="9" name="TextBox 8">
            <a:extLst>
              <a:ext uri="{FF2B5EF4-FFF2-40B4-BE49-F238E27FC236}">
                <a16:creationId xmlns:a16="http://schemas.microsoft.com/office/drawing/2014/main" id="{B5A223AF-E67A-4378-BB4E-CCA974EA6284}"/>
              </a:ext>
            </a:extLst>
          </p:cNvPr>
          <p:cNvSpPr txBox="1"/>
          <p:nvPr/>
        </p:nvSpPr>
        <p:spPr>
          <a:xfrm>
            <a:off x="5064719" y="5674918"/>
            <a:ext cx="3348994" cy="1077218"/>
          </a:xfrm>
          <a:prstGeom prst="rect">
            <a:avLst/>
          </a:prstGeom>
          <a:noFill/>
        </p:spPr>
        <p:txBody>
          <a:bodyPr wrap="none" rtlCol="0">
            <a:spAutoFit/>
          </a:bodyPr>
          <a:lstStyle/>
          <a:p>
            <a:pPr algn="ctr"/>
            <a:r>
              <a:rPr lang="en-US" dirty="0"/>
              <a:t>Things that are </a:t>
            </a:r>
          </a:p>
          <a:p>
            <a:pPr algn="ctr"/>
            <a:r>
              <a:rPr lang="en-US" dirty="0"/>
              <a:t>parallel to shore</a:t>
            </a:r>
          </a:p>
        </p:txBody>
      </p:sp>
      <p:sp>
        <p:nvSpPr>
          <p:cNvPr id="10" name="TextBox 9">
            <a:extLst>
              <a:ext uri="{FF2B5EF4-FFF2-40B4-BE49-F238E27FC236}">
                <a16:creationId xmlns:a16="http://schemas.microsoft.com/office/drawing/2014/main" id="{441B7D42-4267-4B43-8EF3-73B2E31716F9}"/>
              </a:ext>
            </a:extLst>
          </p:cNvPr>
          <p:cNvSpPr txBox="1"/>
          <p:nvPr/>
        </p:nvSpPr>
        <p:spPr>
          <a:xfrm>
            <a:off x="4990022" y="8750848"/>
            <a:ext cx="4145687" cy="1077218"/>
          </a:xfrm>
          <a:prstGeom prst="rect">
            <a:avLst/>
          </a:prstGeom>
          <a:noFill/>
        </p:spPr>
        <p:txBody>
          <a:bodyPr wrap="none" rtlCol="0">
            <a:spAutoFit/>
          </a:bodyPr>
          <a:lstStyle/>
          <a:p>
            <a:pPr algn="ctr"/>
            <a:r>
              <a:rPr lang="en-US" dirty="0"/>
              <a:t>Things that are </a:t>
            </a:r>
          </a:p>
          <a:p>
            <a:pPr algn="ctr"/>
            <a:r>
              <a:rPr lang="en-US" dirty="0"/>
              <a:t>Not parallel to shore</a:t>
            </a:r>
          </a:p>
        </p:txBody>
      </p:sp>
      <p:sp>
        <p:nvSpPr>
          <p:cNvPr id="11" name="TextBox 10">
            <a:extLst>
              <a:ext uri="{FF2B5EF4-FFF2-40B4-BE49-F238E27FC236}">
                <a16:creationId xmlns:a16="http://schemas.microsoft.com/office/drawing/2014/main" id="{80C4F2D5-7ADC-416A-B988-A1BB991ED5E9}"/>
              </a:ext>
            </a:extLst>
          </p:cNvPr>
          <p:cNvSpPr txBox="1"/>
          <p:nvPr/>
        </p:nvSpPr>
        <p:spPr>
          <a:xfrm>
            <a:off x="13440896" y="8861250"/>
            <a:ext cx="2590240" cy="830997"/>
          </a:xfrm>
          <a:prstGeom prst="rect">
            <a:avLst/>
          </a:prstGeom>
          <a:noFill/>
        </p:spPr>
        <p:txBody>
          <a:bodyPr wrap="square" rtlCol="0">
            <a:spAutoFit/>
          </a:bodyPr>
          <a:lstStyle/>
          <a:p>
            <a:pPr algn="ctr"/>
            <a:r>
              <a:rPr lang="en-US" sz="4800" dirty="0"/>
              <a:t>Pier</a:t>
            </a:r>
          </a:p>
        </p:txBody>
      </p:sp>
      <p:sp>
        <p:nvSpPr>
          <p:cNvPr id="12" name="TextBox 11">
            <a:extLst>
              <a:ext uri="{FF2B5EF4-FFF2-40B4-BE49-F238E27FC236}">
                <a16:creationId xmlns:a16="http://schemas.microsoft.com/office/drawing/2014/main" id="{6464920F-88C3-4F20-94D3-FDB105AB8891}"/>
              </a:ext>
            </a:extLst>
          </p:cNvPr>
          <p:cNvSpPr txBox="1"/>
          <p:nvPr/>
        </p:nvSpPr>
        <p:spPr>
          <a:xfrm>
            <a:off x="8169646" y="8861246"/>
            <a:ext cx="2590240" cy="830997"/>
          </a:xfrm>
          <a:prstGeom prst="rect">
            <a:avLst/>
          </a:prstGeom>
          <a:noFill/>
        </p:spPr>
        <p:txBody>
          <a:bodyPr wrap="square" rtlCol="0">
            <a:spAutoFit/>
          </a:bodyPr>
          <a:lstStyle/>
          <a:p>
            <a:pPr algn="ctr"/>
            <a:r>
              <a:rPr lang="en-US" sz="4800" dirty="0"/>
              <a:t>Jetty</a:t>
            </a:r>
          </a:p>
        </p:txBody>
      </p:sp>
      <p:sp>
        <p:nvSpPr>
          <p:cNvPr id="13" name="TextBox 12">
            <a:extLst>
              <a:ext uri="{FF2B5EF4-FFF2-40B4-BE49-F238E27FC236}">
                <a16:creationId xmlns:a16="http://schemas.microsoft.com/office/drawing/2014/main" id="{6F938743-FD39-4D1C-80FB-7162C9D2A521}"/>
              </a:ext>
            </a:extLst>
          </p:cNvPr>
          <p:cNvSpPr txBox="1"/>
          <p:nvPr/>
        </p:nvSpPr>
        <p:spPr>
          <a:xfrm>
            <a:off x="8169646" y="5734782"/>
            <a:ext cx="2590240" cy="830997"/>
          </a:xfrm>
          <a:prstGeom prst="rect">
            <a:avLst/>
          </a:prstGeom>
          <a:noFill/>
        </p:spPr>
        <p:txBody>
          <a:bodyPr wrap="square" rtlCol="0">
            <a:spAutoFit/>
          </a:bodyPr>
          <a:lstStyle/>
          <a:p>
            <a:pPr algn="ctr"/>
            <a:r>
              <a:rPr lang="en-US" sz="4800" dirty="0"/>
              <a:t>Quay</a:t>
            </a:r>
          </a:p>
        </p:txBody>
      </p:sp>
      <p:sp>
        <p:nvSpPr>
          <p:cNvPr id="14" name="TextBox 13">
            <a:extLst>
              <a:ext uri="{FF2B5EF4-FFF2-40B4-BE49-F238E27FC236}">
                <a16:creationId xmlns:a16="http://schemas.microsoft.com/office/drawing/2014/main" id="{CE6D0D55-DE26-4CE8-B5B3-391C5D201935}"/>
              </a:ext>
            </a:extLst>
          </p:cNvPr>
          <p:cNvSpPr txBox="1"/>
          <p:nvPr/>
        </p:nvSpPr>
        <p:spPr>
          <a:xfrm>
            <a:off x="13440896" y="5734782"/>
            <a:ext cx="2590240" cy="830997"/>
          </a:xfrm>
          <a:prstGeom prst="rect">
            <a:avLst/>
          </a:prstGeom>
          <a:noFill/>
        </p:spPr>
        <p:txBody>
          <a:bodyPr wrap="square" rtlCol="0">
            <a:spAutoFit/>
          </a:bodyPr>
          <a:lstStyle/>
          <a:p>
            <a:pPr algn="ctr"/>
            <a:r>
              <a:rPr lang="en-US" sz="4800" dirty="0"/>
              <a:t>Wharf</a:t>
            </a:r>
          </a:p>
        </p:txBody>
      </p:sp>
      <p:sp>
        <p:nvSpPr>
          <p:cNvPr id="16" name="Slide Number Placeholder 15">
            <a:extLst>
              <a:ext uri="{FF2B5EF4-FFF2-40B4-BE49-F238E27FC236}">
                <a16:creationId xmlns:a16="http://schemas.microsoft.com/office/drawing/2014/main" id="{64C18439-3EBA-4FF3-82FE-6021B4004CF0}"/>
              </a:ext>
            </a:extLst>
          </p:cNvPr>
          <p:cNvSpPr>
            <a:spLocks noGrp="1"/>
          </p:cNvSpPr>
          <p:nvPr>
            <p:ph type="sldNum" sz="quarter" idx="12"/>
          </p:nvPr>
        </p:nvSpPr>
        <p:spPr/>
        <p:txBody>
          <a:bodyPr/>
          <a:lstStyle/>
          <a:p>
            <a:pPr>
              <a:defRPr/>
            </a:pPr>
            <a:fld id="{A8F77ACA-F70E-FC48-8F8E-3B3052250F48}" type="slidenum">
              <a:rPr lang="en-US" smtClean="0"/>
              <a:pPr>
                <a:defRPr/>
              </a:pPr>
              <a:t>18</a:t>
            </a:fld>
            <a:endParaRPr lang="en-US"/>
          </a:p>
        </p:txBody>
      </p:sp>
    </p:spTree>
    <p:extLst>
      <p:ext uri="{BB962C8B-B14F-4D97-AF65-F5344CB8AC3E}">
        <p14:creationId xmlns:p14="http://schemas.microsoft.com/office/powerpoint/2010/main" val="1427938678"/>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399" y="304800"/>
            <a:ext cx="22371713" cy="1371600"/>
          </a:xfrm>
        </p:spPr>
        <p:txBody>
          <a:bodyPr>
            <a:noAutofit/>
          </a:bodyPr>
          <a:lstStyle/>
          <a:p>
            <a:r>
              <a:rPr lang="en-GB" sz="8000" dirty="0"/>
              <a:t>Subject Matter Expert Validation</a:t>
            </a:r>
            <a:endParaRPr lang="en-US" sz="80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03359" y="1676400"/>
            <a:ext cx="16577282" cy="11987218"/>
          </a:xfrm>
        </p:spPr>
      </p:pic>
    </p:spTree>
    <p:extLst>
      <p:ext uri="{BB962C8B-B14F-4D97-AF65-F5344CB8AC3E}">
        <p14:creationId xmlns:p14="http://schemas.microsoft.com/office/powerpoint/2010/main" val="219734312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social media post&#10;&#10;Description generated with very high confidence">
            <a:extLst>
              <a:ext uri="{FF2B5EF4-FFF2-40B4-BE49-F238E27FC236}">
                <a16:creationId xmlns:a16="http://schemas.microsoft.com/office/drawing/2014/main" id="{EADBFB23-F5FC-4FD4-BAB2-D21AA0B93A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53328" y="1738409"/>
            <a:ext cx="16616971" cy="11950926"/>
          </a:xfrm>
          <a:prstGeom prst="rect">
            <a:avLst/>
          </a:prstGeom>
        </p:spPr>
      </p:pic>
      <p:sp>
        <p:nvSpPr>
          <p:cNvPr id="2" name="Title 1"/>
          <p:cNvSpPr>
            <a:spLocks noGrp="1"/>
          </p:cNvSpPr>
          <p:nvPr>
            <p:ph type="title"/>
          </p:nvPr>
        </p:nvSpPr>
        <p:spPr>
          <a:xfrm>
            <a:off x="802944" y="26665"/>
            <a:ext cx="22778112" cy="1714500"/>
          </a:xfrm>
        </p:spPr>
        <p:txBody>
          <a:bodyPr>
            <a:normAutofit/>
          </a:bodyPr>
          <a:lstStyle/>
          <a:p>
            <a:r>
              <a:rPr lang="en-US" sz="8800" dirty="0"/>
              <a:t>SME Validation: Explaining Diagrams</a:t>
            </a:r>
          </a:p>
        </p:txBody>
      </p:sp>
      <p:sp>
        <p:nvSpPr>
          <p:cNvPr id="3" name="TextBox 2">
            <a:extLst>
              <a:ext uri="{FF2B5EF4-FFF2-40B4-BE49-F238E27FC236}">
                <a16:creationId xmlns:a16="http://schemas.microsoft.com/office/drawing/2014/main" id="{494A4D2D-BAA8-4120-81DF-5E4130F399EE}"/>
              </a:ext>
            </a:extLst>
          </p:cNvPr>
          <p:cNvSpPr txBox="1"/>
          <p:nvPr/>
        </p:nvSpPr>
        <p:spPr>
          <a:xfrm>
            <a:off x="13489611" y="4132418"/>
            <a:ext cx="6569426" cy="707886"/>
          </a:xfrm>
          <a:prstGeom prst="rect">
            <a:avLst/>
          </a:prstGeom>
          <a:noFill/>
        </p:spPr>
        <p:txBody>
          <a:bodyPr wrap="none" rtlCol="0">
            <a:spAutoFit/>
          </a:bodyPr>
          <a:lstStyle/>
          <a:p>
            <a:r>
              <a:rPr lang="en-US" sz="4000" dirty="0"/>
              <a:t>Terms common to all debt</a:t>
            </a:r>
          </a:p>
        </p:txBody>
      </p:sp>
      <p:sp>
        <p:nvSpPr>
          <p:cNvPr id="5" name="TextBox 4">
            <a:extLst>
              <a:ext uri="{FF2B5EF4-FFF2-40B4-BE49-F238E27FC236}">
                <a16:creationId xmlns:a16="http://schemas.microsoft.com/office/drawing/2014/main" id="{334C875C-17A8-41F8-9743-7DDFBE7DF19D}"/>
              </a:ext>
            </a:extLst>
          </p:cNvPr>
          <p:cNvSpPr txBox="1"/>
          <p:nvPr/>
        </p:nvSpPr>
        <p:spPr>
          <a:xfrm>
            <a:off x="12448289" y="7825288"/>
            <a:ext cx="6032421" cy="1323439"/>
          </a:xfrm>
          <a:prstGeom prst="rect">
            <a:avLst/>
          </a:prstGeom>
          <a:noFill/>
        </p:spPr>
        <p:txBody>
          <a:bodyPr wrap="none" rtlCol="0">
            <a:spAutoFit/>
          </a:bodyPr>
          <a:lstStyle/>
          <a:p>
            <a:r>
              <a:rPr lang="en-US" sz="4000" dirty="0"/>
              <a:t>Interest, Principal terms</a:t>
            </a:r>
          </a:p>
          <a:p>
            <a:r>
              <a:rPr lang="en-US" sz="4000" dirty="0"/>
              <a:t>common to Bonds</a:t>
            </a:r>
          </a:p>
        </p:txBody>
      </p:sp>
      <p:sp>
        <p:nvSpPr>
          <p:cNvPr id="6" name="TextBox 5">
            <a:extLst>
              <a:ext uri="{FF2B5EF4-FFF2-40B4-BE49-F238E27FC236}">
                <a16:creationId xmlns:a16="http://schemas.microsoft.com/office/drawing/2014/main" id="{FD69A6DC-8A5E-4047-92FC-1611690A47AC}"/>
              </a:ext>
            </a:extLst>
          </p:cNvPr>
          <p:cNvSpPr txBox="1"/>
          <p:nvPr/>
        </p:nvSpPr>
        <p:spPr>
          <a:xfrm>
            <a:off x="12084789" y="11800196"/>
            <a:ext cx="8648521" cy="707886"/>
          </a:xfrm>
          <a:prstGeom prst="rect">
            <a:avLst/>
          </a:prstGeom>
          <a:noFill/>
        </p:spPr>
        <p:txBody>
          <a:bodyPr wrap="none" rtlCol="0">
            <a:spAutoFit/>
          </a:bodyPr>
          <a:lstStyle/>
          <a:p>
            <a:r>
              <a:rPr lang="en-US" sz="4000" dirty="0"/>
              <a:t>Terms specific to Municipal Bonds</a:t>
            </a:r>
          </a:p>
        </p:txBody>
      </p:sp>
      <p:sp>
        <p:nvSpPr>
          <p:cNvPr id="8" name="TextBox 7">
            <a:extLst>
              <a:ext uri="{FF2B5EF4-FFF2-40B4-BE49-F238E27FC236}">
                <a16:creationId xmlns:a16="http://schemas.microsoft.com/office/drawing/2014/main" id="{A0DDC9BD-B8AD-496D-AC51-D79F450254F2}"/>
              </a:ext>
            </a:extLst>
          </p:cNvPr>
          <p:cNvSpPr txBox="1"/>
          <p:nvPr/>
        </p:nvSpPr>
        <p:spPr>
          <a:xfrm>
            <a:off x="4749018" y="3452909"/>
            <a:ext cx="5793574" cy="1323439"/>
          </a:xfrm>
          <a:prstGeom prst="rect">
            <a:avLst/>
          </a:prstGeom>
          <a:noFill/>
        </p:spPr>
        <p:txBody>
          <a:bodyPr wrap="none" rtlCol="0">
            <a:spAutoFit/>
          </a:bodyPr>
          <a:lstStyle/>
          <a:p>
            <a:r>
              <a:rPr lang="en-US" sz="4000" dirty="0"/>
              <a:t>Foundational concepts</a:t>
            </a:r>
          </a:p>
          <a:p>
            <a:r>
              <a:rPr lang="en-US" sz="4000" dirty="0"/>
              <a:t> for Contracts</a:t>
            </a:r>
          </a:p>
        </p:txBody>
      </p:sp>
    </p:spTree>
    <p:extLst>
      <p:ext uri="{BB962C8B-B14F-4D97-AF65-F5344CB8AC3E}">
        <p14:creationId xmlns:p14="http://schemas.microsoft.com/office/powerpoint/2010/main" val="3399941043"/>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Mapping and Data Integration</a:t>
            </a:r>
            <a:endParaRPr lang="en-US" dirty="0"/>
          </a:p>
        </p:txBody>
      </p:sp>
      <p:sp>
        <p:nvSpPr>
          <p:cNvPr id="3" name="Content Placeholder 2"/>
          <p:cNvSpPr>
            <a:spLocks noGrp="1"/>
          </p:cNvSpPr>
          <p:nvPr>
            <p:ph idx="1"/>
          </p:nvPr>
        </p:nvSpPr>
        <p:spPr/>
        <p:txBody>
          <a:bodyPr/>
          <a:lstStyle/>
          <a:p>
            <a:r>
              <a:rPr lang="en-GB" sz="4800" dirty="0"/>
              <a:t>Not as simple as that…</a:t>
            </a:r>
          </a:p>
          <a:p>
            <a:r>
              <a:rPr lang="en-GB" sz="4800" dirty="0"/>
              <a:t>One concept may be modelled in different data element combinations</a:t>
            </a:r>
          </a:p>
          <a:p>
            <a:r>
              <a:rPr lang="en-GB" sz="4800" dirty="0"/>
              <a:t>One data element may refer to a whole path through the ontology graph</a:t>
            </a:r>
          </a:p>
          <a:p>
            <a:r>
              <a:rPr lang="en-GB" sz="4800" dirty="0"/>
              <a:t>Conceptual model must be general enough that a range of different logical designs can be referenced to it</a:t>
            </a:r>
          </a:p>
          <a:p>
            <a:pPr lvl="1"/>
            <a:r>
              <a:rPr lang="en-GB" sz="4000" dirty="0"/>
              <a:t>E.g. stand up wide range of Relative, Occurrent etc along with property chains and intermediate classes</a:t>
            </a:r>
          </a:p>
          <a:p>
            <a:endParaRPr lang="en-GB" baseline="0" dirty="0"/>
          </a:p>
          <a:p>
            <a:endParaRPr lang="en-GB" baseline="0" dirty="0"/>
          </a:p>
        </p:txBody>
      </p:sp>
      <p:sp>
        <p:nvSpPr>
          <p:cNvPr id="7" name="Slide Number Placeholder 6"/>
          <p:cNvSpPr>
            <a:spLocks noGrp="1"/>
          </p:cNvSpPr>
          <p:nvPr>
            <p:ph type="sldNum" sz="quarter" idx="12"/>
          </p:nvPr>
        </p:nvSpPr>
        <p:spPr>
          <a:xfrm>
            <a:off x="11958009" y="13073062"/>
            <a:ext cx="458458" cy="482823"/>
          </a:xfrm>
        </p:spPr>
        <p:txBody>
          <a:bodyPr/>
          <a:lstStyle/>
          <a:p>
            <a:fld id="{51C9FCC1-F8E0-4970-815E-D6CA186E7655}" type="slidenum">
              <a:rPr lang="en-US" smtClean="0"/>
              <a:t>182</a:t>
            </a:fld>
            <a:endParaRPr lang="en-US"/>
          </a:p>
        </p:txBody>
      </p:sp>
    </p:spTree>
    <p:extLst>
      <p:ext uri="{BB962C8B-B14F-4D97-AF65-F5344CB8AC3E}">
        <p14:creationId xmlns:p14="http://schemas.microsoft.com/office/powerpoint/2010/main" val="1268362346"/>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5300" y="-9063"/>
            <a:ext cx="15773400" cy="2651126"/>
          </a:xfrm>
        </p:spPr>
        <p:txBody>
          <a:bodyPr/>
          <a:lstStyle/>
          <a:p>
            <a:r>
              <a:rPr lang="en-GB" dirty="0"/>
              <a:t>Ontology to Data Model</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2132774"/>
            <a:ext cx="15087600" cy="11310176"/>
          </a:xfrm>
          <a:prstGeom prst="rect">
            <a:avLst/>
          </a:prstGeom>
        </p:spPr>
      </p:pic>
      <p:sp>
        <p:nvSpPr>
          <p:cNvPr id="7" name="Slide Number Placeholder 6"/>
          <p:cNvSpPr>
            <a:spLocks noGrp="1"/>
          </p:cNvSpPr>
          <p:nvPr>
            <p:ph type="sldNum" sz="quarter" idx="12"/>
          </p:nvPr>
        </p:nvSpPr>
        <p:spPr>
          <a:xfrm>
            <a:off x="11958009" y="13073062"/>
            <a:ext cx="458458" cy="482823"/>
          </a:xfrm>
        </p:spPr>
        <p:txBody>
          <a:bodyPr/>
          <a:lstStyle/>
          <a:p>
            <a:fld id="{51C9FCC1-F8E0-4970-815E-D6CA186E7655}" type="slidenum">
              <a:rPr lang="en-US" smtClean="0"/>
              <a:t>183</a:t>
            </a:fld>
            <a:endParaRPr lang="en-US"/>
          </a:p>
        </p:txBody>
      </p:sp>
    </p:spTree>
    <p:extLst>
      <p:ext uri="{BB962C8B-B14F-4D97-AF65-F5344CB8AC3E}">
        <p14:creationId xmlns:p14="http://schemas.microsoft.com/office/powerpoint/2010/main" val="372402369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5300" y="-28521"/>
            <a:ext cx="15773400" cy="2651126"/>
          </a:xfrm>
        </p:spPr>
        <p:txBody>
          <a:bodyPr/>
          <a:lstStyle/>
          <a:p>
            <a:r>
              <a:rPr lang="en-GB" dirty="0"/>
              <a:t>Data Model to Ontology</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2132774"/>
            <a:ext cx="15087600" cy="11310176"/>
          </a:xfrm>
          <a:prstGeom prst="rect">
            <a:avLst/>
          </a:prstGeom>
        </p:spPr>
      </p:pic>
      <p:sp>
        <p:nvSpPr>
          <p:cNvPr id="7" name="Slide Number Placeholder 6"/>
          <p:cNvSpPr>
            <a:spLocks noGrp="1"/>
          </p:cNvSpPr>
          <p:nvPr>
            <p:ph type="sldNum" sz="quarter" idx="12"/>
          </p:nvPr>
        </p:nvSpPr>
        <p:spPr>
          <a:xfrm>
            <a:off x="11958009" y="13073062"/>
            <a:ext cx="458458" cy="482823"/>
          </a:xfrm>
        </p:spPr>
        <p:txBody>
          <a:bodyPr/>
          <a:lstStyle/>
          <a:p>
            <a:fld id="{51C9FCC1-F8E0-4970-815E-D6CA186E7655}" type="slidenum">
              <a:rPr lang="en-US" smtClean="0"/>
              <a:t>184</a:t>
            </a:fld>
            <a:endParaRPr lang="en-US"/>
          </a:p>
        </p:txBody>
      </p:sp>
    </p:spTree>
    <p:extLst>
      <p:ext uri="{BB962C8B-B14F-4D97-AF65-F5344CB8AC3E}">
        <p14:creationId xmlns:p14="http://schemas.microsoft.com/office/powerpoint/2010/main" val="1381535578"/>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BF9A1-B7DD-410A-B092-4A357AEABE84}"/>
              </a:ext>
            </a:extLst>
          </p:cNvPr>
          <p:cNvSpPr>
            <a:spLocks noGrp="1"/>
          </p:cNvSpPr>
          <p:nvPr>
            <p:ph type="title"/>
          </p:nvPr>
        </p:nvSpPr>
        <p:spPr>
          <a:xfrm>
            <a:off x="4305300" y="3"/>
            <a:ext cx="15773400" cy="2455970"/>
          </a:xfrm>
        </p:spPr>
        <p:txBody>
          <a:bodyPr>
            <a:noAutofit/>
          </a:bodyPr>
          <a:lstStyle/>
          <a:p>
            <a:r>
              <a:rPr lang="en-US" sz="8800" dirty="0"/>
              <a:t>Customer Relationships Data: Current State</a:t>
            </a:r>
          </a:p>
        </p:txBody>
      </p:sp>
      <p:sp>
        <p:nvSpPr>
          <p:cNvPr id="4" name="Shape 152">
            <a:extLst>
              <a:ext uri="{FF2B5EF4-FFF2-40B4-BE49-F238E27FC236}">
                <a16:creationId xmlns:a16="http://schemas.microsoft.com/office/drawing/2014/main" id="{BD4F2949-4054-48CD-9E15-824EC21B4BAC}"/>
              </a:ext>
            </a:extLst>
          </p:cNvPr>
          <p:cNvSpPr/>
          <p:nvPr/>
        </p:nvSpPr>
        <p:spPr>
          <a:xfrm>
            <a:off x="10868048" y="10744000"/>
            <a:ext cx="3360600" cy="444600"/>
          </a:xfrm>
          <a:prstGeom prst="rect">
            <a:avLst/>
          </a:prstGeom>
          <a:solidFill>
            <a:srgbClr val="F4B081"/>
          </a:solidFill>
          <a:ln w="12700" cap="flat" cmpd="sng">
            <a:solidFill>
              <a:srgbClr val="4472C4"/>
            </a:solidFill>
            <a:prstDash val="solid"/>
            <a:miter lim="800000"/>
            <a:headEnd type="none" w="med" len="med"/>
            <a:tailEnd type="none" w="med" len="med"/>
          </a:ln>
        </p:spPr>
        <p:txBody>
          <a:bodyPr spcFirstLastPara="1" wrap="square" lIns="137138" tIns="68550" rIns="137138" bIns="68550" anchor="ctr" anchorCtr="0">
            <a:noAutofit/>
          </a:bodyPr>
          <a:lstStyle/>
          <a:p>
            <a:pPr>
              <a:buClr>
                <a:srgbClr val="000000"/>
              </a:buClr>
              <a:buSzPts val="1400"/>
            </a:pPr>
            <a:r>
              <a:rPr lang="en-US" sz="2100" dirty="0">
                <a:latin typeface="Arial"/>
                <a:ea typeface="Arial"/>
                <a:cs typeface="Arial"/>
                <a:sym typeface="Arial"/>
              </a:rPr>
              <a:t>Legal Person</a:t>
            </a:r>
            <a:endParaRPr sz="2100" dirty="0">
              <a:latin typeface="Arial"/>
              <a:ea typeface="Arial"/>
              <a:cs typeface="Arial"/>
              <a:sym typeface="Arial"/>
            </a:endParaRPr>
          </a:p>
        </p:txBody>
      </p:sp>
      <p:sp>
        <p:nvSpPr>
          <p:cNvPr id="5" name="Shape 153">
            <a:extLst>
              <a:ext uri="{FF2B5EF4-FFF2-40B4-BE49-F238E27FC236}">
                <a16:creationId xmlns:a16="http://schemas.microsoft.com/office/drawing/2014/main" id="{E754D30F-C103-4087-A1F2-D6ABD5BF7DBD}"/>
              </a:ext>
            </a:extLst>
          </p:cNvPr>
          <p:cNvSpPr/>
          <p:nvPr/>
        </p:nvSpPr>
        <p:spPr>
          <a:xfrm>
            <a:off x="8040706" y="6357604"/>
            <a:ext cx="2583000" cy="3547800"/>
          </a:xfrm>
          <a:prstGeom prst="can">
            <a:avLst>
              <a:gd name="adj" fmla="val 25000"/>
            </a:avLst>
          </a:prstGeom>
          <a:solidFill>
            <a:srgbClr val="8296B0"/>
          </a:solidFill>
          <a:ln w="12700" cap="flat" cmpd="sng">
            <a:solidFill>
              <a:srgbClr val="31538F"/>
            </a:solidFill>
            <a:prstDash val="solid"/>
            <a:miter lim="800000"/>
            <a:headEnd type="none" w="med" len="med"/>
            <a:tailEnd type="none" w="med" len="med"/>
          </a:ln>
        </p:spPr>
        <p:txBody>
          <a:bodyPr spcFirstLastPara="1" wrap="square" lIns="137138" tIns="68550" rIns="137138" bIns="68550" anchor="t" anchorCtr="0">
            <a:noAutofit/>
          </a:bodyPr>
          <a:lstStyle/>
          <a:p>
            <a:pPr>
              <a:buClr>
                <a:srgbClr val="FFFFFF"/>
              </a:buClr>
              <a:buSzPts val="1800"/>
            </a:pPr>
            <a:r>
              <a:rPr lang="en-US" sz="2700">
                <a:solidFill>
                  <a:srgbClr val="FFFFFF"/>
                </a:solidFill>
                <a:latin typeface="Calibri"/>
                <a:ea typeface="Calibri"/>
                <a:cs typeface="Calibri"/>
                <a:sym typeface="Calibri"/>
              </a:rPr>
              <a:t>CRM</a:t>
            </a:r>
            <a:r>
              <a:rPr lang="en-US" sz="2700" baseline="-25000">
                <a:solidFill>
                  <a:srgbClr val="FFFFFF"/>
                </a:solidFill>
                <a:latin typeface="Calibri"/>
                <a:ea typeface="Calibri"/>
                <a:cs typeface="Calibri"/>
                <a:sym typeface="Calibri"/>
              </a:rPr>
              <a:t>1</a:t>
            </a:r>
            <a:endParaRPr sz="2700" baseline="-25000">
              <a:solidFill>
                <a:srgbClr val="FFFFFF"/>
              </a:solidFill>
              <a:latin typeface="Calibri"/>
              <a:ea typeface="Calibri"/>
              <a:cs typeface="Calibri"/>
              <a:sym typeface="Calibri"/>
            </a:endParaRPr>
          </a:p>
        </p:txBody>
      </p:sp>
      <p:sp>
        <p:nvSpPr>
          <p:cNvPr id="6" name="Shape 154">
            <a:extLst>
              <a:ext uri="{FF2B5EF4-FFF2-40B4-BE49-F238E27FC236}">
                <a16:creationId xmlns:a16="http://schemas.microsoft.com/office/drawing/2014/main" id="{7E7F1047-9A1B-4028-85E5-E1199A256A5A}"/>
              </a:ext>
            </a:extLst>
          </p:cNvPr>
          <p:cNvSpPr/>
          <p:nvPr/>
        </p:nvSpPr>
        <p:spPr>
          <a:xfrm>
            <a:off x="10849382" y="4443934"/>
            <a:ext cx="3360600" cy="444600"/>
          </a:xfrm>
          <a:prstGeom prst="rect">
            <a:avLst/>
          </a:prstGeom>
          <a:solidFill>
            <a:srgbClr val="DDEAF6"/>
          </a:solidFill>
          <a:ln w="12700" cap="flat" cmpd="sng">
            <a:solidFill>
              <a:srgbClr val="4472C4"/>
            </a:solidFill>
            <a:prstDash val="solid"/>
            <a:miter lim="800000"/>
            <a:headEnd type="none" w="med" len="med"/>
            <a:tailEnd type="none" w="med" len="med"/>
          </a:ln>
        </p:spPr>
        <p:txBody>
          <a:bodyPr spcFirstLastPara="1" wrap="square" lIns="137138" tIns="68550" rIns="137138" bIns="68550" anchor="ctr" anchorCtr="0">
            <a:noAutofit/>
          </a:bodyPr>
          <a:lstStyle/>
          <a:p>
            <a:pPr>
              <a:buClr>
                <a:srgbClr val="000000"/>
              </a:buClr>
              <a:buSzPts val="1400"/>
            </a:pPr>
            <a:r>
              <a:rPr lang="en-US" sz="2100">
                <a:latin typeface="Arial"/>
                <a:ea typeface="Arial"/>
                <a:cs typeface="Arial"/>
                <a:sym typeface="Arial"/>
              </a:rPr>
              <a:t>Bank</a:t>
            </a:r>
            <a:endParaRPr sz="2100">
              <a:latin typeface="Arial"/>
              <a:ea typeface="Arial"/>
              <a:cs typeface="Arial"/>
              <a:sym typeface="Arial"/>
            </a:endParaRPr>
          </a:p>
        </p:txBody>
      </p:sp>
      <p:sp>
        <p:nvSpPr>
          <p:cNvPr id="7" name="Shape 155">
            <a:extLst>
              <a:ext uri="{FF2B5EF4-FFF2-40B4-BE49-F238E27FC236}">
                <a16:creationId xmlns:a16="http://schemas.microsoft.com/office/drawing/2014/main" id="{F597CB86-C457-4576-94D0-E419E82477FD}"/>
              </a:ext>
            </a:extLst>
          </p:cNvPr>
          <p:cNvSpPr txBox="1"/>
          <p:nvPr/>
        </p:nvSpPr>
        <p:spPr>
          <a:xfrm>
            <a:off x="8302405" y="7130359"/>
            <a:ext cx="2034450" cy="2440350"/>
          </a:xfrm>
          <a:prstGeom prst="rect">
            <a:avLst/>
          </a:prstGeom>
          <a:solidFill>
            <a:srgbClr val="FFFFFF"/>
          </a:solidFill>
          <a:ln w="9525" cap="flat" cmpd="dbl">
            <a:solidFill>
              <a:srgbClr val="000000"/>
            </a:solidFill>
            <a:prstDash val="solid"/>
            <a:round/>
            <a:headEnd type="none" w="med" len="med"/>
            <a:tailEnd type="none" w="med" len="med"/>
          </a:ln>
          <a:effectLst>
            <a:outerShdw blurRad="50800" dist="38100" dir="2700000" algn="tl" rotWithShape="0">
              <a:srgbClr val="000000">
                <a:alpha val="40000"/>
              </a:srgbClr>
            </a:outerShdw>
          </a:effectLst>
        </p:spPr>
        <p:txBody>
          <a:bodyPr spcFirstLastPara="1" wrap="square" lIns="137138" tIns="68550" rIns="137138" bIns="68550" anchor="t" anchorCtr="0">
            <a:noAutofit/>
          </a:bodyPr>
          <a:lstStyle/>
          <a:p>
            <a:pPr>
              <a:lnSpc>
                <a:spcPct val="107000"/>
              </a:lnSpc>
              <a:buClr>
                <a:srgbClr val="000000"/>
              </a:buClr>
              <a:buSzPts val="1000"/>
            </a:pPr>
            <a:r>
              <a:rPr lang="en-US" sz="1500">
                <a:latin typeface="Arial"/>
                <a:ea typeface="Arial"/>
                <a:cs typeface="Arial"/>
                <a:sym typeface="Arial"/>
              </a:rPr>
              <a:t>Full name</a:t>
            </a:r>
            <a:endParaRPr sz="1500">
              <a:latin typeface="Arial"/>
              <a:ea typeface="Arial"/>
              <a:cs typeface="Arial"/>
              <a:sym typeface="Arial"/>
            </a:endParaRPr>
          </a:p>
          <a:p>
            <a:pPr>
              <a:lnSpc>
                <a:spcPct val="107000"/>
              </a:lnSpc>
              <a:buClr>
                <a:srgbClr val="000000"/>
              </a:buClr>
              <a:buSzPts val="1000"/>
            </a:pPr>
            <a:r>
              <a:rPr lang="en-US" sz="1500">
                <a:latin typeface="Arial"/>
                <a:ea typeface="Arial"/>
                <a:cs typeface="Arial"/>
                <a:sym typeface="Arial"/>
              </a:rPr>
              <a:t>Customer ID</a:t>
            </a:r>
            <a:endParaRPr sz="1500">
              <a:latin typeface="Arial"/>
              <a:ea typeface="Arial"/>
              <a:cs typeface="Arial"/>
              <a:sym typeface="Arial"/>
            </a:endParaRPr>
          </a:p>
          <a:p>
            <a:pPr>
              <a:lnSpc>
                <a:spcPct val="107000"/>
              </a:lnSpc>
              <a:buClr>
                <a:srgbClr val="000000"/>
              </a:buClr>
              <a:buSzPts val="1000"/>
            </a:pPr>
            <a:r>
              <a:rPr lang="en-US" sz="1500">
                <a:latin typeface="Arial"/>
                <a:ea typeface="Arial"/>
                <a:cs typeface="Arial"/>
                <a:sym typeface="Arial"/>
              </a:rPr>
              <a:t>Purchase date</a:t>
            </a:r>
            <a:endParaRPr sz="1500">
              <a:latin typeface="Arial"/>
              <a:ea typeface="Arial"/>
              <a:cs typeface="Arial"/>
              <a:sym typeface="Arial"/>
            </a:endParaRPr>
          </a:p>
          <a:p>
            <a:pPr>
              <a:lnSpc>
                <a:spcPct val="107000"/>
              </a:lnSpc>
              <a:buClr>
                <a:srgbClr val="000000"/>
              </a:buClr>
              <a:buSzPts val="1000"/>
            </a:pPr>
            <a:r>
              <a:rPr lang="en-US" sz="1500">
                <a:latin typeface="Arial"/>
                <a:ea typeface="Arial"/>
                <a:cs typeface="Arial"/>
                <a:sym typeface="Arial"/>
              </a:rPr>
              <a:t>Phone</a:t>
            </a:r>
            <a:endParaRPr sz="1500">
              <a:latin typeface="Arial"/>
              <a:ea typeface="Arial"/>
              <a:cs typeface="Arial"/>
              <a:sym typeface="Arial"/>
            </a:endParaRPr>
          </a:p>
          <a:p>
            <a:pPr>
              <a:lnSpc>
                <a:spcPct val="107000"/>
              </a:lnSpc>
              <a:buClr>
                <a:srgbClr val="000000"/>
              </a:buClr>
              <a:buSzPts val="1000"/>
            </a:pPr>
            <a:r>
              <a:rPr lang="en-US" sz="1500">
                <a:latin typeface="Arial"/>
                <a:ea typeface="Arial"/>
                <a:cs typeface="Arial"/>
                <a:sym typeface="Arial"/>
              </a:rPr>
              <a:t>Address Line 1</a:t>
            </a:r>
            <a:endParaRPr sz="1500">
              <a:latin typeface="Arial"/>
              <a:ea typeface="Arial"/>
              <a:cs typeface="Arial"/>
              <a:sym typeface="Arial"/>
            </a:endParaRPr>
          </a:p>
          <a:p>
            <a:pPr>
              <a:lnSpc>
                <a:spcPct val="107000"/>
              </a:lnSpc>
              <a:buClr>
                <a:srgbClr val="000000"/>
              </a:buClr>
              <a:buSzPts val="1000"/>
            </a:pPr>
            <a:r>
              <a:rPr lang="en-US" sz="1500">
                <a:latin typeface="Arial"/>
                <a:ea typeface="Arial"/>
                <a:cs typeface="Arial"/>
                <a:sym typeface="Arial"/>
              </a:rPr>
              <a:t>…</a:t>
            </a:r>
            <a:endParaRPr sz="1500">
              <a:latin typeface="Arial"/>
              <a:ea typeface="Arial"/>
              <a:cs typeface="Arial"/>
              <a:sym typeface="Arial"/>
            </a:endParaRPr>
          </a:p>
          <a:p>
            <a:pPr>
              <a:lnSpc>
                <a:spcPct val="107000"/>
              </a:lnSpc>
              <a:buClr>
                <a:srgbClr val="000000"/>
              </a:buClr>
              <a:buSzPts val="1000"/>
            </a:pPr>
            <a:r>
              <a:rPr lang="en-US" sz="1500">
                <a:latin typeface="Arial"/>
                <a:ea typeface="Arial"/>
                <a:cs typeface="Arial"/>
                <a:sym typeface="Arial"/>
              </a:rPr>
              <a:t>City</a:t>
            </a:r>
            <a:endParaRPr sz="1500">
              <a:latin typeface="Arial"/>
              <a:ea typeface="Arial"/>
              <a:cs typeface="Arial"/>
              <a:sym typeface="Arial"/>
            </a:endParaRPr>
          </a:p>
          <a:p>
            <a:pPr>
              <a:lnSpc>
                <a:spcPct val="107000"/>
              </a:lnSpc>
              <a:buClr>
                <a:srgbClr val="000000"/>
              </a:buClr>
              <a:buSzPts val="1000"/>
            </a:pPr>
            <a:r>
              <a:rPr lang="en-US" sz="1500">
                <a:latin typeface="Arial"/>
                <a:ea typeface="Arial"/>
                <a:cs typeface="Arial"/>
                <a:sym typeface="Arial"/>
              </a:rPr>
              <a:t>Country</a:t>
            </a:r>
            <a:endParaRPr sz="1500">
              <a:latin typeface="Arial"/>
              <a:ea typeface="Arial"/>
              <a:cs typeface="Arial"/>
              <a:sym typeface="Arial"/>
            </a:endParaRPr>
          </a:p>
        </p:txBody>
      </p:sp>
      <p:sp>
        <p:nvSpPr>
          <p:cNvPr id="8" name="Shape 156">
            <a:extLst>
              <a:ext uri="{FF2B5EF4-FFF2-40B4-BE49-F238E27FC236}">
                <a16:creationId xmlns:a16="http://schemas.microsoft.com/office/drawing/2014/main" id="{B1995F8A-3D95-4E16-9D59-67590C2AE7C4}"/>
              </a:ext>
            </a:extLst>
          </p:cNvPr>
          <p:cNvSpPr/>
          <p:nvPr/>
        </p:nvSpPr>
        <p:spPr>
          <a:xfrm>
            <a:off x="14435648" y="6444131"/>
            <a:ext cx="2691000" cy="3445650"/>
          </a:xfrm>
          <a:prstGeom prst="can">
            <a:avLst>
              <a:gd name="adj" fmla="val 25000"/>
            </a:avLst>
          </a:prstGeom>
          <a:solidFill>
            <a:srgbClr val="A8D08C"/>
          </a:solidFill>
          <a:ln w="12700" cap="flat" cmpd="sng">
            <a:solidFill>
              <a:srgbClr val="31538F"/>
            </a:solidFill>
            <a:prstDash val="solid"/>
            <a:miter lim="800000"/>
            <a:headEnd type="none" w="med" len="med"/>
            <a:tailEnd type="none" w="med" len="med"/>
          </a:ln>
        </p:spPr>
        <p:txBody>
          <a:bodyPr spcFirstLastPara="1" wrap="square" lIns="137138" tIns="68550" rIns="137138" bIns="68550" anchor="t" anchorCtr="0">
            <a:noAutofit/>
          </a:bodyPr>
          <a:lstStyle/>
          <a:p>
            <a:pPr>
              <a:buClr>
                <a:srgbClr val="FFFFFF"/>
              </a:buClr>
              <a:buSzPts val="1800"/>
            </a:pPr>
            <a:r>
              <a:rPr lang="en-US" sz="2700">
                <a:solidFill>
                  <a:srgbClr val="FFFFFF"/>
                </a:solidFill>
                <a:latin typeface="Calibri"/>
                <a:ea typeface="Calibri"/>
                <a:cs typeface="Calibri"/>
                <a:sym typeface="Calibri"/>
              </a:rPr>
              <a:t>CRM</a:t>
            </a:r>
            <a:r>
              <a:rPr lang="en-US" sz="2700" baseline="-25000">
                <a:solidFill>
                  <a:srgbClr val="FFFFFF"/>
                </a:solidFill>
                <a:latin typeface="Calibri"/>
                <a:ea typeface="Calibri"/>
                <a:cs typeface="Calibri"/>
                <a:sym typeface="Calibri"/>
              </a:rPr>
              <a:t>n</a:t>
            </a:r>
            <a:endParaRPr sz="2700" baseline="-25000">
              <a:solidFill>
                <a:srgbClr val="FFFFFF"/>
              </a:solidFill>
              <a:latin typeface="Calibri"/>
              <a:ea typeface="Calibri"/>
              <a:cs typeface="Calibri"/>
              <a:sym typeface="Calibri"/>
            </a:endParaRPr>
          </a:p>
        </p:txBody>
      </p:sp>
      <p:sp>
        <p:nvSpPr>
          <p:cNvPr id="9" name="Shape 157">
            <a:extLst>
              <a:ext uri="{FF2B5EF4-FFF2-40B4-BE49-F238E27FC236}">
                <a16:creationId xmlns:a16="http://schemas.microsoft.com/office/drawing/2014/main" id="{435778B9-643B-4EFC-BCD9-450D12DCEEF7}"/>
              </a:ext>
            </a:extLst>
          </p:cNvPr>
          <p:cNvSpPr txBox="1"/>
          <p:nvPr/>
        </p:nvSpPr>
        <p:spPr>
          <a:xfrm>
            <a:off x="14643586" y="7171909"/>
            <a:ext cx="2208600" cy="2394450"/>
          </a:xfrm>
          <a:prstGeom prst="rect">
            <a:avLst/>
          </a:prstGeom>
          <a:solidFill>
            <a:srgbClr val="FFFFFF"/>
          </a:solidFill>
          <a:ln w="9525" cap="flat" cmpd="dbl">
            <a:solidFill>
              <a:srgbClr val="000000"/>
            </a:solidFill>
            <a:prstDash val="solid"/>
            <a:round/>
            <a:headEnd type="none" w="med" len="med"/>
            <a:tailEnd type="none" w="med" len="med"/>
          </a:ln>
          <a:effectLst>
            <a:outerShdw blurRad="50800" dist="38100" dir="2700000" algn="tl" rotWithShape="0">
              <a:srgbClr val="000000">
                <a:alpha val="40000"/>
              </a:srgbClr>
            </a:outerShdw>
          </a:effectLst>
        </p:spPr>
        <p:txBody>
          <a:bodyPr spcFirstLastPara="1" wrap="square" lIns="137138" tIns="68550" rIns="137138" bIns="68550" anchor="t" anchorCtr="0">
            <a:noAutofit/>
          </a:bodyPr>
          <a:lstStyle/>
          <a:p>
            <a:pPr>
              <a:lnSpc>
                <a:spcPct val="107000"/>
              </a:lnSpc>
              <a:buClr>
                <a:srgbClr val="000000"/>
              </a:buClr>
              <a:buSzPts val="1000"/>
            </a:pPr>
            <a:r>
              <a:rPr lang="en-US" sz="1500">
                <a:latin typeface="Arial"/>
                <a:ea typeface="Arial"/>
                <a:cs typeface="Arial"/>
                <a:sym typeface="Arial"/>
              </a:rPr>
              <a:t>Name</a:t>
            </a:r>
            <a:endParaRPr sz="1500">
              <a:latin typeface="Arial"/>
              <a:ea typeface="Arial"/>
              <a:cs typeface="Arial"/>
              <a:sym typeface="Arial"/>
            </a:endParaRPr>
          </a:p>
          <a:p>
            <a:pPr>
              <a:lnSpc>
                <a:spcPct val="107000"/>
              </a:lnSpc>
              <a:buClr>
                <a:srgbClr val="000000"/>
              </a:buClr>
              <a:buSzPts val="1000"/>
            </a:pPr>
            <a:r>
              <a:rPr lang="en-US" sz="1500">
                <a:latin typeface="Arial"/>
                <a:ea typeface="Arial"/>
                <a:cs typeface="Arial"/>
                <a:sym typeface="Arial"/>
              </a:rPr>
              <a:t>Customer ID</a:t>
            </a:r>
            <a:endParaRPr sz="1500">
              <a:latin typeface="Arial"/>
              <a:ea typeface="Arial"/>
              <a:cs typeface="Arial"/>
              <a:sym typeface="Arial"/>
            </a:endParaRPr>
          </a:p>
          <a:p>
            <a:pPr>
              <a:lnSpc>
                <a:spcPct val="107000"/>
              </a:lnSpc>
              <a:buClr>
                <a:srgbClr val="000000"/>
              </a:buClr>
              <a:buSzPts val="1000"/>
            </a:pPr>
            <a:r>
              <a:rPr lang="en-US" sz="1500">
                <a:latin typeface="Arial"/>
                <a:ea typeface="Arial"/>
                <a:cs typeface="Arial"/>
                <a:sym typeface="Arial"/>
              </a:rPr>
              <a:t>Date of Birth</a:t>
            </a:r>
            <a:endParaRPr sz="1500">
              <a:latin typeface="Arial"/>
              <a:ea typeface="Arial"/>
              <a:cs typeface="Arial"/>
              <a:sym typeface="Arial"/>
            </a:endParaRPr>
          </a:p>
          <a:p>
            <a:pPr>
              <a:lnSpc>
                <a:spcPct val="107000"/>
              </a:lnSpc>
              <a:buClr>
                <a:srgbClr val="000000"/>
              </a:buClr>
              <a:buSzPts val="1000"/>
            </a:pPr>
            <a:r>
              <a:rPr lang="en-US" sz="1500">
                <a:latin typeface="Arial"/>
                <a:ea typeface="Arial"/>
                <a:cs typeface="Arial"/>
                <a:sym typeface="Arial"/>
              </a:rPr>
              <a:t>Purchase date</a:t>
            </a:r>
            <a:endParaRPr sz="1500">
              <a:latin typeface="Arial"/>
              <a:ea typeface="Arial"/>
              <a:cs typeface="Arial"/>
              <a:sym typeface="Arial"/>
            </a:endParaRPr>
          </a:p>
          <a:p>
            <a:pPr>
              <a:lnSpc>
                <a:spcPct val="107000"/>
              </a:lnSpc>
              <a:buClr>
                <a:srgbClr val="000000"/>
              </a:buClr>
              <a:buSzPts val="1000"/>
            </a:pPr>
            <a:r>
              <a:rPr lang="en-US" sz="1500">
                <a:latin typeface="Arial"/>
                <a:ea typeface="Arial"/>
                <a:cs typeface="Arial"/>
                <a:sym typeface="Arial"/>
              </a:rPr>
              <a:t>Phone</a:t>
            </a:r>
            <a:endParaRPr sz="1500">
              <a:latin typeface="Arial"/>
              <a:ea typeface="Arial"/>
              <a:cs typeface="Arial"/>
              <a:sym typeface="Arial"/>
            </a:endParaRPr>
          </a:p>
          <a:p>
            <a:pPr>
              <a:lnSpc>
                <a:spcPct val="107000"/>
              </a:lnSpc>
              <a:buClr>
                <a:srgbClr val="000000"/>
              </a:buClr>
              <a:buSzPts val="1000"/>
            </a:pPr>
            <a:r>
              <a:rPr lang="en-US" sz="1500">
                <a:latin typeface="Arial"/>
                <a:ea typeface="Arial"/>
                <a:cs typeface="Arial"/>
                <a:sym typeface="Arial"/>
              </a:rPr>
              <a:t>Address Line 1</a:t>
            </a:r>
            <a:endParaRPr sz="1500">
              <a:latin typeface="Arial"/>
              <a:ea typeface="Arial"/>
              <a:cs typeface="Arial"/>
              <a:sym typeface="Arial"/>
            </a:endParaRPr>
          </a:p>
          <a:p>
            <a:pPr>
              <a:lnSpc>
                <a:spcPct val="107000"/>
              </a:lnSpc>
              <a:buClr>
                <a:srgbClr val="000000"/>
              </a:buClr>
              <a:buSzPts val="1000"/>
            </a:pPr>
            <a:r>
              <a:rPr lang="en-US" sz="1500">
                <a:latin typeface="Arial"/>
                <a:ea typeface="Arial"/>
                <a:cs typeface="Arial"/>
                <a:sym typeface="Arial"/>
              </a:rPr>
              <a:t>…</a:t>
            </a:r>
            <a:endParaRPr sz="1500">
              <a:latin typeface="Arial"/>
              <a:ea typeface="Arial"/>
              <a:cs typeface="Arial"/>
              <a:sym typeface="Arial"/>
            </a:endParaRPr>
          </a:p>
          <a:p>
            <a:pPr>
              <a:lnSpc>
                <a:spcPct val="107000"/>
              </a:lnSpc>
              <a:buClr>
                <a:srgbClr val="000000"/>
              </a:buClr>
              <a:buSzPts val="1000"/>
            </a:pPr>
            <a:r>
              <a:rPr lang="en-US" sz="1500">
                <a:latin typeface="Arial"/>
                <a:ea typeface="Arial"/>
                <a:cs typeface="Arial"/>
                <a:sym typeface="Arial"/>
              </a:rPr>
              <a:t>Country of Collateral</a:t>
            </a:r>
            <a:endParaRPr sz="1500">
              <a:latin typeface="Arial"/>
              <a:ea typeface="Arial"/>
              <a:cs typeface="Arial"/>
              <a:sym typeface="Arial"/>
            </a:endParaRPr>
          </a:p>
        </p:txBody>
      </p:sp>
      <p:sp>
        <p:nvSpPr>
          <p:cNvPr id="10" name="Shape 158">
            <a:extLst>
              <a:ext uri="{FF2B5EF4-FFF2-40B4-BE49-F238E27FC236}">
                <a16:creationId xmlns:a16="http://schemas.microsoft.com/office/drawing/2014/main" id="{C3B2B3C2-6660-4FB0-8D37-6FEBA11F9726}"/>
              </a:ext>
            </a:extLst>
          </p:cNvPr>
          <p:cNvSpPr/>
          <p:nvPr/>
        </p:nvSpPr>
        <p:spPr>
          <a:xfrm>
            <a:off x="11325023" y="6211044"/>
            <a:ext cx="2446650" cy="3123000"/>
          </a:xfrm>
          <a:prstGeom prst="can">
            <a:avLst>
              <a:gd name="adj" fmla="val 25000"/>
            </a:avLst>
          </a:prstGeom>
          <a:solidFill>
            <a:srgbClr val="7B7B7B"/>
          </a:solidFill>
          <a:ln w="12700" cap="flat" cmpd="sng">
            <a:solidFill>
              <a:srgbClr val="31538F"/>
            </a:solidFill>
            <a:prstDash val="solid"/>
            <a:miter lim="800000"/>
            <a:headEnd type="none" w="med" len="med"/>
            <a:tailEnd type="none" w="med" len="med"/>
          </a:ln>
        </p:spPr>
        <p:txBody>
          <a:bodyPr spcFirstLastPara="1" wrap="square" lIns="137138" tIns="68550" rIns="137138" bIns="68550" anchor="t" anchorCtr="0">
            <a:noAutofit/>
          </a:bodyPr>
          <a:lstStyle/>
          <a:p>
            <a:pPr>
              <a:buClr>
                <a:srgbClr val="FFFFFF"/>
              </a:buClr>
              <a:buSzPts val="1800"/>
            </a:pPr>
            <a:r>
              <a:rPr lang="en-US" sz="2700">
                <a:solidFill>
                  <a:srgbClr val="FFFFFF"/>
                </a:solidFill>
                <a:latin typeface="Calibri"/>
                <a:ea typeface="Calibri"/>
                <a:cs typeface="Calibri"/>
                <a:sym typeface="Calibri"/>
              </a:rPr>
              <a:t>CRM</a:t>
            </a:r>
            <a:r>
              <a:rPr lang="en-US" sz="2700" baseline="-25000">
                <a:solidFill>
                  <a:srgbClr val="FFFFFF"/>
                </a:solidFill>
                <a:latin typeface="Calibri"/>
                <a:ea typeface="Calibri"/>
                <a:cs typeface="Calibri"/>
                <a:sym typeface="Calibri"/>
              </a:rPr>
              <a:t>2</a:t>
            </a:r>
            <a:endParaRPr sz="2700" baseline="-25000">
              <a:solidFill>
                <a:srgbClr val="FFFFFF"/>
              </a:solidFill>
              <a:latin typeface="Calibri"/>
              <a:ea typeface="Calibri"/>
              <a:cs typeface="Calibri"/>
              <a:sym typeface="Calibri"/>
            </a:endParaRPr>
          </a:p>
        </p:txBody>
      </p:sp>
      <p:sp>
        <p:nvSpPr>
          <p:cNvPr id="11" name="Shape 159">
            <a:extLst>
              <a:ext uri="{FF2B5EF4-FFF2-40B4-BE49-F238E27FC236}">
                <a16:creationId xmlns:a16="http://schemas.microsoft.com/office/drawing/2014/main" id="{264D7AAF-127C-4B7E-955A-E6B833A53F83}"/>
              </a:ext>
            </a:extLst>
          </p:cNvPr>
          <p:cNvSpPr txBox="1"/>
          <p:nvPr/>
        </p:nvSpPr>
        <p:spPr>
          <a:xfrm>
            <a:off x="11512457" y="6923310"/>
            <a:ext cx="2034450" cy="2091600"/>
          </a:xfrm>
          <a:prstGeom prst="rect">
            <a:avLst/>
          </a:prstGeom>
          <a:solidFill>
            <a:srgbClr val="FFFFFF"/>
          </a:solidFill>
          <a:ln w="9525" cap="flat" cmpd="dbl">
            <a:solidFill>
              <a:srgbClr val="000000"/>
            </a:solidFill>
            <a:prstDash val="solid"/>
            <a:round/>
            <a:headEnd type="none" w="med" len="med"/>
            <a:tailEnd type="none" w="med" len="med"/>
          </a:ln>
          <a:effectLst>
            <a:outerShdw blurRad="50800" dist="38100" dir="2700000" algn="tl" rotWithShape="0">
              <a:srgbClr val="000000">
                <a:alpha val="40000"/>
              </a:srgbClr>
            </a:outerShdw>
          </a:effectLst>
        </p:spPr>
        <p:txBody>
          <a:bodyPr spcFirstLastPara="1" wrap="square" lIns="137138" tIns="68550" rIns="137138" bIns="68550" anchor="t" anchorCtr="0">
            <a:noAutofit/>
          </a:bodyPr>
          <a:lstStyle/>
          <a:p>
            <a:pPr>
              <a:lnSpc>
                <a:spcPct val="107000"/>
              </a:lnSpc>
              <a:buClr>
                <a:srgbClr val="000000"/>
              </a:buClr>
              <a:buSzPts val="1000"/>
            </a:pPr>
            <a:r>
              <a:rPr lang="en-US" sz="1500">
                <a:latin typeface="Arial"/>
                <a:ea typeface="Arial"/>
                <a:cs typeface="Arial"/>
                <a:sym typeface="Arial"/>
              </a:rPr>
              <a:t>First name</a:t>
            </a:r>
            <a:endParaRPr sz="1500">
              <a:latin typeface="Arial"/>
              <a:ea typeface="Arial"/>
              <a:cs typeface="Arial"/>
              <a:sym typeface="Arial"/>
            </a:endParaRPr>
          </a:p>
          <a:p>
            <a:pPr>
              <a:lnSpc>
                <a:spcPct val="107000"/>
              </a:lnSpc>
              <a:buClr>
                <a:srgbClr val="000000"/>
              </a:buClr>
              <a:buSzPts val="1000"/>
            </a:pPr>
            <a:r>
              <a:rPr lang="en-US" sz="1500">
                <a:latin typeface="Arial"/>
                <a:ea typeface="Arial"/>
                <a:cs typeface="Arial"/>
                <a:sym typeface="Arial"/>
              </a:rPr>
              <a:t>Family name</a:t>
            </a:r>
            <a:endParaRPr sz="1500">
              <a:latin typeface="Arial"/>
              <a:ea typeface="Arial"/>
              <a:cs typeface="Arial"/>
              <a:sym typeface="Arial"/>
            </a:endParaRPr>
          </a:p>
          <a:p>
            <a:pPr>
              <a:lnSpc>
                <a:spcPct val="107000"/>
              </a:lnSpc>
              <a:buClr>
                <a:srgbClr val="000000"/>
              </a:buClr>
              <a:buSzPts val="1000"/>
            </a:pPr>
            <a:r>
              <a:rPr lang="en-US" sz="1500">
                <a:latin typeface="Arial"/>
                <a:ea typeface="Arial"/>
                <a:cs typeface="Arial"/>
                <a:sym typeface="Arial"/>
              </a:rPr>
              <a:t>Customer ID</a:t>
            </a:r>
            <a:endParaRPr sz="1500">
              <a:latin typeface="Arial"/>
              <a:ea typeface="Arial"/>
              <a:cs typeface="Arial"/>
              <a:sym typeface="Arial"/>
            </a:endParaRPr>
          </a:p>
          <a:p>
            <a:pPr>
              <a:lnSpc>
                <a:spcPct val="107000"/>
              </a:lnSpc>
              <a:buClr>
                <a:srgbClr val="000000"/>
              </a:buClr>
              <a:buSzPts val="1000"/>
            </a:pPr>
            <a:r>
              <a:rPr lang="en-US" sz="1500">
                <a:latin typeface="Arial"/>
                <a:ea typeface="Arial"/>
                <a:cs typeface="Arial"/>
                <a:sym typeface="Arial"/>
              </a:rPr>
              <a:t>Drawdown date</a:t>
            </a:r>
            <a:endParaRPr sz="1500">
              <a:latin typeface="Arial"/>
              <a:ea typeface="Arial"/>
              <a:cs typeface="Arial"/>
              <a:sym typeface="Arial"/>
            </a:endParaRPr>
          </a:p>
          <a:p>
            <a:pPr>
              <a:lnSpc>
                <a:spcPct val="107000"/>
              </a:lnSpc>
              <a:buClr>
                <a:srgbClr val="000000"/>
              </a:buClr>
              <a:buSzPts val="1000"/>
            </a:pPr>
            <a:r>
              <a:rPr lang="en-US" sz="1500">
                <a:latin typeface="Arial"/>
                <a:ea typeface="Arial"/>
                <a:cs typeface="Arial"/>
                <a:sym typeface="Arial"/>
              </a:rPr>
              <a:t>Credit rating</a:t>
            </a:r>
            <a:endParaRPr sz="1500">
              <a:latin typeface="Arial"/>
              <a:ea typeface="Arial"/>
              <a:cs typeface="Arial"/>
              <a:sym typeface="Arial"/>
            </a:endParaRPr>
          </a:p>
          <a:p>
            <a:pPr>
              <a:lnSpc>
                <a:spcPct val="107000"/>
              </a:lnSpc>
              <a:buClr>
                <a:srgbClr val="000000"/>
              </a:buClr>
              <a:buSzPts val="1000"/>
            </a:pPr>
            <a:r>
              <a:rPr lang="en-US" sz="1500">
                <a:latin typeface="Arial"/>
                <a:ea typeface="Arial"/>
                <a:cs typeface="Arial"/>
                <a:sym typeface="Arial"/>
              </a:rPr>
              <a:t>Address</a:t>
            </a:r>
            <a:endParaRPr sz="1500">
              <a:latin typeface="Arial"/>
              <a:ea typeface="Arial"/>
              <a:cs typeface="Arial"/>
              <a:sym typeface="Arial"/>
            </a:endParaRPr>
          </a:p>
          <a:p>
            <a:pPr>
              <a:lnSpc>
                <a:spcPct val="107000"/>
              </a:lnSpc>
              <a:buClr>
                <a:srgbClr val="000000"/>
              </a:buClr>
              <a:buSzPts val="1000"/>
            </a:pPr>
            <a:r>
              <a:rPr lang="en-US" sz="1500">
                <a:latin typeface="Arial"/>
                <a:ea typeface="Arial"/>
                <a:cs typeface="Arial"/>
                <a:sym typeface="Arial"/>
              </a:rPr>
              <a:t>Country of Birth</a:t>
            </a:r>
            <a:endParaRPr sz="1500">
              <a:latin typeface="Arial"/>
              <a:ea typeface="Arial"/>
              <a:cs typeface="Arial"/>
              <a:sym typeface="Arial"/>
            </a:endParaRPr>
          </a:p>
        </p:txBody>
      </p:sp>
      <p:cxnSp>
        <p:nvCxnSpPr>
          <p:cNvPr id="12" name="Shape 160">
            <a:extLst>
              <a:ext uri="{FF2B5EF4-FFF2-40B4-BE49-F238E27FC236}">
                <a16:creationId xmlns:a16="http://schemas.microsoft.com/office/drawing/2014/main" id="{513B4986-F00B-47BD-BAC0-B50BC7570740}"/>
              </a:ext>
            </a:extLst>
          </p:cNvPr>
          <p:cNvCxnSpPr>
            <a:stCxn id="5" idx="1"/>
            <a:endCxn id="6" idx="1"/>
          </p:cNvCxnSpPr>
          <p:nvPr/>
        </p:nvCxnSpPr>
        <p:spPr>
          <a:xfrm flipV="1">
            <a:off x="9332206" y="4666235"/>
            <a:ext cx="1517176" cy="1691370"/>
          </a:xfrm>
          <a:prstGeom prst="straightConnector1">
            <a:avLst/>
          </a:prstGeom>
          <a:noFill/>
          <a:ln w="38100" cap="flat" cmpd="sng">
            <a:solidFill>
              <a:srgbClr val="44546A"/>
            </a:solidFill>
            <a:prstDash val="solid"/>
            <a:round/>
            <a:headEnd type="none" w="med" len="med"/>
            <a:tailEnd type="triangle" w="lg" len="lg"/>
          </a:ln>
        </p:spPr>
      </p:cxnSp>
      <p:cxnSp>
        <p:nvCxnSpPr>
          <p:cNvPr id="13" name="Shape 161">
            <a:extLst>
              <a:ext uri="{FF2B5EF4-FFF2-40B4-BE49-F238E27FC236}">
                <a16:creationId xmlns:a16="http://schemas.microsoft.com/office/drawing/2014/main" id="{47FE3CE1-7542-46F4-B5A0-D6D4FEE3AE43}"/>
              </a:ext>
            </a:extLst>
          </p:cNvPr>
          <p:cNvCxnSpPr>
            <a:stCxn id="5" idx="3"/>
            <a:endCxn id="4" idx="1"/>
          </p:cNvCxnSpPr>
          <p:nvPr/>
        </p:nvCxnSpPr>
        <p:spPr>
          <a:xfrm>
            <a:off x="9332207" y="9905404"/>
            <a:ext cx="1535842" cy="1060896"/>
          </a:xfrm>
          <a:prstGeom prst="straightConnector1">
            <a:avLst/>
          </a:prstGeom>
          <a:noFill/>
          <a:ln w="38100" cap="flat" cmpd="sng">
            <a:solidFill>
              <a:srgbClr val="44546A"/>
            </a:solidFill>
            <a:prstDash val="solid"/>
            <a:round/>
            <a:headEnd type="none" w="med" len="med"/>
            <a:tailEnd type="triangle" w="lg" len="lg"/>
          </a:ln>
        </p:spPr>
      </p:cxnSp>
      <p:cxnSp>
        <p:nvCxnSpPr>
          <p:cNvPr id="14" name="Shape 162">
            <a:extLst>
              <a:ext uri="{FF2B5EF4-FFF2-40B4-BE49-F238E27FC236}">
                <a16:creationId xmlns:a16="http://schemas.microsoft.com/office/drawing/2014/main" id="{915B6681-7169-4A37-AD16-039675D46FE7}"/>
              </a:ext>
            </a:extLst>
          </p:cNvPr>
          <p:cNvCxnSpPr>
            <a:stCxn id="10" idx="1"/>
            <a:endCxn id="6" idx="2"/>
          </p:cNvCxnSpPr>
          <p:nvPr/>
        </p:nvCxnSpPr>
        <p:spPr>
          <a:xfrm flipH="1" flipV="1">
            <a:off x="12529683" y="4888537"/>
            <a:ext cx="18666" cy="1322510"/>
          </a:xfrm>
          <a:prstGeom prst="straightConnector1">
            <a:avLst/>
          </a:prstGeom>
          <a:noFill/>
          <a:ln w="38100" cap="flat" cmpd="sng">
            <a:solidFill>
              <a:srgbClr val="44546A"/>
            </a:solidFill>
            <a:prstDash val="solid"/>
            <a:round/>
            <a:headEnd type="none" w="med" len="med"/>
            <a:tailEnd type="triangle" w="lg" len="lg"/>
          </a:ln>
        </p:spPr>
      </p:cxnSp>
      <p:cxnSp>
        <p:nvCxnSpPr>
          <p:cNvPr id="15" name="Shape 163">
            <a:extLst>
              <a:ext uri="{FF2B5EF4-FFF2-40B4-BE49-F238E27FC236}">
                <a16:creationId xmlns:a16="http://schemas.microsoft.com/office/drawing/2014/main" id="{C963B8E1-9190-4385-B798-278478DA6691}"/>
              </a:ext>
            </a:extLst>
          </p:cNvPr>
          <p:cNvCxnSpPr>
            <a:stCxn id="8" idx="1"/>
            <a:endCxn id="6" idx="3"/>
          </p:cNvCxnSpPr>
          <p:nvPr/>
        </p:nvCxnSpPr>
        <p:spPr>
          <a:xfrm flipH="1" flipV="1">
            <a:off x="14209983" y="4666234"/>
            <a:ext cx="1571166" cy="1777896"/>
          </a:xfrm>
          <a:prstGeom prst="straightConnector1">
            <a:avLst/>
          </a:prstGeom>
          <a:noFill/>
          <a:ln w="38100" cap="flat" cmpd="sng">
            <a:solidFill>
              <a:srgbClr val="44546A"/>
            </a:solidFill>
            <a:prstDash val="solid"/>
            <a:round/>
            <a:headEnd type="none" w="med" len="med"/>
            <a:tailEnd type="triangle" w="lg" len="lg"/>
          </a:ln>
        </p:spPr>
      </p:cxnSp>
      <p:cxnSp>
        <p:nvCxnSpPr>
          <p:cNvPr id="16" name="Shape 164">
            <a:extLst>
              <a:ext uri="{FF2B5EF4-FFF2-40B4-BE49-F238E27FC236}">
                <a16:creationId xmlns:a16="http://schemas.microsoft.com/office/drawing/2014/main" id="{CD8BF910-F9E4-45A3-9BE8-3BCC0DFB3FAA}"/>
              </a:ext>
            </a:extLst>
          </p:cNvPr>
          <p:cNvCxnSpPr>
            <a:stCxn id="8" idx="3"/>
            <a:endCxn id="4" idx="3"/>
          </p:cNvCxnSpPr>
          <p:nvPr/>
        </p:nvCxnSpPr>
        <p:spPr>
          <a:xfrm flipH="1">
            <a:off x="14228648" y="9889780"/>
            <a:ext cx="1552500" cy="1076520"/>
          </a:xfrm>
          <a:prstGeom prst="straightConnector1">
            <a:avLst/>
          </a:prstGeom>
          <a:noFill/>
          <a:ln w="38100" cap="flat" cmpd="sng">
            <a:solidFill>
              <a:srgbClr val="44546A"/>
            </a:solidFill>
            <a:prstDash val="solid"/>
            <a:round/>
            <a:headEnd type="none" w="med" len="med"/>
            <a:tailEnd type="triangle" w="lg" len="lg"/>
          </a:ln>
        </p:spPr>
      </p:cxnSp>
      <p:cxnSp>
        <p:nvCxnSpPr>
          <p:cNvPr id="17" name="Shape 165">
            <a:extLst>
              <a:ext uri="{FF2B5EF4-FFF2-40B4-BE49-F238E27FC236}">
                <a16:creationId xmlns:a16="http://schemas.microsoft.com/office/drawing/2014/main" id="{5311474B-F53A-4867-80DF-389053ED2B18}"/>
              </a:ext>
            </a:extLst>
          </p:cNvPr>
          <p:cNvCxnSpPr>
            <a:stCxn id="10" idx="3"/>
            <a:endCxn id="4" idx="0"/>
          </p:cNvCxnSpPr>
          <p:nvPr/>
        </p:nvCxnSpPr>
        <p:spPr>
          <a:xfrm>
            <a:off x="12548348" y="9334046"/>
            <a:ext cx="0" cy="1409956"/>
          </a:xfrm>
          <a:prstGeom prst="straightConnector1">
            <a:avLst/>
          </a:prstGeom>
          <a:noFill/>
          <a:ln w="38100" cap="flat" cmpd="sng">
            <a:solidFill>
              <a:srgbClr val="44546A"/>
            </a:solidFill>
            <a:prstDash val="solid"/>
            <a:round/>
            <a:headEnd type="none" w="med" len="med"/>
            <a:tailEnd type="triangle" w="lg" len="lg"/>
          </a:ln>
        </p:spPr>
      </p:cxnSp>
      <p:sp>
        <p:nvSpPr>
          <p:cNvPr id="18" name="Shape 167">
            <a:extLst>
              <a:ext uri="{FF2B5EF4-FFF2-40B4-BE49-F238E27FC236}">
                <a16:creationId xmlns:a16="http://schemas.microsoft.com/office/drawing/2014/main" id="{B8068F19-85E9-4782-9963-8E86F30E9CF3}"/>
              </a:ext>
            </a:extLst>
          </p:cNvPr>
          <p:cNvSpPr txBox="1"/>
          <p:nvPr/>
        </p:nvSpPr>
        <p:spPr>
          <a:xfrm flipH="1">
            <a:off x="10213883" y="5333135"/>
            <a:ext cx="2064150" cy="519750"/>
          </a:xfrm>
          <a:prstGeom prst="rect">
            <a:avLst/>
          </a:prstGeom>
          <a:noFill/>
          <a:ln>
            <a:noFill/>
          </a:ln>
        </p:spPr>
        <p:txBody>
          <a:bodyPr spcFirstLastPara="1" wrap="square" lIns="137138" tIns="68550" rIns="137138" bIns="68550" anchor="ctr" anchorCtr="0">
            <a:noAutofit/>
          </a:bodyPr>
          <a:lstStyle/>
          <a:p>
            <a:pPr>
              <a:buClr>
                <a:srgbClr val="000000"/>
              </a:buClr>
              <a:buSzPts val="1200"/>
            </a:pPr>
            <a:r>
              <a:rPr lang="en-US" sz="1800">
                <a:latin typeface="Arial"/>
                <a:ea typeface="Arial"/>
                <a:cs typeface="Arial"/>
                <a:sym typeface="Arial"/>
              </a:rPr>
              <a:t>Data Siloes</a:t>
            </a:r>
            <a:endParaRPr sz="1800">
              <a:latin typeface="Arial"/>
              <a:ea typeface="Arial"/>
              <a:cs typeface="Arial"/>
              <a:sym typeface="Arial"/>
            </a:endParaRPr>
          </a:p>
        </p:txBody>
      </p:sp>
      <p:sp>
        <p:nvSpPr>
          <p:cNvPr id="19" name="Shape 168">
            <a:extLst>
              <a:ext uri="{FF2B5EF4-FFF2-40B4-BE49-F238E27FC236}">
                <a16:creationId xmlns:a16="http://schemas.microsoft.com/office/drawing/2014/main" id="{A1A72138-D74F-4CB9-A3A8-A1F38B1D4185}"/>
              </a:ext>
            </a:extLst>
          </p:cNvPr>
          <p:cNvSpPr/>
          <p:nvPr/>
        </p:nvSpPr>
        <p:spPr>
          <a:xfrm rot="-5400000">
            <a:off x="12304523" y="1372475"/>
            <a:ext cx="509850" cy="9221850"/>
          </a:xfrm>
          <a:prstGeom prst="rightBrace">
            <a:avLst>
              <a:gd name="adj1" fmla="val 8333"/>
              <a:gd name="adj2" fmla="val 35564"/>
            </a:avLst>
          </a:prstGeom>
          <a:noFill/>
          <a:ln w="12700" cap="flat" cmpd="sng">
            <a:solidFill>
              <a:srgbClr val="4472C4"/>
            </a:solidFill>
            <a:prstDash val="solid"/>
            <a:miter lim="8000"/>
            <a:headEnd type="none" w="med" len="med"/>
            <a:tailEnd type="none" w="med" len="med"/>
          </a:ln>
        </p:spPr>
        <p:txBody>
          <a:bodyPr spcFirstLastPara="1" wrap="square" lIns="137138" tIns="137138" rIns="137138" bIns="137138" anchor="ctr" anchorCtr="0">
            <a:noAutofit/>
          </a:bodyPr>
          <a:lstStyle/>
          <a:p>
            <a:pPr>
              <a:buClr>
                <a:srgbClr val="000000"/>
              </a:buClr>
              <a:buSzPts val="1400"/>
            </a:pPr>
            <a:endParaRPr sz="2100">
              <a:latin typeface="Arial"/>
              <a:ea typeface="Arial"/>
              <a:cs typeface="Arial"/>
              <a:sym typeface="Arial"/>
            </a:endParaRPr>
          </a:p>
        </p:txBody>
      </p:sp>
      <p:sp>
        <p:nvSpPr>
          <p:cNvPr id="20" name="Shape 169">
            <a:extLst>
              <a:ext uri="{FF2B5EF4-FFF2-40B4-BE49-F238E27FC236}">
                <a16:creationId xmlns:a16="http://schemas.microsoft.com/office/drawing/2014/main" id="{6AEC4027-2CC7-4849-867D-E942E9AF0FDC}"/>
              </a:ext>
            </a:extLst>
          </p:cNvPr>
          <p:cNvSpPr txBox="1"/>
          <p:nvPr/>
        </p:nvSpPr>
        <p:spPr>
          <a:xfrm>
            <a:off x="3692805" y="6633667"/>
            <a:ext cx="4277614" cy="2239550"/>
          </a:xfrm>
          <a:prstGeom prst="rect">
            <a:avLst/>
          </a:prstGeom>
          <a:noFill/>
          <a:ln>
            <a:noFill/>
          </a:ln>
        </p:spPr>
        <p:txBody>
          <a:bodyPr spcFirstLastPara="1" wrap="square" lIns="137138" tIns="137138" rIns="137138" bIns="137138" anchor="t" anchorCtr="0">
            <a:noAutofit/>
          </a:bodyPr>
          <a:lstStyle/>
          <a:p>
            <a:pPr>
              <a:buClr>
                <a:srgbClr val="000000"/>
              </a:buClr>
              <a:buSzPts val="1200"/>
            </a:pPr>
            <a:r>
              <a:rPr lang="en-US" sz="1800" dirty="0">
                <a:latin typeface="Arial"/>
                <a:ea typeface="Arial"/>
                <a:cs typeface="Arial"/>
                <a:sym typeface="Arial"/>
              </a:rPr>
              <a:t>There are various points at which the bank interacts with a given person (customer for various products)</a:t>
            </a:r>
            <a:endParaRPr sz="1800" dirty="0">
              <a:latin typeface="Arial"/>
              <a:ea typeface="Arial"/>
              <a:cs typeface="Arial"/>
              <a:sym typeface="Arial"/>
            </a:endParaRPr>
          </a:p>
        </p:txBody>
      </p:sp>
      <p:sp>
        <p:nvSpPr>
          <p:cNvPr id="27" name="Shape 170">
            <a:extLst>
              <a:ext uri="{FF2B5EF4-FFF2-40B4-BE49-F238E27FC236}">
                <a16:creationId xmlns:a16="http://schemas.microsoft.com/office/drawing/2014/main" id="{776C328E-BF3A-43A4-81DC-8341D1A67D7D}"/>
              </a:ext>
            </a:extLst>
          </p:cNvPr>
          <p:cNvSpPr txBox="1"/>
          <p:nvPr/>
        </p:nvSpPr>
        <p:spPr>
          <a:xfrm>
            <a:off x="4267200" y="3295913"/>
            <a:ext cx="16184700" cy="831150"/>
          </a:xfrm>
          <a:prstGeom prst="rect">
            <a:avLst/>
          </a:prstGeom>
          <a:noFill/>
          <a:ln w="12700" cap="flat" cmpd="sng">
            <a:solidFill>
              <a:srgbClr val="000000"/>
            </a:solidFill>
            <a:prstDash val="solid"/>
            <a:round/>
            <a:headEnd type="none" w="med" len="med"/>
            <a:tailEnd type="none" w="med" len="med"/>
          </a:ln>
        </p:spPr>
        <p:txBody>
          <a:bodyPr spcFirstLastPara="1" wrap="square" lIns="137138" tIns="137138" rIns="137138" bIns="137138" anchor="t" anchorCtr="0">
            <a:noAutofit/>
          </a:bodyPr>
          <a:lstStyle/>
          <a:p>
            <a:pPr>
              <a:buClr>
                <a:schemeClr val="dk1"/>
              </a:buClr>
              <a:buSzPts val="1200"/>
            </a:pPr>
            <a:r>
              <a:rPr lang="en-US" sz="1800" dirty="0">
                <a:solidFill>
                  <a:schemeClr val="dk1"/>
                </a:solidFill>
              </a:rPr>
              <a:t>To make data reusable the contexts implicit in application siloes must be made explicit. Consider a set of applications for relationships between the bank and some party. Each silo combines relationship-specific data, entity data and historical records of the product or loan application. </a:t>
            </a:r>
            <a:endParaRPr sz="1800" dirty="0">
              <a:solidFill>
                <a:schemeClr val="dk1"/>
              </a:solidFill>
              <a:latin typeface="Arial"/>
              <a:ea typeface="Arial"/>
              <a:cs typeface="Arial"/>
              <a:sym typeface="Arial"/>
            </a:endParaRPr>
          </a:p>
        </p:txBody>
      </p:sp>
      <p:sp>
        <p:nvSpPr>
          <p:cNvPr id="21" name="Slide Number Placeholder 20">
            <a:extLst>
              <a:ext uri="{FF2B5EF4-FFF2-40B4-BE49-F238E27FC236}">
                <a16:creationId xmlns:a16="http://schemas.microsoft.com/office/drawing/2014/main" id="{6C4B27B4-5B2B-42F1-9D96-2618E71EE0B0}"/>
              </a:ext>
            </a:extLst>
          </p:cNvPr>
          <p:cNvSpPr>
            <a:spLocks noGrp="1"/>
          </p:cNvSpPr>
          <p:nvPr>
            <p:ph type="sldNum" sz="quarter" idx="12"/>
          </p:nvPr>
        </p:nvSpPr>
        <p:spPr/>
        <p:txBody>
          <a:bodyPr/>
          <a:lstStyle/>
          <a:p>
            <a:pPr>
              <a:defRPr/>
            </a:pPr>
            <a:fld id="{A8F77ACA-F70E-FC48-8F8E-3B3052250F48}" type="slidenum">
              <a:rPr lang="en-US" smtClean="0"/>
              <a:pPr>
                <a:defRPr/>
              </a:pPr>
              <a:t>185</a:t>
            </a:fld>
            <a:endParaRPr lang="en-US"/>
          </a:p>
        </p:txBody>
      </p:sp>
    </p:spTree>
    <p:extLst>
      <p:ext uri="{BB962C8B-B14F-4D97-AF65-F5344CB8AC3E}">
        <p14:creationId xmlns:p14="http://schemas.microsoft.com/office/powerpoint/2010/main" val="2506456256"/>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8B745-67A5-4DB9-AD20-2FFFB3C811D3}"/>
              </a:ext>
            </a:extLst>
          </p:cNvPr>
          <p:cNvSpPr>
            <a:spLocks noGrp="1"/>
          </p:cNvSpPr>
          <p:nvPr>
            <p:ph type="title"/>
          </p:nvPr>
        </p:nvSpPr>
        <p:spPr>
          <a:xfrm>
            <a:off x="4305300" y="33225"/>
            <a:ext cx="15773400" cy="2498262"/>
          </a:xfrm>
        </p:spPr>
        <p:txBody>
          <a:bodyPr>
            <a:noAutofit/>
          </a:bodyPr>
          <a:lstStyle/>
          <a:p>
            <a:r>
              <a:rPr lang="en-US" sz="8800" dirty="0"/>
              <a:t>Customer Relationships Data: Future State</a:t>
            </a:r>
          </a:p>
        </p:txBody>
      </p:sp>
      <p:sp>
        <p:nvSpPr>
          <p:cNvPr id="4" name="Shape 212">
            <a:extLst>
              <a:ext uri="{FF2B5EF4-FFF2-40B4-BE49-F238E27FC236}">
                <a16:creationId xmlns:a16="http://schemas.microsoft.com/office/drawing/2014/main" id="{D19E6EF6-FC1E-4832-BB7B-15555F88815B}"/>
              </a:ext>
            </a:extLst>
          </p:cNvPr>
          <p:cNvSpPr txBox="1"/>
          <p:nvPr/>
        </p:nvSpPr>
        <p:spPr>
          <a:xfrm>
            <a:off x="4022945" y="3323845"/>
            <a:ext cx="16470682" cy="831150"/>
          </a:xfrm>
          <a:prstGeom prst="rect">
            <a:avLst/>
          </a:prstGeom>
          <a:noFill/>
          <a:ln w="12700" cap="flat" cmpd="sng">
            <a:solidFill>
              <a:srgbClr val="000000"/>
            </a:solidFill>
            <a:prstDash val="solid"/>
            <a:round/>
            <a:headEnd type="none" w="med" len="med"/>
            <a:tailEnd type="none" w="med" len="med"/>
          </a:ln>
        </p:spPr>
        <p:txBody>
          <a:bodyPr spcFirstLastPara="1" wrap="square" lIns="137138" tIns="137138" rIns="137138" bIns="137138" anchor="t" anchorCtr="0">
            <a:noAutofit/>
          </a:bodyPr>
          <a:lstStyle/>
          <a:p>
            <a:pPr>
              <a:buClr>
                <a:srgbClr val="000000"/>
              </a:buClr>
              <a:buSzPts val="1100"/>
            </a:pPr>
            <a:r>
              <a:rPr lang="en-US" sz="1800" dirty="0">
                <a:solidFill>
                  <a:schemeClr val="dk1"/>
                </a:solidFill>
              </a:rPr>
              <a:t>The Ontology makes implicit contexts explicit. It provides contextual semantics, distinguishing concepts specific to relationships, historical records (e.g. loan applications), current information for entities, and others. This is independent of the deployment benefits of semantic  technology.</a:t>
            </a:r>
            <a:endParaRPr sz="1800" dirty="0">
              <a:solidFill>
                <a:schemeClr val="dk1"/>
              </a:solidFill>
            </a:endParaRPr>
          </a:p>
          <a:p>
            <a:pPr>
              <a:buClr>
                <a:srgbClr val="000000"/>
              </a:buClr>
              <a:buSzPts val="1100"/>
            </a:pPr>
            <a:endParaRPr sz="1800" dirty="0">
              <a:solidFill>
                <a:schemeClr val="dk1"/>
              </a:solidFill>
            </a:endParaRPr>
          </a:p>
          <a:p>
            <a:pPr>
              <a:buClr>
                <a:schemeClr val="dk1"/>
              </a:buClr>
              <a:buSzPts val="1200"/>
            </a:pPr>
            <a:endParaRPr sz="1800" dirty="0">
              <a:solidFill>
                <a:schemeClr val="dk1"/>
              </a:solidFill>
            </a:endParaRPr>
          </a:p>
        </p:txBody>
      </p:sp>
      <p:sp>
        <p:nvSpPr>
          <p:cNvPr id="5" name="Shape 177">
            <a:extLst>
              <a:ext uri="{FF2B5EF4-FFF2-40B4-BE49-F238E27FC236}">
                <a16:creationId xmlns:a16="http://schemas.microsoft.com/office/drawing/2014/main" id="{BEF7B181-8376-4043-B0D9-AB7F41BC047D}"/>
              </a:ext>
            </a:extLst>
          </p:cNvPr>
          <p:cNvSpPr/>
          <p:nvPr/>
        </p:nvSpPr>
        <p:spPr>
          <a:xfrm>
            <a:off x="4822623" y="4405505"/>
            <a:ext cx="14489550" cy="797850"/>
          </a:xfrm>
          <a:prstGeom prst="rect">
            <a:avLst/>
          </a:prstGeom>
          <a:solidFill>
            <a:srgbClr val="FFCC66"/>
          </a:solidFill>
          <a:ln w="12700" cap="flat" cmpd="sng">
            <a:solidFill>
              <a:srgbClr val="31538F"/>
            </a:solidFill>
            <a:prstDash val="solid"/>
            <a:miter lim="800000"/>
            <a:headEnd type="none" w="med" len="med"/>
            <a:tailEnd type="none" w="med" len="med"/>
          </a:ln>
        </p:spPr>
        <p:txBody>
          <a:bodyPr spcFirstLastPara="1" wrap="square" lIns="137138" tIns="68550" rIns="137138" bIns="68550" anchor="t" anchorCtr="0">
            <a:noAutofit/>
          </a:bodyPr>
          <a:lstStyle/>
          <a:p>
            <a:pPr>
              <a:buClr>
                <a:schemeClr val="dk1"/>
              </a:buClr>
              <a:buSzPts val="1400"/>
            </a:pPr>
            <a:r>
              <a:rPr lang="en-US" sz="2100" dirty="0">
                <a:solidFill>
                  <a:schemeClr val="dk1"/>
                </a:solidFill>
                <a:latin typeface="Calibri"/>
                <a:ea typeface="Calibri"/>
                <a:cs typeface="Calibri"/>
                <a:sym typeface="Calibri"/>
              </a:rPr>
              <a:t>High Level Ontology</a:t>
            </a:r>
            <a:endParaRPr sz="2100" dirty="0">
              <a:solidFill>
                <a:schemeClr val="dk1"/>
              </a:solidFill>
              <a:latin typeface="Calibri"/>
              <a:ea typeface="Calibri"/>
              <a:cs typeface="Calibri"/>
              <a:sym typeface="Calibri"/>
            </a:endParaRPr>
          </a:p>
        </p:txBody>
      </p:sp>
      <p:cxnSp>
        <p:nvCxnSpPr>
          <p:cNvPr id="6" name="Shape 178">
            <a:extLst>
              <a:ext uri="{FF2B5EF4-FFF2-40B4-BE49-F238E27FC236}">
                <a16:creationId xmlns:a16="http://schemas.microsoft.com/office/drawing/2014/main" id="{8E766809-30AD-4755-840C-6208B00D1E5D}"/>
              </a:ext>
            </a:extLst>
          </p:cNvPr>
          <p:cNvCxnSpPr/>
          <p:nvPr/>
        </p:nvCxnSpPr>
        <p:spPr>
          <a:xfrm>
            <a:off x="11928763" y="4919561"/>
            <a:ext cx="2491650" cy="1736550"/>
          </a:xfrm>
          <a:prstGeom prst="straightConnector1">
            <a:avLst/>
          </a:prstGeom>
          <a:noFill/>
          <a:ln w="38100" cap="flat" cmpd="sng">
            <a:solidFill>
              <a:srgbClr val="44546A"/>
            </a:solidFill>
            <a:prstDash val="solid"/>
            <a:round/>
            <a:headEnd type="none" w="med" len="med"/>
            <a:tailEnd type="triangle" w="lg" len="lg"/>
          </a:ln>
        </p:spPr>
      </p:cxnSp>
      <p:cxnSp>
        <p:nvCxnSpPr>
          <p:cNvPr id="7" name="Shape 179">
            <a:extLst>
              <a:ext uri="{FF2B5EF4-FFF2-40B4-BE49-F238E27FC236}">
                <a16:creationId xmlns:a16="http://schemas.microsoft.com/office/drawing/2014/main" id="{861F0309-567F-4D33-B764-97709CD5BB5A}"/>
              </a:ext>
            </a:extLst>
          </p:cNvPr>
          <p:cNvCxnSpPr/>
          <p:nvPr/>
        </p:nvCxnSpPr>
        <p:spPr>
          <a:xfrm flipH="1">
            <a:off x="7492222" y="4947371"/>
            <a:ext cx="5819400" cy="1917450"/>
          </a:xfrm>
          <a:prstGeom prst="straightConnector1">
            <a:avLst/>
          </a:prstGeom>
          <a:noFill/>
          <a:ln w="38100" cap="flat" cmpd="sng">
            <a:solidFill>
              <a:srgbClr val="44546A"/>
            </a:solidFill>
            <a:prstDash val="solid"/>
            <a:round/>
            <a:headEnd type="none" w="med" len="med"/>
            <a:tailEnd type="triangle" w="lg" len="lg"/>
          </a:ln>
        </p:spPr>
      </p:cxnSp>
      <p:cxnSp>
        <p:nvCxnSpPr>
          <p:cNvPr id="8" name="Shape 180">
            <a:extLst>
              <a:ext uri="{FF2B5EF4-FFF2-40B4-BE49-F238E27FC236}">
                <a16:creationId xmlns:a16="http://schemas.microsoft.com/office/drawing/2014/main" id="{873550BA-B35B-475E-975D-7C871289B434}"/>
              </a:ext>
            </a:extLst>
          </p:cNvPr>
          <p:cNvCxnSpPr/>
          <p:nvPr/>
        </p:nvCxnSpPr>
        <p:spPr>
          <a:xfrm>
            <a:off x="11482824" y="4975007"/>
            <a:ext cx="0" cy="1667250"/>
          </a:xfrm>
          <a:prstGeom prst="straightConnector1">
            <a:avLst/>
          </a:prstGeom>
          <a:noFill/>
          <a:ln w="38100" cap="flat" cmpd="sng">
            <a:solidFill>
              <a:srgbClr val="44546A"/>
            </a:solidFill>
            <a:prstDash val="solid"/>
            <a:round/>
            <a:headEnd type="none" w="med" len="med"/>
            <a:tailEnd type="triangle" w="lg" len="lg"/>
          </a:ln>
        </p:spPr>
      </p:cxnSp>
      <p:sp>
        <p:nvSpPr>
          <p:cNvPr id="9" name="Shape 181">
            <a:extLst>
              <a:ext uri="{FF2B5EF4-FFF2-40B4-BE49-F238E27FC236}">
                <a16:creationId xmlns:a16="http://schemas.microsoft.com/office/drawing/2014/main" id="{EAF25D6B-CA66-4B06-85CA-E5F834D07A7F}"/>
              </a:ext>
            </a:extLst>
          </p:cNvPr>
          <p:cNvSpPr txBox="1"/>
          <p:nvPr/>
        </p:nvSpPr>
        <p:spPr>
          <a:xfrm>
            <a:off x="7209077" y="5476997"/>
            <a:ext cx="1161450" cy="656550"/>
          </a:xfrm>
          <a:prstGeom prst="rect">
            <a:avLst/>
          </a:prstGeom>
          <a:solidFill>
            <a:srgbClr val="FFFFFF"/>
          </a:solidFill>
          <a:ln>
            <a:noFill/>
          </a:ln>
        </p:spPr>
        <p:txBody>
          <a:bodyPr spcFirstLastPara="1" wrap="square" lIns="137138" tIns="68550" rIns="137138" bIns="68550" anchor="t" anchorCtr="0">
            <a:noAutofit/>
          </a:bodyPr>
          <a:lstStyle/>
          <a:p>
            <a:pPr>
              <a:buClr>
                <a:schemeClr val="dk1"/>
              </a:buClr>
              <a:buSzPts val="1200"/>
            </a:pPr>
            <a:r>
              <a:rPr lang="en-US" sz="1800">
                <a:solidFill>
                  <a:schemeClr val="dk1"/>
                </a:solidFill>
                <a:latin typeface="Calibri"/>
                <a:ea typeface="Calibri"/>
                <a:cs typeface="Calibri"/>
                <a:sym typeface="Calibri"/>
              </a:rPr>
              <a:t>Current </a:t>
            </a:r>
            <a:endParaRPr sz="1800">
              <a:solidFill>
                <a:schemeClr val="dk1"/>
              </a:solidFill>
              <a:latin typeface="Calibri"/>
              <a:ea typeface="Calibri"/>
              <a:cs typeface="Calibri"/>
              <a:sym typeface="Calibri"/>
            </a:endParaRPr>
          </a:p>
          <a:p>
            <a:pPr>
              <a:buClr>
                <a:schemeClr val="dk1"/>
              </a:buClr>
              <a:buSzPts val="1200"/>
            </a:pPr>
            <a:r>
              <a:rPr lang="en-US" sz="1800">
                <a:solidFill>
                  <a:schemeClr val="dk1"/>
                </a:solidFill>
                <a:latin typeface="Calibri"/>
                <a:ea typeface="Calibri"/>
                <a:cs typeface="Calibri"/>
                <a:sym typeface="Calibri"/>
              </a:rPr>
              <a:t>date</a:t>
            </a:r>
            <a:endParaRPr sz="1800">
              <a:solidFill>
                <a:schemeClr val="dk1"/>
              </a:solidFill>
              <a:latin typeface="Calibri"/>
              <a:ea typeface="Calibri"/>
              <a:cs typeface="Calibri"/>
              <a:sym typeface="Calibri"/>
            </a:endParaRPr>
          </a:p>
        </p:txBody>
      </p:sp>
      <p:cxnSp>
        <p:nvCxnSpPr>
          <p:cNvPr id="10" name="Shape 182">
            <a:extLst>
              <a:ext uri="{FF2B5EF4-FFF2-40B4-BE49-F238E27FC236}">
                <a16:creationId xmlns:a16="http://schemas.microsoft.com/office/drawing/2014/main" id="{246EB2DB-F73E-48FD-8D4A-152BD341E0C7}"/>
              </a:ext>
            </a:extLst>
          </p:cNvPr>
          <p:cNvCxnSpPr/>
          <p:nvPr/>
        </p:nvCxnSpPr>
        <p:spPr>
          <a:xfrm>
            <a:off x="7736915" y="4919578"/>
            <a:ext cx="3658950" cy="3876300"/>
          </a:xfrm>
          <a:prstGeom prst="straightConnector1">
            <a:avLst/>
          </a:prstGeom>
          <a:noFill/>
          <a:ln w="38100" cap="flat" cmpd="sng">
            <a:solidFill>
              <a:srgbClr val="44546A"/>
            </a:solidFill>
            <a:prstDash val="solid"/>
            <a:round/>
            <a:headEnd type="none" w="med" len="med"/>
            <a:tailEnd type="triangle" w="lg" len="lg"/>
          </a:ln>
        </p:spPr>
      </p:cxnSp>
      <p:sp>
        <p:nvSpPr>
          <p:cNvPr id="11" name="Shape 183">
            <a:extLst>
              <a:ext uri="{FF2B5EF4-FFF2-40B4-BE49-F238E27FC236}">
                <a16:creationId xmlns:a16="http://schemas.microsoft.com/office/drawing/2014/main" id="{1ED2765F-DCA9-4B8A-B887-4AF8843010FF}"/>
              </a:ext>
            </a:extLst>
          </p:cNvPr>
          <p:cNvSpPr/>
          <p:nvPr/>
        </p:nvSpPr>
        <p:spPr>
          <a:xfrm flipH="1">
            <a:off x="7418193" y="7074706"/>
            <a:ext cx="1139850" cy="414900"/>
          </a:xfrm>
          <a:prstGeom prst="rightArrow">
            <a:avLst>
              <a:gd name="adj1" fmla="val 50000"/>
              <a:gd name="adj2" fmla="val 50000"/>
            </a:avLst>
          </a:prstGeom>
          <a:solidFill>
            <a:srgbClr val="ACB8CA"/>
          </a:solidFill>
          <a:ln w="12700" cap="flat" cmpd="sng">
            <a:solidFill>
              <a:srgbClr val="31538F"/>
            </a:solidFill>
            <a:prstDash val="solid"/>
            <a:miter lim="800000"/>
            <a:headEnd type="none" w="med" len="med"/>
            <a:tailEnd type="none" w="med" len="med"/>
          </a:ln>
        </p:spPr>
        <p:txBody>
          <a:bodyPr spcFirstLastPara="1" wrap="square" lIns="137138" tIns="68550" rIns="137138" bIns="68550" anchor="ctr" anchorCtr="0">
            <a:noAutofit/>
          </a:bodyPr>
          <a:lstStyle/>
          <a:p>
            <a:pPr>
              <a:buClr>
                <a:srgbClr val="000000"/>
              </a:buClr>
              <a:buSzPts val="1800"/>
            </a:pPr>
            <a:endParaRPr sz="2700">
              <a:solidFill>
                <a:schemeClr val="lt1"/>
              </a:solidFill>
              <a:latin typeface="Calibri"/>
              <a:ea typeface="Calibri"/>
              <a:cs typeface="Calibri"/>
              <a:sym typeface="Calibri"/>
            </a:endParaRPr>
          </a:p>
        </p:txBody>
      </p:sp>
      <p:sp>
        <p:nvSpPr>
          <p:cNvPr id="12" name="Shape 184">
            <a:extLst>
              <a:ext uri="{FF2B5EF4-FFF2-40B4-BE49-F238E27FC236}">
                <a16:creationId xmlns:a16="http://schemas.microsoft.com/office/drawing/2014/main" id="{3BDA4AE2-37BF-4E82-AFC4-9C0F57410702}"/>
              </a:ext>
            </a:extLst>
          </p:cNvPr>
          <p:cNvSpPr/>
          <p:nvPr/>
        </p:nvSpPr>
        <p:spPr>
          <a:xfrm rot="2369435">
            <a:off x="9256881" y="8370433"/>
            <a:ext cx="2389570" cy="408050"/>
          </a:xfrm>
          <a:prstGeom prst="rightArrow">
            <a:avLst>
              <a:gd name="adj1" fmla="val 50000"/>
              <a:gd name="adj2" fmla="val 50000"/>
            </a:avLst>
          </a:prstGeom>
          <a:solidFill>
            <a:srgbClr val="ACB8CA"/>
          </a:solidFill>
          <a:ln w="12700" cap="flat" cmpd="sng">
            <a:solidFill>
              <a:srgbClr val="31538F"/>
            </a:solidFill>
            <a:prstDash val="solid"/>
            <a:miter lim="800000"/>
            <a:headEnd type="none" w="med" len="med"/>
            <a:tailEnd type="none" w="med" len="med"/>
          </a:ln>
        </p:spPr>
        <p:txBody>
          <a:bodyPr spcFirstLastPara="1" wrap="square" lIns="137138" tIns="68550" rIns="137138" bIns="68550" anchor="ctr" anchorCtr="0">
            <a:noAutofit/>
          </a:bodyPr>
          <a:lstStyle/>
          <a:p>
            <a:pPr>
              <a:buClr>
                <a:srgbClr val="000000"/>
              </a:buClr>
              <a:buSzPts val="1100"/>
            </a:pPr>
            <a:endParaRPr sz="1650">
              <a:solidFill>
                <a:schemeClr val="lt1"/>
              </a:solidFill>
              <a:latin typeface="Calibri"/>
              <a:ea typeface="Calibri"/>
              <a:cs typeface="Calibri"/>
              <a:sym typeface="Calibri"/>
            </a:endParaRPr>
          </a:p>
        </p:txBody>
      </p:sp>
      <p:sp>
        <p:nvSpPr>
          <p:cNvPr id="13" name="Shape 185">
            <a:extLst>
              <a:ext uri="{FF2B5EF4-FFF2-40B4-BE49-F238E27FC236}">
                <a16:creationId xmlns:a16="http://schemas.microsoft.com/office/drawing/2014/main" id="{49630D58-F6E1-4D5D-A381-A6AF6A81A65A}"/>
              </a:ext>
            </a:extLst>
          </p:cNvPr>
          <p:cNvSpPr/>
          <p:nvPr/>
        </p:nvSpPr>
        <p:spPr>
          <a:xfrm rot="-2906315" flipH="1">
            <a:off x="13740083" y="8060192"/>
            <a:ext cx="1395266" cy="460652"/>
          </a:xfrm>
          <a:prstGeom prst="rightArrow">
            <a:avLst>
              <a:gd name="adj1" fmla="val 50000"/>
              <a:gd name="adj2" fmla="val 50000"/>
            </a:avLst>
          </a:prstGeom>
          <a:solidFill>
            <a:srgbClr val="C4E0B2"/>
          </a:solidFill>
          <a:ln w="12700" cap="flat" cmpd="sng">
            <a:solidFill>
              <a:srgbClr val="31538F"/>
            </a:solidFill>
            <a:prstDash val="solid"/>
            <a:miter lim="800000"/>
            <a:headEnd type="none" w="med" len="med"/>
            <a:tailEnd type="none" w="med" len="med"/>
          </a:ln>
        </p:spPr>
        <p:txBody>
          <a:bodyPr spcFirstLastPara="1" wrap="square" lIns="137138" tIns="68550" rIns="137138" bIns="68550" anchor="ctr" anchorCtr="0">
            <a:noAutofit/>
          </a:bodyPr>
          <a:lstStyle/>
          <a:p>
            <a:pPr>
              <a:buClr>
                <a:srgbClr val="000000"/>
              </a:buClr>
              <a:buSzPts val="1100"/>
            </a:pPr>
            <a:endParaRPr sz="1650">
              <a:solidFill>
                <a:schemeClr val="lt1"/>
              </a:solidFill>
              <a:latin typeface="Calibri"/>
              <a:ea typeface="Calibri"/>
              <a:cs typeface="Calibri"/>
              <a:sym typeface="Calibri"/>
            </a:endParaRPr>
          </a:p>
        </p:txBody>
      </p:sp>
      <p:sp>
        <p:nvSpPr>
          <p:cNvPr id="14" name="Shape 186">
            <a:extLst>
              <a:ext uri="{FF2B5EF4-FFF2-40B4-BE49-F238E27FC236}">
                <a16:creationId xmlns:a16="http://schemas.microsoft.com/office/drawing/2014/main" id="{5E03BCF9-1FBC-4ADA-A36F-7A0E3E4242F1}"/>
              </a:ext>
            </a:extLst>
          </p:cNvPr>
          <p:cNvSpPr/>
          <p:nvPr/>
        </p:nvSpPr>
        <p:spPr>
          <a:xfrm rot="5398358">
            <a:off x="12399714" y="8093518"/>
            <a:ext cx="942300" cy="484200"/>
          </a:xfrm>
          <a:prstGeom prst="rightArrow">
            <a:avLst>
              <a:gd name="adj1" fmla="val 50000"/>
              <a:gd name="adj2" fmla="val 50000"/>
            </a:avLst>
          </a:prstGeom>
          <a:solidFill>
            <a:srgbClr val="DBDBDB"/>
          </a:solidFill>
          <a:ln w="12700" cap="flat" cmpd="sng">
            <a:solidFill>
              <a:srgbClr val="31538F"/>
            </a:solidFill>
            <a:prstDash val="solid"/>
            <a:miter lim="800000"/>
            <a:headEnd type="none" w="med" len="med"/>
            <a:tailEnd type="none" w="med" len="med"/>
          </a:ln>
        </p:spPr>
        <p:txBody>
          <a:bodyPr spcFirstLastPara="1" wrap="square" lIns="137138" tIns="68550" rIns="137138" bIns="68550" anchor="ctr" anchorCtr="0">
            <a:noAutofit/>
          </a:bodyPr>
          <a:lstStyle/>
          <a:p>
            <a:pPr>
              <a:buClr>
                <a:srgbClr val="000000"/>
              </a:buClr>
              <a:buSzPts val="1100"/>
            </a:pPr>
            <a:endParaRPr sz="1650">
              <a:solidFill>
                <a:schemeClr val="lt1"/>
              </a:solidFill>
              <a:latin typeface="Calibri"/>
              <a:ea typeface="Calibri"/>
              <a:cs typeface="Calibri"/>
              <a:sym typeface="Calibri"/>
            </a:endParaRPr>
          </a:p>
        </p:txBody>
      </p:sp>
      <p:sp>
        <p:nvSpPr>
          <p:cNvPr id="15" name="Shape 187">
            <a:extLst>
              <a:ext uri="{FF2B5EF4-FFF2-40B4-BE49-F238E27FC236}">
                <a16:creationId xmlns:a16="http://schemas.microsoft.com/office/drawing/2014/main" id="{CB127223-3B2D-4780-A975-D47DD49D8560}"/>
              </a:ext>
            </a:extLst>
          </p:cNvPr>
          <p:cNvSpPr txBox="1"/>
          <p:nvPr/>
        </p:nvSpPr>
        <p:spPr>
          <a:xfrm>
            <a:off x="4902608" y="4782174"/>
            <a:ext cx="1868400" cy="261900"/>
          </a:xfrm>
          <a:prstGeom prst="rect">
            <a:avLst/>
          </a:prstGeom>
          <a:noFill/>
          <a:ln>
            <a:noFill/>
          </a:ln>
        </p:spPr>
        <p:txBody>
          <a:bodyPr spcFirstLastPara="1" wrap="square" lIns="137138" tIns="68550" rIns="137138" bIns="68550" anchor="ctr" anchorCtr="0">
            <a:noAutofit/>
          </a:bodyPr>
          <a:lstStyle/>
          <a:p>
            <a:pPr>
              <a:buClr>
                <a:schemeClr val="dk1"/>
              </a:buClr>
              <a:buSzPts val="1400"/>
            </a:pPr>
            <a:r>
              <a:rPr lang="en-US" sz="2100">
                <a:solidFill>
                  <a:schemeClr val="dk1"/>
                </a:solidFill>
                <a:latin typeface="Calibri"/>
                <a:ea typeface="Calibri"/>
                <a:cs typeface="Calibri"/>
                <a:sym typeface="Calibri"/>
              </a:rPr>
              <a:t>Contexts:</a:t>
            </a:r>
            <a:endParaRPr sz="2100">
              <a:latin typeface="Arial"/>
              <a:ea typeface="Arial"/>
              <a:cs typeface="Arial"/>
              <a:sym typeface="Arial"/>
            </a:endParaRPr>
          </a:p>
        </p:txBody>
      </p:sp>
      <p:sp>
        <p:nvSpPr>
          <p:cNvPr id="16" name="Shape 188">
            <a:extLst>
              <a:ext uri="{FF2B5EF4-FFF2-40B4-BE49-F238E27FC236}">
                <a16:creationId xmlns:a16="http://schemas.microsoft.com/office/drawing/2014/main" id="{90D15D8B-B982-465A-A5BD-6DDD9E7FBA4F}"/>
              </a:ext>
            </a:extLst>
          </p:cNvPr>
          <p:cNvSpPr txBox="1"/>
          <p:nvPr/>
        </p:nvSpPr>
        <p:spPr>
          <a:xfrm>
            <a:off x="8535275" y="4775964"/>
            <a:ext cx="3820050" cy="261900"/>
          </a:xfrm>
          <a:prstGeom prst="rect">
            <a:avLst/>
          </a:prstGeom>
          <a:solidFill>
            <a:srgbClr val="A8D08C"/>
          </a:solidFill>
          <a:ln w="9525" cap="flat" cmpd="sng">
            <a:solidFill>
              <a:srgbClr val="000000"/>
            </a:solidFill>
            <a:prstDash val="solid"/>
            <a:round/>
            <a:headEnd type="none" w="med" len="med"/>
            <a:tailEnd type="none" w="med" len="med"/>
          </a:ln>
        </p:spPr>
        <p:txBody>
          <a:bodyPr spcFirstLastPara="1" wrap="square" lIns="137138" tIns="68550" rIns="137138" bIns="68550" anchor="ctr" anchorCtr="0">
            <a:noAutofit/>
          </a:bodyPr>
          <a:lstStyle/>
          <a:p>
            <a:pPr>
              <a:buClr>
                <a:schemeClr val="dk1"/>
              </a:buClr>
              <a:buSzPts val="1400"/>
            </a:pPr>
            <a:r>
              <a:rPr lang="en-US" sz="2100">
                <a:solidFill>
                  <a:schemeClr val="dk1"/>
                </a:solidFill>
                <a:latin typeface="Calibri"/>
                <a:ea typeface="Calibri"/>
                <a:cs typeface="Calibri"/>
                <a:sym typeface="Calibri"/>
              </a:rPr>
              <a:t>Role / Relationship</a:t>
            </a:r>
            <a:endParaRPr sz="2100">
              <a:solidFill>
                <a:schemeClr val="dk1"/>
              </a:solidFill>
              <a:latin typeface="Calibri"/>
              <a:ea typeface="Calibri"/>
              <a:cs typeface="Calibri"/>
              <a:sym typeface="Calibri"/>
            </a:endParaRPr>
          </a:p>
        </p:txBody>
      </p:sp>
      <p:sp>
        <p:nvSpPr>
          <p:cNvPr id="17" name="Shape 189">
            <a:extLst>
              <a:ext uri="{FF2B5EF4-FFF2-40B4-BE49-F238E27FC236}">
                <a16:creationId xmlns:a16="http://schemas.microsoft.com/office/drawing/2014/main" id="{8DB3D53B-B752-4209-9A49-4BC32FA6EC8D}"/>
              </a:ext>
            </a:extLst>
          </p:cNvPr>
          <p:cNvSpPr txBox="1"/>
          <p:nvPr/>
        </p:nvSpPr>
        <p:spPr>
          <a:xfrm>
            <a:off x="12922261" y="4781250"/>
            <a:ext cx="3632850" cy="261900"/>
          </a:xfrm>
          <a:prstGeom prst="rect">
            <a:avLst/>
          </a:prstGeom>
          <a:solidFill>
            <a:srgbClr val="A8D08C"/>
          </a:solidFill>
          <a:ln w="9525" cap="flat" cmpd="sng">
            <a:solidFill>
              <a:srgbClr val="000000"/>
            </a:solidFill>
            <a:prstDash val="solid"/>
            <a:round/>
            <a:headEnd type="none" w="med" len="med"/>
            <a:tailEnd type="none" w="med" len="med"/>
          </a:ln>
        </p:spPr>
        <p:txBody>
          <a:bodyPr spcFirstLastPara="1" wrap="square" lIns="137138" tIns="68550" rIns="137138" bIns="68550" anchor="ctr" anchorCtr="0">
            <a:noAutofit/>
          </a:bodyPr>
          <a:lstStyle/>
          <a:p>
            <a:pPr>
              <a:buClr>
                <a:schemeClr val="dk1"/>
              </a:buClr>
              <a:buSzPts val="1400"/>
            </a:pPr>
            <a:r>
              <a:rPr lang="en-US" sz="2100">
                <a:solidFill>
                  <a:schemeClr val="dk1"/>
                </a:solidFill>
                <a:latin typeface="Calibri"/>
                <a:ea typeface="Calibri"/>
                <a:cs typeface="Calibri"/>
                <a:sym typeface="Calibri"/>
              </a:rPr>
              <a:t>Records / history</a:t>
            </a:r>
            <a:endParaRPr sz="2100">
              <a:solidFill>
                <a:schemeClr val="dk1"/>
              </a:solidFill>
              <a:latin typeface="Calibri"/>
              <a:ea typeface="Calibri"/>
              <a:cs typeface="Calibri"/>
              <a:sym typeface="Calibri"/>
            </a:endParaRPr>
          </a:p>
        </p:txBody>
      </p:sp>
      <p:sp>
        <p:nvSpPr>
          <p:cNvPr id="18" name="Shape 190">
            <a:extLst>
              <a:ext uri="{FF2B5EF4-FFF2-40B4-BE49-F238E27FC236}">
                <a16:creationId xmlns:a16="http://schemas.microsoft.com/office/drawing/2014/main" id="{D360B490-52A1-4938-8BFD-F12C89B97042}"/>
              </a:ext>
            </a:extLst>
          </p:cNvPr>
          <p:cNvSpPr txBox="1"/>
          <p:nvPr/>
        </p:nvSpPr>
        <p:spPr>
          <a:xfrm>
            <a:off x="16925235" y="4774480"/>
            <a:ext cx="1192050" cy="261900"/>
          </a:xfrm>
          <a:prstGeom prst="rect">
            <a:avLst/>
          </a:prstGeom>
          <a:solidFill>
            <a:srgbClr val="A8D08C"/>
          </a:solidFill>
          <a:ln w="9525" cap="flat" cmpd="sng">
            <a:solidFill>
              <a:srgbClr val="000000"/>
            </a:solidFill>
            <a:prstDash val="solid"/>
            <a:round/>
            <a:headEnd type="none" w="med" len="med"/>
            <a:tailEnd type="none" w="med" len="med"/>
          </a:ln>
        </p:spPr>
        <p:txBody>
          <a:bodyPr spcFirstLastPara="1" wrap="square" lIns="137138" tIns="68550" rIns="137138" bIns="68550" anchor="ctr" anchorCtr="0">
            <a:noAutofit/>
          </a:bodyPr>
          <a:lstStyle/>
          <a:p>
            <a:pPr>
              <a:buClr>
                <a:schemeClr val="dk1"/>
              </a:buClr>
              <a:buSzPts val="1400"/>
            </a:pPr>
            <a:r>
              <a:rPr lang="en-US" sz="2100">
                <a:solidFill>
                  <a:schemeClr val="dk1"/>
                </a:solidFill>
                <a:latin typeface="Calibri"/>
                <a:ea typeface="Calibri"/>
                <a:cs typeface="Calibri"/>
                <a:sym typeface="Calibri"/>
              </a:rPr>
              <a:t>etc.</a:t>
            </a:r>
            <a:endParaRPr sz="2100">
              <a:solidFill>
                <a:schemeClr val="dk1"/>
              </a:solidFill>
              <a:latin typeface="Calibri"/>
              <a:ea typeface="Calibri"/>
              <a:cs typeface="Calibri"/>
              <a:sym typeface="Calibri"/>
            </a:endParaRPr>
          </a:p>
        </p:txBody>
      </p:sp>
      <p:sp>
        <p:nvSpPr>
          <p:cNvPr id="19" name="Shape 191">
            <a:extLst>
              <a:ext uri="{FF2B5EF4-FFF2-40B4-BE49-F238E27FC236}">
                <a16:creationId xmlns:a16="http://schemas.microsoft.com/office/drawing/2014/main" id="{95FAFDAD-DD2A-4485-A57D-EA92847274C6}"/>
              </a:ext>
            </a:extLst>
          </p:cNvPr>
          <p:cNvSpPr/>
          <p:nvPr/>
        </p:nvSpPr>
        <p:spPr>
          <a:xfrm>
            <a:off x="4868216" y="6686027"/>
            <a:ext cx="2473200" cy="2738250"/>
          </a:xfrm>
          <a:prstGeom prst="rect">
            <a:avLst/>
          </a:prstGeom>
          <a:solidFill>
            <a:srgbClr val="ACB8CA"/>
          </a:solidFill>
          <a:ln w="12700" cap="flat" cmpd="sng">
            <a:solidFill>
              <a:srgbClr val="31538F"/>
            </a:solidFill>
            <a:prstDash val="solid"/>
            <a:miter lim="800000"/>
            <a:headEnd type="none" w="med" len="med"/>
            <a:tailEnd type="none" w="med" len="med"/>
          </a:ln>
        </p:spPr>
        <p:txBody>
          <a:bodyPr spcFirstLastPara="1" wrap="square" lIns="137138" tIns="68550" rIns="137138" bIns="68550" anchor="ctr" anchorCtr="0">
            <a:noAutofit/>
          </a:bodyPr>
          <a:lstStyle/>
          <a:p>
            <a:pPr>
              <a:buClr>
                <a:srgbClr val="000000"/>
              </a:buClr>
              <a:buSzPts val="1800"/>
            </a:pPr>
            <a:endParaRPr sz="2700">
              <a:solidFill>
                <a:schemeClr val="lt1"/>
              </a:solidFill>
              <a:latin typeface="Calibri"/>
              <a:ea typeface="Calibri"/>
              <a:cs typeface="Calibri"/>
              <a:sym typeface="Calibri"/>
            </a:endParaRPr>
          </a:p>
        </p:txBody>
      </p:sp>
      <p:sp>
        <p:nvSpPr>
          <p:cNvPr id="20" name="Shape 192">
            <a:extLst>
              <a:ext uri="{FF2B5EF4-FFF2-40B4-BE49-F238E27FC236}">
                <a16:creationId xmlns:a16="http://schemas.microsoft.com/office/drawing/2014/main" id="{DFCC6A8E-0566-4571-86A2-B9AE96F4C53A}"/>
              </a:ext>
            </a:extLst>
          </p:cNvPr>
          <p:cNvSpPr/>
          <p:nvPr/>
        </p:nvSpPr>
        <p:spPr>
          <a:xfrm>
            <a:off x="13966309" y="9112960"/>
            <a:ext cx="2206350" cy="2114100"/>
          </a:xfrm>
          <a:prstGeom prst="rect">
            <a:avLst/>
          </a:prstGeom>
          <a:solidFill>
            <a:srgbClr val="F4B081"/>
          </a:solidFill>
          <a:ln w="12700" cap="flat" cmpd="sng">
            <a:solidFill>
              <a:schemeClr val="accent1"/>
            </a:solidFill>
            <a:prstDash val="solid"/>
            <a:miter lim="800000"/>
            <a:headEnd type="none" w="med" len="med"/>
            <a:tailEnd type="none" w="med" len="med"/>
          </a:ln>
        </p:spPr>
        <p:txBody>
          <a:bodyPr spcFirstLastPara="1" wrap="square" lIns="137138" tIns="68550" rIns="137138" bIns="68550" anchor="t" anchorCtr="0">
            <a:noAutofit/>
          </a:bodyPr>
          <a:lstStyle/>
          <a:p>
            <a:pPr>
              <a:buClr>
                <a:schemeClr val="dk1"/>
              </a:buClr>
              <a:buSzPts val="1200"/>
            </a:pPr>
            <a:r>
              <a:rPr lang="en-US" sz="1800">
                <a:solidFill>
                  <a:schemeClr val="dk1"/>
                </a:solidFill>
                <a:latin typeface="Calibri"/>
                <a:ea typeface="Calibri"/>
                <a:cs typeface="Calibri"/>
                <a:sym typeface="Calibri"/>
              </a:rPr>
              <a:t>Address</a:t>
            </a:r>
            <a:endParaRPr sz="1800">
              <a:solidFill>
                <a:schemeClr val="dk1"/>
              </a:solidFill>
              <a:latin typeface="Calibri"/>
              <a:ea typeface="Calibri"/>
              <a:cs typeface="Calibri"/>
              <a:sym typeface="Calibri"/>
            </a:endParaRPr>
          </a:p>
        </p:txBody>
      </p:sp>
      <p:sp>
        <p:nvSpPr>
          <p:cNvPr id="21" name="Shape 193">
            <a:extLst>
              <a:ext uri="{FF2B5EF4-FFF2-40B4-BE49-F238E27FC236}">
                <a16:creationId xmlns:a16="http://schemas.microsoft.com/office/drawing/2014/main" id="{D8810159-BE6D-40DC-B69F-A32712F99E2B}"/>
              </a:ext>
            </a:extLst>
          </p:cNvPr>
          <p:cNvSpPr/>
          <p:nvPr/>
        </p:nvSpPr>
        <p:spPr>
          <a:xfrm>
            <a:off x="11476888" y="8881775"/>
            <a:ext cx="2646000" cy="2281950"/>
          </a:xfrm>
          <a:prstGeom prst="rect">
            <a:avLst/>
          </a:prstGeom>
          <a:solidFill>
            <a:srgbClr val="F4B081"/>
          </a:solidFill>
          <a:ln w="12700" cap="flat" cmpd="sng">
            <a:solidFill>
              <a:schemeClr val="accent1"/>
            </a:solidFill>
            <a:prstDash val="solid"/>
            <a:miter lim="800000"/>
            <a:headEnd type="none" w="med" len="med"/>
            <a:tailEnd type="none" w="med" len="med"/>
          </a:ln>
        </p:spPr>
        <p:txBody>
          <a:bodyPr spcFirstLastPara="1" wrap="square" lIns="137138" tIns="68550" rIns="137138" bIns="68550" anchor="t" anchorCtr="0">
            <a:noAutofit/>
          </a:bodyPr>
          <a:lstStyle/>
          <a:p>
            <a:pPr>
              <a:buClr>
                <a:schemeClr val="dk1"/>
              </a:buClr>
              <a:buSzPts val="1200"/>
            </a:pPr>
            <a:r>
              <a:rPr lang="en-US" sz="1800">
                <a:solidFill>
                  <a:schemeClr val="dk1"/>
                </a:solidFill>
                <a:latin typeface="Calibri"/>
                <a:ea typeface="Calibri"/>
                <a:cs typeface="Calibri"/>
                <a:sym typeface="Calibri"/>
              </a:rPr>
              <a:t>Entity Data</a:t>
            </a:r>
            <a:endParaRPr sz="1800">
              <a:solidFill>
                <a:schemeClr val="dk1"/>
              </a:solidFill>
              <a:latin typeface="Calibri"/>
              <a:ea typeface="Calibri"/>
              <a:cs typeface="Calibri"/>
              <a:sym typeface="Calibri"/>
            </a:endParaRPr>
          </a:p>
        </p:txBody>
      </p:sp>
      <p:sp>
        <p:nvSpPr>
          <p:cNvPr id="22" name="Shape 194">
            <a:extLst>
              <a:ext uri="{FF2B5EF4-FFF2-40B4-BE49-F238E27FC236}">
                <a16:creationId xmlns:a16="http://schemas.microsoft.com/office/drawing/2014/main" id="{054CA1A6-94D2-45C3-B15C-96166C11184A}"/>
              </a:ext>
            </a:extLst>
          </p:cNvPr>
          <p:cNvSpPr/>
          <p:nvPr/>
        </p:nvSpPr>
        <p:spPr>
          <a:xfrm>
            <a:off x="8522062" y="6705580"/>
            <a:ext cx="2430000" cy="1194300"/>
          </a:xfrm>
          <a:prstGeom prst="rect">
            <a:avLst/>
          </a:prstGeom>
          <a:solidFill>
            <a:srgbClr val="ACB8CA"/>
          </a:solidFill>
          <a:ln w="12700" cap="flat" cmpd="sng">
            <a:solidFill>
              <a:srgbClr val="31538F"/>
            </a:solidFill>
            <a:prstDash val="solid"/>
            <a:miter lim="800000"/>
            <a:headEnd type="none" w="med" len="med"/>
            <a:tailEnd type="none" w="med" len="med"/>
          </a:ln>
        </p:spPr>
        <p:txBody>
          <a:bodyPr spcFirstLastPara="1" wrap="square" lIns="137138" tIns="68550" rIns="137138" bIns="68550" anchor="ctr" anchorCtr="0">
            <a:noAutofit/>
          </a:bodyPr>
          <a:lstStyle/>
          <a:p>
            <a:pPr>
              <a:buClr>
                <a:srgbClr val="000000"/>
              </a:buClr>
              <a:buSzPts val="1800"/>
            </a:pPr>
            <a:endParaRPr sz="2700">
              <a:solidFill>
                <a:schemeClr val="lt1"/>
              </a:solidFill>
              <a:latin typeface="Calibri"/>
              <a:ea typeface="Calibri"/>
              <a:cs typeface="Calibri"/>
              <a:sym typeface="Calibri"/>
            </a:endParaRPr>
          </a:p>
        </p:txBody>
      </p:sp>
      <p:sp>
        <p:nvSpPr>
          <p:cNvPr id="23" name="Shape 195">
            <a:extLst>
              <a:ext uri="{FF2B5EF4-FFF2-40B4-BE49-F238E27FC236}">
                <a16:creationId xmlns:a16="http://schemas.microsoft.com/office/drawing/2014/main" id="{9C0571E7-C060-4E63-BA85-329DE88CCF83}"/>
              </a:ext>
            </a:extLst>
          </p:cNvPr>
          <p:cNvSpPr/>
          <p:nvPr/>
        </p:nvSpPr>
        <p:spPr>
          <a:xfrm>
            <a:off x="11259700" y="6686026"/>
            <a:ext cx="2646000" cy="1313100"/>
          </a:xfrm>
          <a:prstGeom prst="rect">
            <a:avLst/>
          </a:prstGeom>
          <a:solidFill>
            <a:srgbClr val="DBDBDB"/>
          </a:solidFill>
          <a:ln w="12700" cap="flat" cmpd="sng">
            <a:solidFill>
              <a:srgbClr val="31538F"/>
            </a:solidFill>
            <a:prstDash val="solid"/>
            <a:miter lim="800000"/>
            <a:headEnd type="none" w="med" len="med"/>
            <a:tailEnd type="none" w="med" len="med"/>
          </a:ln>
        </p:spPr>
        <p:txBody>
          <a:bodyPr spcFirstLastPara="1" wrap="square" lIns="137138" tIns="68550" rIns="137138" bIns="68550" anchor="ctr" anchorCtr="0">
            <a:noAutofit/>
          </a:bodyPr>
          <a:lstStyle/>
          <a:p>
            <a:pPr>
              <a:buClr>
                <a:srgbClr val="000000"/>
              </a:buClr>
              <a:buSzPts val="1800"/>
            </a:pPr>
            <a:endParaRPr sz="2700">
              <a:solidFill>
                <a:schemeClr val="lt1"/>
              </a:solidFill>
              <a:latin typeface="Calibri"/>
              <a:ea typeface="Calibri"/>
              <a:cs typeface="Calibri"/>
              <a:sym typeface="Calibri"/>
            </a:endParaRPr>
          </a:p>
        </p:txBody>
      </p:sp>
      <p:sp>
        <p:nvSpPr>
          <p:cNvPr id="24" name="Shape 196">
            <a:extLst>
              <a:ext uri="{FF2B5EF4-FFF2-40B4-BE49-F238E27FC236}">
                <a16:creationId xmlns:a16="http://schemas.microsoft.com/office/drawing/2014/main" id="{1B07067A-D7DE-41ED-976D-F6AD608D9ED4}"/>
              </a:ext>
            </a:extLst>
          </p:cNvPr>
          <p:cNvSpPr/>
          <p:nvPr/>
        </p:nvSpPr>
        <p:spPr>
          <a:xfrm>
            <a:off x="14334143" y="6738696"/>
            <a:ext cx="2695050" cy="1118700"/>
          </a:xfrm>
          <a:prstGeom prst="rect">
            <a:avLst/>
          </a:prstGeom>
          <a:solidFill>
            <a:srgbClr val="C4E0B2"/>
          </a:solidFill>
          <a:ln w="12700" cap="flat" cmpd="sng">
            <a:solidFill>
              <a:srgbClr val="31538F"/>
            </a:solidFill>
            <a:prstDash val="solid"/>
            <a:miter lim="800000"/>
            <a:headEnd type="none" w="med" len="med"/>
            <a:tailEnd type="none" w="med" len="med"/>
          </a:ln>
        </p:spPr>
        <p:txBody>
          <a:bodyPr spcFirstLastPara="1" wrap="square" lIns="137138" tIns="68550" rIns="137138" bIns="68550" anchor="ctr" anchorCtr="0">
            <a:noAutofit/>
          </a:bodyPr>
          <a:lstStyle/>
          <a:p>
            <a:pPr>
              <a:buClr>
                <a:srgbClr val="000000"/>
              </a:buClr>
              <a:buSzPts val="1800"/>
            </a:pPr>
            <a:endParaRPr sz="2700">
              <a:solidFill>
                <a:schemeClr val="lt1"/>
              </a:solidFill>
              <a:latin typeface="Calibri"/>
              <a:ea typeface="Calibri"/>
              <a:cs typeface="Calibri"/>
              <a:sym typeface="Calibri"/>
            </a:endParaRPr>
          </a:p>
        </p:txBody>
      </p:sp>
      <p:sp>
        <p:nvSpPr>
          <p:cNvPr id="25" name="Shape 197">
            <a:extLst>
              <a:ext uri="{FF2B5EF4-FFF2-40B4-BE49-F238E27FC236}">
                <a16:creationId xmlns:a16="http://schemas.microsoft.com/office/drawing/2014/main" id="{B64490FB-265A-4B60-B4AE-6D6513B86AD6}"/>
              </a:ext>
            </a:extLst>
          </p:cNvPr>
          <p:cNvSpPr txBox="1"/>
          <p:nvPr/>
        </p:nvSpPr>
        <p:spPr>
          <a:xfrm>
            <a:off x="8788993" y="6793684"/>
            <a:ext cx="1868850" cy="946800"/>
          </a:xfrm>
          <a:prstGeom prst="rect">
            <a:avLst/>
          </a:prstGeom>
          <a:solidFill>
            <a:schemeClr val="lt1"/>
          </a:solidFill>
          <a:ln w="9525" cap="flat" cmpd="dbl">
            <a:solidFill>
              <a:srgbClr val="000000"/>
            </a:solidFill>
            <a:prstDash val="solid"/>
            <a:round/>
            <a:headEnd type="none" w="med" len="med"/>
            <a:tailEnd type="none" w="med" len="med"/>
          </a:ln>
          <a:effectLst>
            <a:outerShdw blurRad="50800" dist="38100" dir="2700000" algn="tl" rotWithShape="0">
              <a:srgbClr val="000000">
                <a:alpha val="40000"/>
              </a:srgbClr>
            </a:outerShdw>
          </a:effectLst>
        </p:spPr>
        <p:txBody>
          <a:bodyPr spcFirstLastPara="1" wrap="square" lIns="137138" tIns="68550" rIns="137138" bIns="68550" anchor="t" anchorCtr="0">
            <a:noAutofit/>
          </a:bodyPr>
          <a:lstStyle/>
          <a:p>
            <a:pPr>
              <a:lnSpc>
                <a:spcPct val="107000"/>
              </a:lnSpc>
              <a:buClr>
                <a:schemeClr val="dk1"/>
              </a:buClr>
              <a:buSzPts val="1000"/>
            </a:pPr>
            <a:r>
              <a:rPr lang="en-US" sz="1500">
                <a:solidFill>
                  <a:schemeClr val="dk1"/>
                </a:solidFill>
                <a:latin typeface="Calibri"/>
                <a:ea typeface="Calibri"/>
                <a:cs typeface="Calibri"/>
                <a:sym typeface="Calibri"/>
              </a:rPr>
              <a:t>Customer ID</a:t>
            </a:r>
            <a:endParaRPr sz="1500">
              <a:latin typeface="Calibri"/>
              <a:ea typeface="Calibri"/>
              <a:cs typeface="Calibri"/>
              <a:sym typeface="Calibri"/>
            </a:endParaRPr>
          </a:p>
          <a:p>
            <a:pPr>
              <a:lnSpc>
                <a:spcPct val="107000"/>
              </a:lnSpc>
              <a:buClr>
                <a:schemeClr val="dk1"/>
              </a:buClr>
              <a:buSzPts val="1000"/>
            </a:pPr>
            <a:r>
              <a:rPr lang="en-US" sz="1500">
                <a:solidFill>
                  <a:schemeClr val="dk1"/>
                </a:solidFill>
                <a:latin typeface="Calibri"/>
                <a:ea typeface="Calibri"/>
                <a:cs typeface="Calibri"/>
                <a:sym typeface="Calibri"/>
              </a:rPr>
              <a:t>Purchase history</a:t>
            </a:r>
            <a:endParaRPr sz="1500">
              <a:latin typeface="Calibri"/>
              <a:ea typeface="Calibri"/>
              <a:cs typeface="Calibri"/>
              <a:sym typeface="Calibri"/>
            </a:endParaRPr>
          </a:p>
          <a:p>
            <a:pPr>
              <a:lnSpc>
                <a:spcPct val="107000"/>
              </a:lnSpc>
              <a:buClr>
                <a:schemeClr val="dk1"/>
              </a:buClr>
              <a:buSzPts val="1000"/>
            </a:pPr>
            <a:r>
              <a:rPr lang="en-US" sz="1500">
                <a:solidFill>
                  <a:schemeClr val="dk1"/>
                </a:solidFill>
                <a:latin typeface="Calibri"/>
                <a:ea typeface="Calibri"/>
                <a:cs typeface="Calibri"/>
                <a:sym typeface="Calibri"/>
              </a:rPr>
              <a:t>Contact Phone</a:t>
            </a:r>
            <a:endParaRPr sz="1500">
              <a:latin typeface="Calibri"/>
              <a:ea typeface="Calibri"/>
              <a:cs typeface="Calibri"/>
              <a:sym typeface="Calibri"/>
            </a:endParaRPr>
          </a:p>
        </p:txBody>
      </p:sp>
      <p:sp>
        <p:nvSpPr>
          <p:cNvPr id="26" name="Shape 198">
            <a:extLst>
              <a:ext uri="{FF2B5EF4-FFF2-40B4-BE49-F238E27FC236}">
                <a16:creationId xmlns:a16="http://schemas.microsoft.com/office/drawing/2014/main" id="{7066EC33-73D9-4520-ABBF-C10FD572EBC3}"/>
              </a:ext>
            </a:extLst>
          </p:cNvPr>
          <p:cNvSpPr txBox="1"/>
          <p:nvPr/>
        </p:nvSpPr>
        <p:spPr>
          <a:xfrm>
            <a:off x="11476888" y="6793684"/>
            <a:ext cx="2288700" cy="1017900"/>
          </a:xfrm>
          <a:prstGeom prst="rect">
            <a:avLst/>
          </a:prstGeom>
          <a:solidFill>
            <a:schemeClr val="lt1"/>
          </a:solidFill>
          <a:ln w="9525" cap="flat" cmpd="dbl">
            <a:solidFill>
              <a:srgbClr val="000000"/>
            </a:solidFill>
            <a:prstDash val="solid"/>
            <a:round/>
            <a:headEnd type="none" w="med" len="med"/>
            <a:tailEnd type="none" w="med" len="med"/>
          </a:ln>
          <a:effectLst>
            <a:outerShdw blurRad="50800" dist="38100" dir="2700000" algn="tl" rotWithShape="0">
              <a:srgbClr val="000000">
                <a:alpha val="40000"/>
              </a:srgbClr>
            </a:outerShdw>
          </a:effectLst>
        </p:spPr>
        <p:txBody>
          <a:bodyPr spcFirstLastPara="1" wrap="square" lIns="137138" tIns="68550" rIns="137138" bIns="68550" anchor="t" anchorCtr="0">
            <a:noAutofit/>
          </a:bodyPr>
          <a:lstStyle/>
          <a:p>
            <a:pPr>
              <a:lnSpc>
                <a:spcPct val="107000"/>
              </a:lnSpc>
              <a:buClr>
                <a:schemeClr val="dk1"/>
              </a:buClr>
              <a:buSzPts val="1000"/>
            </a:pPr>
            <a:r>
              <a:rPr lang="en-US" sz="1500">
                <a:solidFill>
                  <a:schemeClr val="dk1"/>
                </a:solidFill>
                <a:latin typeface="Calibri"/>
                <a:ea typeface="Calibri"/>
                <a:cs typeface="Calibri"/>
                <a:sym typeface="Calibri"/>
              </a:rPr>
              <a:t>Customer ID</a:t>
            </a:r>
            <a:endParaRPr sz="1500">
              <a:latin typeface="Calibri"/>
              <a:ea typeface="Calibri"/>
              <a:cs typeface="Calibri"/>
              <a:sym typeface="Calibri"/>
            </a:endParaRPr>
          </a:p>
          <a:p>
            <a:pPr>
              <a:lnSpc>
                <a:spcPct val="107000"/>
              </a:lnSpc>
              <a:buClr>
                <a:schemeClr val="dk1"/>
              </a:buClr>
              <a:buSzPts val="1000"/>
            </a:pPr>
            <a:r>
              <a:rPr lang="en-US" sz="1500">
                <a:solidFill>
                  <a:schemeClr val="dk1"/>
                </a:solidFill>
                <a:latin typeface="Calibri"/>
                <a:ea typeface="Calibri"/>
                <a:cs typeface="Calibri"/>
                <a:sym typeface="Calibri"/>
              </a:rPr>
              <a:t>Drawdown date</a:t>
            </a:r>
            <a:endParaRPr sz="1500">
              <a:latin typeface="Calibri"/>
              <a:ea typeface="Calibri"/>
              <a:cs typeface="Calibri"/>
              <a:sym typeface="Calibri"/>
            </a:endParaRPr>
          </a:p>
          <a:p>
            <a:pPr>
              <a:lnSpc>
                <a:spcPct val="107000"/>
              </a:lnSpc>
              <a:buClr>
                <a:schemeClr val="dk1"/>
              </a:buClr>
              <a:buSzPts val="1000"/>
            </a:pPr>
            <a:r>
              <a:rPr lang="en-US" sz="1500">
                <a:solidFill>
                  <a:schemeClr val="dk1"/>
                </a:solidFill>
                <a:latin typeface="Calibri"/>
                <a:ea typeface="Calibri"/>
                <a:cs typeface="Calibri"/>
                <a:sym typeface="Calibri"/>
              </a:rPr>
              <a:t>Payment history</a:t>
            </a:r>
            <a:endParaRPr sz="1500">
              <a:solidFill>
                <a:schemeClr val="dk1"/>
              </a:solidFill>
              <a:latin typeface="Calibri"/>
              <a:ea typeface="Calibri"/>
              <a:cs typeface="Calibri"/>
              <a:sym typeface="Calibri"/>
            </a:endParaRPr>
          </a:p>
        </p:txBody>
      </p:sp>
      <p:sp>
        <p:nvSpPr>
          <p:cNvPr id="27" name="Shape 199">
            <a:extLst>
              <a:ext uri="{FF2B5EF4-FFF2-40B4-BE49-F238E27FC236}">
                <a16:creationId xmlns:a16="http://schemas.microsoft.com/office/drawing/2014/main" id="{FB43EAE3-DEC0-40A9-AA75-9F0098559266}"/>
              </a:ext>
            </a:extLst>
          </p:cNvPr>
          <p:cNvSpPr txBox="1"/>
          <p:nvPr/>
        </p:nvSpPr>
        <p:spPr>
          <a:xfrm>
            <a:off x="14595773" y="6793684"/>
            <a:ext cx="2185650" cy="878400"/>
          </a:xfrm>
          <a:prstGeom prst="rect">
            <a:avLst/>
          </a:prstGeom>
          <a:solidFill>
            <a:schemeClr val="lt1"/>
          </a:solidFill>
          <a:ln w="9525" cap="flat" cmpd="dbl">
            <a:solidFill>
              <a:srgbClr val="000000"/>
            </a:solidFill>
            <a:prstDash val="solid"/>
            <a:round/>
            <a:headEnd type="none" w="med" len="med"/>
            <a:tailEnd type="none" w="med" len="med"/>
          </a:ln>
          <a:effectLst>
            <a:outerShdw blurRad="50800" dist="38100" dir="2700000" algn="tl" rotWithShape="0">
              <a:srgbClr val="000000">
                <a:alpha val="40000"/>
              </a:srgbClr>
            </a:outerShdw>
          </a:effectLst>
        </p:spPr>
        <p:txBody>
          <a:bodyPr spcFirstLastPara="1" wrap="square" lIns="137138" tIns="68550" rIns="137138" bIns="68550" anchor="t" anchorCtr="0">
            <a:noAutofit/>
          </a:bodyPr>
          <a:lstStyle/>
          <a:p>
            <a:pPr>
              <a:lnSpc>
                <a:spcPct val="107000"/>
              </a:lnSpc>
              <a:buClr>
                <a:schemeClr val="dk1"/>
              </a:buClr>
              <a:buSzPts val="1000"/>
            </a:pPr>
            <a:r>
              <a:rPr lang="en-US" sz="1500">
                <a:solidFill>
                  <a:schemeClr val="dk1"/>
                </a:solidFill>
                <a:latin typeface="Calibri"/>
                <a:ea typeface="Calibri"/>
                <a:cs typeface="Calibri"/>
                <a:sym typeface="Calibri"/>
              </a:rPr>
              <a:t>Customer ID</a:t>
            </a:r>
            <a:endParaRPr sz="1500">
              <a:latin typeface="Calibri"/>
              <a:ea typeface="Calibri"/>
              <a:cs typeface="Calibri"/>
              <a:sym typeface="Calibri"/>
            </a:endParaRPr>
          </a:p>
          <a:p>
            <a:pPr>
              <a:lnSpc>
                <a:spcPct val="107000"/>
              </a:lnSpc>
              <a:buClr>
                <a:schemeClr val="dk1"/>
              </a:buClr>
              <a:buSzPts val="1000"/>
            </a:pPr>
            <a:r>
              <a:rPr lang="en-US" sz="1500">
                <a:solidFill>
                  <a:schemeClr val="dk1"/>
                </a:solidFill>
                <a:latin typeface="Calibri"/>
                <a:ea typeface="Calibri"/>
                <a:cs typeface="Calibri"/>
                <a:sym typeface="Calibri"/>
              </a:rPr>
              <a:t>Purchase date</a:t>
            </a:r>
            <a:endParaRPr sz="1500">
              <a:latin typeface="Calibri"/>
              <a:ea typeface="Calibri"/>
              <a:cs typeface="Calibri"/>
              <a:sym typeface="Calibri"/>
            </a:endParaRPr>
          </a:p>
          <a:p>
            <a:pPr>
              <a:lnSpc>
                <a:spcPct val="107000"/>
              </a:lnSpc>
              <a:buClr>
                <a:schemeClr val="dk1"/>
              </a:buClr>
              <a:buSzPts val="1000"/>
            </a:pPr>
            <a:r>
              <a:rPr lang="en-US" sz="1500">
                <a:solidFill>
                  <a:schemeClr val="dk1"/>
                </a:solidFill>
                <a:latin typeface="Calibri"/>
                <a:ea typeface="Calibri"/>
                <a:cs typeface="Calibri"/>
                <a:sym typeface="Calibri"/>
              </a:rPr>
              <a:t>Country of collateral</a:t>
            </a:r>
            <a:endParaRPr sz="1500">
              <a:solidFill>
                <a:schemeClr val="dk1"/>
              </a:solidFill>
              <a:latin typeface="Calibri"/>
              <a:ea typeface="Calibri"/>
              <a:cs typeface="Calibri"/>
              <a:sym typeface="Calibri"/>
            </a:endParaRPr>
          </a:p>
        </p:txBody>
      </p:sp>
      <p:sp>
        <p:nvSpPr>
          <p:cNvPr id="28" name="Shape 200">
            <a:extLst>
              <a:ext uri="{FF2B5EF4-FFF2-40B4-BE49-F238E27FC236}">
                <a16:creationId xmlns:a16="http://schemas.microsoft.com/office/drawing/2014/main" id="{5423EEC7-6840-48F6-9312-34409A95FD56}"/>
              </a:ext>
            </a:extLst>
          </p:cNvPr>
          <p:cNvSpPr txBox="1"/>
          <p:nvPr/>
        </p:nvSpPr>
        <p:spPr>
          <a:xfrm>
            <a:off x="11760397" y="9377920"/>
            <a:ext cx="2120850" cy="1587600"/>
          </a:xfrm>
          <a:prstGeom prst="rect">
            <a:avLst/>
          </a:prstGeom>
          <a:solidFill>
            <a:schemeClr val="lt1"/>
          </a:solidFill>
          <a:ln w="9525" cap="flat" cmpd="dbl">
            <a:solidFill>
              <a:srgbClr val="000000"/>
            </a:solidFill>
            <a:prstDash val="solid"/>
            <a:round/>
            <a:headEnd type="none" w="med" len="med"/>
            <a:tailEnd type="none" w="med" len="med"/>
          </a:ln>
          <a:effectLst>
            <a:outerShdw blurRad="50800" dist="38100" dir="2700000" algn="tl" rotWithShape="0">
              <a:srgbClr val="000000">
                <a:alpha val="40000"/>
              </a:srgbClr>
            </a:outerShdw>
          </a:effectLst>
        </p:spPr>
        <p:txBody>
          <a:bodyPr spcFirstLastPara="1" wrap="square" lIns="137138" tIns="68550" rIns="137138" bIns="68550" anchor="t" anchorCtr="0">
            <a:noAutofit/>
          </a:bodyPr>
          <a:lstStyle/>
          <a:p>
            <a:pPr>
              <a:lnSpc>
                <a:spcPct val="107000"/>
              </a:lnSpc>
              <a:buClr>
                <a:schemeClr val="dk1"/>
              </a:buClr>
              <a:buSzPts val="1000"/>
            </a:pPr>
            <a:r>
              <a:rPr lang="en-US" sz="1500">
                <a:solidFill>
                  <a:schemeClr val="dk1"/>
                </a:solidFill>
                <a:latin typeface="Calibri"/>
                <a:ea typeface="Calibri"/>
                <a:cs typeface="Calibri"/>
                <a:sym typeface="Calibri"/>
              </a:rPr>
              <a:t>First name</a:t>
            </a:r>
            <a:endParaRPr sz="1500">
              <a:latin typeface="Calibri"/>
              <a:ea typeface="Calibri"/>
              <a:cs typeface="Calibri"/>
              <a:sym typeface="Calibri"/>
            </a:endParaRPr>
          </a:p>
          <a:p>
            <a:pPr>
              <a:lnSpc>
                <a:spcPct val="107000"/>
              </a:lnSpc>
              <a:buClr>
                <a:schemeClr val="dk1"/>
              </a:buClr>
              <a:buSzPts val="1000"/>
            </a:pPr>
            <a:r>
              <a:rPr lang="en-US" sz="1500">
                <a:solidFill>
                  <a:schemeClr val="dk1"/>
                </a:solidFill>
                <a:latin typeface="Calibri"/>
                <a:ea typeface="Calibri"/>
                <a:cs typeface="Calibri"/>
                <a:sym typeface="Calibri"/>
              </a:rPr>
              <a:t>Family name</a:t>
            </a:r>
            <a:endParaRPr sz="1500">
              <a:latin typeface="Calibri"/>
              <a:ea typeface="Calibri"/>
              <a:cs typeface="Calibri"/>
              <a:sym typeface="Calibri"/>
            </a:endParaRPr>
          </a:p>
          <a:p>
            <a:pPr>
              <a:lnSpc>
                <a:spcPct val="107000"/>
              </a:lnSpc>
              <a:buClr>
                <a:schemeClr val="dk1"/>
              </a:buClr>
              <a:buSzPts val="1000"/>
            </a:pPr>
            <a:r>
              <a:rPr lang="en-US" sz="1500">
                <a:solidFill>
                  <a:schemeClr val="dk1"/>
                </a:solidFill>
                <a:latin typeface="Calibri"/>
                <a:ea typeface="Calibri"/>
                <a:cs typeface="Calibri"/>
                <a:sym typeface="Calibri"/>
              </a:rPr>
              <a:t>Current Credit rating</a:t>
            </a:r>
            <a:endParaRPr sz="1500">
              <a:latin typeface="Calibri"/>
              <a:ea typeface="Calibri"/>
              <a:cs typeface="Calibri"/>
              <a:sym typeface="Calibri"/>
            </a:endParaRPr>
          </a:p>
          <a:p>
            <a:pPr>
              <a:lnSpc>
                <a:spcPct val="107000"/>
              </a:lnSpc>
              <a:buClr>
                <a:schemeClr val="dk1"/>
              </a:buClr>
              <a:buSzPts val="1000"/>
            </a:pPr>
            <a:r>
              <a:rPr lang="en-US" sz="1500">
                <a:solidFill>
                  <a:schemeClr val="dk1"/>
                </a:solidFill>
                <a:latin typeface="Calibri"/>
                <a:ea typeface="Calibri"/>
                <a:cs typeface="Calibri"/>
                <a:sym typeface="Calibri"/>
              </a:rPr>
              <a:t>Date of Birth</a:t>
            </a:r>
            <a:endParaRPr sz="1500">
              <a:latin typeface="Calibri"/>
              <a:ea typeface="Calibri"/>
              <a:cs typeface="Calibri"/>
              <a:sym typeface="Calibri"/>
            </a:endParaRPr>
          </a:p>
          <a:p>
            <a:pPr>
              <a:lnSpc>
                <a:spcPct val="107000"/>
              </a:lnSpc>
              <a:buClr>
                <a:schemeClr val="dk1"/>
              </a:buClr>
              <a:buSzPts val="1000"/>
            </a:pPr>
            <a:r>
              <a:rPr lang="en-US" sz="1500">
                <a:solidFill>
                  <a:schemeClr val="dk1"/>
                </a:solidFill>
                <a:latin typeface="Calibri"/>
                <a:ea typeface="Calibri"/>
                <a:cs typeface="Calibri"/>
                <a:sym typeface="Calibri"/>
              </a:rPr>
              <a:t>Home Phone</a:t>
            </a:r>
            <a:endParaRPr sz="1500">
              <a:latin typeface="Calibri"/>
              <a:ea typeface="Calibri"/>
              <a:cs typeface="Calibri"/>
              <a:sym typeface="Calibri"/>
            </a:endParaRPr>
          </a:p>
          <a:p>
            <a:pPr>
              <a:lnSpc>
                <a:spcPct val="107000"/>
              </a:lnSpc>
              <a:buClr>
                <a:schemeClr val="dk1"/>
              </a:buClr>
              <a:buSzPts val="1000"/>
            </a:pPr>
            <a:r>
              <a:rPr lang="en-US" sz="1500">
                <a:solidFill>
                  <a:schemeClr val="dk1"/>
                </a:solidFill>
                <a:latin typeface="Calibri"/>
                <a:ea typeface="Calibri"/>
                <a:cs typeface="Calibri"/>
                <a:sym typeface="Calibri"/>
              </a:rPr>
              <a:t>Country of Birth</a:t>
            </a:r>
            <a:endParaRPr sz="1500">
              <a:solidFill>
                <a:schemeClr val="dk1"/>
              </a:solidFill>
              <a:latin typeface="Calibri"/>
              <a:ea typeface="Calibri"/>
              <a:cs typeface="Calibri"/>
              <a:sym typeface="Calibri"/>
            </a:endParaRPr>
          </a:p>
        </p:txBody>
      </p:sp>
      <p:sp>
        <p:nvSpPr>
          <p:cNvPr id="29" name="Shape 201">
            <a:extLst>
              <a:ext uri="{FF2B5EF4-FFF2-40B4-BE49-F238E27FC236}">
                <a16:creationId xmlns:a16="http://schemas.microsoft.com/office/drawing/2014/main" id="{CF38FD21-7366-4884-9C6C-ED0C42AE1B0A}"/>
              </a:ext>
            </a:extLst>
          </p:cNvPr>
          <p:cNvSpPr txBox="1"/>
          <p:nvPr/>
        </p:nvSpPr>
        <p:spPr>
          <a:xfrm>
            <a:off x="14174468" y="9533533"/>
            <a:ext cx="1727100" cy="1630350"/>
          </a:xfrm>
          <a:prstGeom prst="rect">
            <a:avLst/>
          </a:prstGeom>
          <a:solidFill>
            <a:schemeClr val="lt1"/>
          </a:solidFill>
          <a:ln w="9525" cap="flat" cmpd="dbl">
            <a:solidFill>
              <a:srgbClr val="000000"/>
            </a:solidFill>
            <a:prstDash val="solid"/>
            <a:round/>
            <a:headEnd type="none" w="med" len="med"/>
            <a:tailEnd type="none" w="med" len="med"/>
          </a:ln>
          <a:effectLst>
            <a:outerShdw blurRad="50800" dist="38100" dir="2700000" algn="tl" rotWithShape="0">
              <a:srgbClr val="000000">
                <a:alpha val="40000"/>
              </a:srgbClr>
            </a:outerShdw>
          </a:effectLst>
        </p:spPr>
        <p:txBody>
          <a:bodyPr spcFirstLastPara="1" wrap="square" lIns="137138" tIns="68550" rIns="137138" bIns="68550" anchor="t" anchorCtr="0">
            <a:noAutofit/>
          </a:bodyPr>
          <a:lstStyle/>
          <a:p>
            <a:pPr>
              <a:lnSpc>
                <a:spcPct val="107000"/>
              </a:lnSpc>
              <a:buClr>
                <a:schemeClr val="dk1"/>
              </a:buClr>
              <a:buSzPts val="1000"/>
            </a:pPr>
            <a:r>
              <a:rPr lang="en-US" sz="1500">
                <a:solidFill>
                  <a:schemeClr val="dk1"/>
                </a:solidFill>
                <a:latin typeface="Calibri"/>
                <a:ea typeface="Calibri"/>
                <a:cs typeface="Calibri"/>
                <a:sym typeface="Calibri"/>
              </a:rPr>
              <a:t>Address Line 1</a:t>
            </a:r>
            <a:endParaRPr sz="1500">
              <a:latin typeface="Calibri"/>
              <a:ea typeface="Calibri"/>
              <a:cs typeface="Calibri"/>
              <a:sym typeface="Calibri"/>
            </a:endParaRPr>
          </a:p>
          <a:p>
            <a:pPr>
              <a:lnSpc>
                <a:spcPct val="107000"/>
              </a:lnSpc>
              <a:buClr>
                <a:schemeClr val="dk1"/>
              </a:buClr>
              <a:buSzPts val="1000"/>
            </a:pPr>
            <a:r>
              <a:rPr lang="en-US" sz="1500">
                <a:solidFill>
                  <a:schemeClr val="dk1"/>
                </a:solidFill>
                <a:latin typeface="Calibri"/>
                <a:ea typeface="Calibri"/>
                <a:cs typeface="Calibri"/>
                <a:sym typeface="Calibri"/>
              </a:rPr>
              <a:t> .. </a:t>
            </a:r>
            <a:endParaRPr sz="1500">
              <a:latin typeface="Calibri"/>
              <a:ea typeface="Calibri"/>
              <a:cs typeface="Calibri"/>
              <a:sym typeface="Calibri"/>
            </a:endParaRPr>
          </a:p>
          <a:p>
            <a:pPr>
              <a:lnSpc>
                <a:spcPct val="107000"/>
              </a:lnSpc>
              <a:buClr>
                <a:schemeClr val="dk1"/>
              </a:buClr>
              <a:buSzPts val="1000"/>
            </a:pPr>
            <a:r>
              <a:rPr lang="en-US" sz="1500">
                <a:solidFill>
                  <a:schemeClr val="dk1"/>
                </a:solidFill>
                <a:latin typeface="Calibri"/>
                <a:ea typeface="Calibri"/>
                <a:cs typeface="Calibri"/>
                <a:sym typeface="Calibri"/>
              </a:rPr>
              <a:t>Address line n</a:t>
            </a:r>
            <a:endParaRPr sz="1500">
              <a:latin typeface="Calibri"/>
              <a:ea typeface="Calibri"/>
              <a:cs typeface="Calibri"/>
              <a:sym typeface="Calibri"/>
            </a:endParaRPr>
          </a:p>
          <a:p>
            <a:pPr>
              <a:lnSpc>
                <a:spcPct val="107000"/>
              </a:lnSpc>
              <a:buClr>
                <a:schemeClr val="dk1"/>
              </a:buClr>
              <a:buSzPts val="1000"/>
            </a:pPr>
            <a:r>
              <a:rPr lang="en-US" sz="1500">
                <a:solidFill>
                  <a:schemeClr val="dk1"/>
                </a:solidFill>
                <a:latin typeface="Calibri"/>
                <a:ea typeface="Calibri"/>
                <a:cs typeface="Calibri"/>
                <a:sym typeface="Calibri"/>
              </a:rPr>
              <a:t>City</a:t>
            </a:r>
            <a:endParaRPr sz="1500">
              <a:latin typeface="Calibri"/>
              <a:ea typeface="Calibri"/>
              <a:cs typeface="Calibri"/>
              <a:sym typeface="Calibri"/>
            </a:endParaRPr>
          </a:p>
          <a:p>
            <a:pPr>
              <a:lnSpc>
                <a:spcPct val="107000"/>
              </a:lnSpc>
              <a:buClr>
                <a:schemeClr val="dk1"/>
              </a:buClr>
              <a:buSzPts val="1000"/>
            </a:pPr>
            <a:r>
              <a:rPr lang="en-US" sz="1500">
                <a:solidFill>
                  <a:schemeClr val="dk1"/>
                </a:solidFill>
                <a:latin typeface="Calibri"/>
                <a:ea typeface="Calibri"/>
                <a:cs typeface="Calibri"/>
                <a:sym typeface="Calibri"/>
              </a:rPr>
              <a:t>State</a:t>
            </a:r>
            <a:endParaRPr sz="1500">
              <a:latin typeface="Calibri"/>
              <a:ea typeface="Calibri"/>
              <a:cs typeface="Calibri"/>
              <a:sym typeface="Calibri"/>
            </a:endParaRPr>
          </a:p>
          <a:p>
            <a:pPr>
              <a:lnSpc>
                <a:spcPct val="107000"/>
              </a:lnSpc>
              <a:buClr>
                <a:schemeClr val="dk1"/>
              </a:buClr>
              <a:buSzPts val="1000"/>
            </a:pPr>
            <a:r>
              <a:rPr lang="en-US" sz="1500">
                <a:solidFill>
                  <a:schemeClr val="dk1"/>
                </a:solidFill>
                <a:latin typeface="Calibri"/>
                <a:ea typeface="Calibri"/>
                <a:cs typeface="Calibri"/>
                <a:sym typeface="Calibri"/>
              </a:rPr>
              <a:t>Country</a:t>
            </a:r>
            <a:endParaRPr sz="1500">
              <a:solidFill>
                <a:schemeClr val="dk1"/>
              </a:solidFill>
              <a:latin typeface="Calibri"/>
              <a:ea typeface="Calibri"/>
              <a:cs typeface="Calibri"/>
              <a:sym typeface="Calibri"/>
            </a:endParaRPr>
          </a:p>
        </p:txBody>
      </p:sp>
      <p:sp>
        <p:nvSpPr>
          <p:cNvPr id="30" name="Shape 202">
            <a:extLst>
              <a:ext uri="{FF2B5EF4-FFF2-40B4-BE49-F238E27FC236}">
                <a16:creationId xmlns:a16="http://schemas.microsoft.com/office/drawing/2014/main" id="{5F72A6E4-48AD-410F-ADBF-CA01779B143A}"/>
              </a:ext>
            </a:extLst>
          </p:cNvPr>
          <p:cNvSpPr txBox="1"/>
          <p:nvPr/>
        </p:nvSpPr>
        <p:spPr>
          <a:xfrm>
            <a:off x="5001096" y="6898871"/>
            <a:ext cx="2225700" cy="2353050"/>
          </a:xfrm>
          <a:prstGeom prst="rect">
            <a:avLst/>
          </a:prstGeom>
          <a:solidFill>
            <a:schemeClr val="lt1"/>
          </a:solidFill>
          <a:ln w="9525" cap="flat" cmpd="dbl">
            <a:solidFill>
              <a:srgbClr val="000000"/>
            </a:solidFill>
            <a:prstDash val="solid"/>
            <a:round/>
            <a:headEnd type="none" w="med" len="med"/>
            <a:tailEnd type="none" w="med" len="med"/>
          </a:ln>
          <a:effectLst>
            <a:outerShdw blurRad="50800" dist="38100" dir="2700000" algn="tl" rotWithShape="0">
              <a:srgbClr val="000000">
                <a:alpha val="40000"/>
              </a:srgbClr>
            </a:outerShdw>
          </a:effectLst>
        </p:spPr>
        <p:txBody>
          <a:bodyPr spcFirstLastPara="1" wrap="square" lIns="137138" tIns="68550" rIns="137138" bIns="68550" anchor="t" anchorCtr="0">
            <a:noAutofit/>
          </a:bodyPr>
          <a:lstStyle/>
          <a:p>
            <a:pPr>
              <a:lnSpc>
                <a:spcPct val="107000"/>
              </a:lnSpc>
              <a:buClr>
                <a:schemeClr val="dk1"/>
              </a:buClr>
              <a:buSzPts val="1000"/>
            </a:pPr>
            <a:r>
              <a:rPr lang="en-US" sz="1500">
                <a:solidFill>
                  <a:schemeClr val="dk1"/>
                </a:solidFill>
                <a:latin typeface="Calibri"/>
                <a:ea typeface="Calibri"/>
                <a:cs typeface="Calibri"/>
                <a:sym typeface="Calibri"/>
              </a:rPr>
              <a:t>Full name</a:t>
            </a:r>
            <a:endParaRPr sz="1500">
              <a:latin typeface="Calibri"/>
              <a:ea typeface="Calibri"/>
              <a:cs typeface="Calibri"/>
              <a:sym typeface="Calibri"/>
            </a:endParaRPr>
          </a:p>
          <a:p>
            <a:pPr>
              <a:lnSpc>
                <a:spcPct val="107000"/>
              </a:lnSpc>
              <a:buClr>
                <a:schemeClr val="dk1"/>
              </a:buClr>
              <a:buSzPts val="1000"/>
            </a:pPr>
            <a:r>
              <a:rPr lang="en-US" sz="1500">
                <a:solidFill>
                  <a:schemeClr val="dk1"/>
                </a:solidFill>
                <a:latin typeface="Calibri"/>
                <a:ea typeface="Calibri"/>
                <a:cs typeface="Calibri"/>
                <a:sym typeface="Calibri"/>
              </a:rPr>
              <a:t>Customer ID</a:t>
            </a:r>
            <a:endParaRPr sz="1500">
              <a:latin typeface="Calibri"/>
              <a:ea typeface="Calibri"/>
              <a:cs typeface="Calibri"/>
              <a:sym typeface="Calibri"/>
            </a:endParaRPr>
          </a:p>
          <a:p>
            <a:pPr>
              <a:lnSpc>
                <a:spcPct val="107000"/>
              </a:lnSpc>
              <a:buClr>
                <a:schemeClr val="dk1"/>
              </a:buClr>
              <a:buSzPts val="1000"/>
            </a:pPr>
            <a:r>
              <a:rPr lang="en-US" sz="1500">
                <a:solidFill>
                  <a:schemeClr val="dk1"/>
                </a:solidFill>
                <a:latin typeface="Calibri"/>
                <a:ea typeface="Calibri"/>
                <a:cs typeface="Calibri"/>
                <a:sym typeface="Calibri"/>
              </a:rPr>
              <a:t>Purchase date</a:t>
            </a:r>
            <a:endParaRPr sz="1500">
              <a:latin typeface="Calibri"/>
              <a:ea typeface="Calibri"/>
              <a:cs typeface="Calibri"/>
              <a:sym typeface="Calibri"/>
            </a:endParaRPr>
          </a:p>
          <a:p>
            <a:pPr>
              <a:lnSpc>
                <a:spcPct val="107000"/>
              </a:lnSpc>
              <a:buClr>
                <a:schemeClr val="dk1"/>
              </a:buClr>
              <a:buSzPts val="1000"/>
            </a:pPr>
            <a:r>
              <a:rPr lang="en-US" sz="1500">
                <a:solidFill>
                  <a:schemeClr val="dk1"/>
                </a:solidFill>
                <a:latin typeface="Calibri"/>
                <a:ea typeface="Calibri"/>
                <a:cs typeface="Calibri"/>
                <a:sym typeface="Calibri"/>
              </a:rPr>
              <a:t>Application Credit rating </a:t>
            </a:r>
            <a:endParaRPr sz="1500">
              <a:latin typeface="Calibri"/>
              <a:ea typeface="Calibri"/>
              <a:cs typeface="Calibri"/>
              <a:sym typeface="Calibri"/>
            </a:endParaRPr>
          </a:p>
          <a:p>
            <a:pPr>
              <a:lnSpc>
                <a:spcPct val="107000"/>
              </a:lnSpc>
              <a:buClr>
                <a:schemeClr val="dk1"/>
              </a:buClr>
              <a:buSzPts val="1000"/>
            </a:pPr>
            <a:r>
              <a:rPr lang="en-US" sz="1500">
                <a:solidFill>
                  <a:schemeClr val="dk1"/>
                </a:solidFill>
                <a:latin typeface="Calibri"/>
                <a:ea typeface="Calibri"/>
                <a:cs typeface="Calibri"/>
                <a:sym typeface="Calibri"/>
              </a:rPr>
              <a:t>Phone</a:t>
            </a:r>
            <a:endParaRPr sz="1500">
              <a:latin typeface="Calibri"/>
              <a:ea typeface="Calibri"/>
              <a:cs typeface="Calibri"/>
              <a:sym typeface="Calibri"/>
            </a:endParaRPr>
          </a:p>
          <a:p>
            <a:pPr>
              <a:lnSpc>
                <a:spcPct val="107000"/>
              </a:lnSpc>
              <a:buClr>
                <a:schemeClr val="dk1"/>
              </a:buClr>
              <a:buSzPts val="1000"/>
            </a:pPr>
            <a:r>
              <a:rPr lang="en-US" sz="1500">
                <a:solidFill>
                  <a:schemeClr val="dk1"/>
                </a:solidFill>
                <a:latin typeface="Calibri"/>
                <a:ea typeface="Calibri"/>
                <a:cs typeface="Calibri"/>
                <a:sym typeface="Calibri"/>
              </a:rPr>
              <a:t>Address Line 1</a:t>
            </a:r>
            <a:endParaRPr sz="1500">
              <a:latin typeface="Calibri"/>
              <a:ea typeface="Calibri"/>
              <a:cs typeface="Calibri"/>
              <a:sym typeface="Calibri"/>
            </a:endParaRPr>
          </a:p>
          <a:p>
            <a:pPr>
              <a:lnSpc>
                <a:spcPct val="107000"/>
              </a:lnSpc>
              <a:buClr>
                <a:schemeClr val="dk1"/>
              </a:buClr>
              <a:buSzPts val="1000"/>
            </a:pPr>
            <a:r>
              <a:rPr lang="en-US" sz="1500">
                <a:solidFill>
                  <a:schemeClr val="dk1"/>
                </a:solidFill>
                <a:latin typeface="Calibri"/>
                <a:ea typeface="Calibri"/>
                <a:cs typeface="Calibri"/>
                <a:sym typeface="Calibri"/>
              </a:rPr>
              <a:t>…</a:t>
            </a:r>
            <a:endParaRPr sz="1500">
              <a:latin typeface="Calibri"/>
              <a:ea typeface="Calibri"/>
              <a:cs typeface="Calibri"/>
              <a:sym typeface="Calibri"/>
            </a:endParaRPr>
          </a:p>
          <a:p>
            <a:pPr>
              <a:lnSpc>
                <a:spcPct val="107000"/>
              </a:lnSpc>
              <a:buClr>
                <a:schemeClr val="dk1"/>
              </a:buClr>
              <a:buSzPts val="1000"/>
            </a:pPr>
            <a:r>
              <a:rPr lang="en-US" sz="1500">
                <a:solidFill>
                  <a:schemeClr val="dk1"/>
                </a:solidFill>
                <a:latin typeface="Calibri"/>
                <a:ea typeface="Calibri"/>
                <a:cs typeface="Calibri"/>
                <a:sym typeface="Calibri"/>
              </a:rPr>
              <a:t>City</a:t>
            </a:r>
            <a:endParaRPr sz="1500">
              <a:latin typeface="Calibri"/>
              <a:ea typeface="Calibri"/>
              <a:cs typeface="Calibri"/>
              <a:sym typeface="Calibri"/>
            </a:endParaRPr>
          </a:p>
          <a:p>
            <a:pPr>
              <a:lnSpc>
                <a:spcPct val="107000"/>
              </a:lnSpc>
              <a:buClr>
                <a:schemeClr val="dk1"/>
              </a:buClr>
              <a:buSzPts val="1000"/>
            </a:pPr>
            <a:r>
              <a:rPr lang="en-US" sz="1500">
                <a:solidFill>
                  <a:schemeClr val="dk1"/>
                </a:solidFill>
                <a:latin typeface="Calibri"/>
                <a:ea typeface="Calibri"/>
                <a:cs typeface="Calibri"/>
                <a:sym typeface="Calibri"/>
              </a:rPr>
              <a:t>Country of Domicile</a:t>
            </a:r>
            <a:endParaRPr sz="1500">
              <a:latin typeface="Calibri"/>
              <a:ea typeface="Calibri"/>
              <a:cs typeface="Calibri"/>
              <a:sym typeface="Calibri"/>
            </a:endParaRPr>
          </a:p>
        </p:txBody>
      </p:sp>
      <p:sp>
        <p:nvSpPr>
          <p:cNvPr id="31" name="Shape 203">
            <a:extLst>
              <a:ext uri="{FF2B5EF4-FFF2-40B4-BE49-F238E27FC236}">
                <a16:creationId xmlns:a16="http://schemas.microsoft.com/office/drawing/2014/main" id="{11AEE608-8AB1-48D4-AEC2-2684A6E00DB8}"/>
              </a:ext>
            </a:extLst>
          </p:cNvPr>
          <p:cNvSpPr txBox="1"/>
          <p:nvPr/>
        </p:nvSpPr>
        <p:spPr>
          <a:xfrm flipH="1">
            <a:off x="17179978" y="6657312"/>
            <a:ext cx="2381400" cy="1350000"/>
          </a:xfrm>
          <a:prstGeom prst="rect">
            <a:avLst/>
          </a:prstGeom>
          <a:noFill/>
          <a:ln>
            <a:noFill/>
          </a:ln>
        </p:spPr>
        <p:txBody>
          <a:bodyPr spcFirstLastPara="1" wrap="square" lIns="137138" tIns="68550" rIns="137138" bIns="68550" anchor="t" anchorCtr="0">
            <a:noAutofit/>
          </a:bodyPr>
          <a:lstStyle/>
          <a:p>
            <a:pPr>
              <a:buClr>
                <a:schemeClr val="dk1"/>
              </a:buClr>
              <a:buSzPts val="1200"/>
            </a:pPr>
            <a:r>
              <a:rPr lang="en-US" sz="1800">
                <a:solidFill>
                  <a:schemeClr val="dk1"/>
                </a:solidFill>
                <a:latin typeface="Calibri"/>
                <a:ea typeface="Calibri"/>
                <a:cs typeface="Calibri"/>
                <a:sym typeface="Calibri"/>
              </a:rPr>
              <a:t>Relationship (context) specific data</a:t>
            </a:r>
            <a:endParaRPr sz="1800">
              <a:solidFill>
                <a:schemeClr val="dk1"/>
              </a:solidFill>
              <a:latin typeface="Calibri"/>
              <a:ea typeface="Calibri"/>
              <a:cs typeface="Calibri"/>
              <a:sym typeface="Calibri"/>
            </a:endParaRPr>
          </a:p>
        </p:txBody>
      </p:sp>
      <p:sp>
        <p:nvSpPr>
          <p:cNvPr id="32" name="Shape 204">
            <a:extLst>
              <a:ext uri="{FF2B5EF4-FFF2-40B4-BE49-F238E27FC236}">
                <a16:creationId xmlns:a16="http://schemas.microsoft.com/office/drawing/2014/main" id="{7A99B074-938A-44F9-842B-9FA354F42B27}"/>
              </a:ext>
            </a:extLst>
          </p:cNvPr>
          <p:cNvSpPr txBox="1"/>
          <p:nvPr/>
        </p:nvSpPr>
        <p:spPr>
          <a:xfrm flipH="1">
            <a:off x="4849444" y="9424167"/>
            <a:ext cx="2646000" cy="940950"/>
          </a:xfrm>
          <a:prstGeom prst="rect">
            <a:avLst/>
          </a:prstGeom>
          <a:noFill/>
          <a:ln>
            <a:noFill/>
          </a:ln>
        </p:spPr>
        <p:txBody>
          <a:bodyPr spcFirstLastPara="1" wrap="square" lIns="137138" tIns="68550" rIns="137138" bIns="68550" anchor="t" anchorCtr="0">
            <a:noAutofit/>
          </a:bodyPr>
          <a:lstStyle/>
          <a:p>
            <a:pPr>
              <a:buClr>
                <a:schemeClr val="dk1"/>
              </a:buClr>
              <a:buSzPts val="1200"/>
            </a:pPr>
            <a:r>
              <a:rPr lang="en-US" sz="1800">
                <a:solidFill>
                  <a:schemeClr val="dk1"/>
                </a:solidFill>
                <a:latin typeface="Calibri"/>
                <a:ea typeface="Calibri"/>
                <a:cs typeface="Calibri"/>
                <a:sym typeface="Calibri"/>
              </a:rPr>
              <a:t>Records: Loan application data</a:t>
            </a:r>
            <a:endParaRPr sz="1800">
              <a:solidFill>
                <a:schemeClr val="dk1"/>
              </a:solidFill>
              <a:latin typeface="Calibri"/>
              <a:ea typeface="Calibri"/>
              <a:cs typeface="Calibri"/>
              <a:sym typeface="Calibri"/>
            </a:endParaRPr>
          </a:p>
        </p:txBody>
      </p:sp>
      <p:sp>
        <p:nvSpPr>
          <p:cNvPr id="33" name="Shape 205">
            <a:extLst>
              <a:ext uri="{FF2B5EF4-FFF2-40B4-BE49-F238E27FC236}">
                <a16:creationId xmlns:a16="http://schemas.microsoft.com/office/drawing/2014/main" id="{F1E45B52-E161-4DB8-B92C-D36A29E1000B}"/>
              </a:ext>
            </a:extLst>
          </p:cNvPr>
          <p:cNvSpPr txBox="1"/>
          <p:nvPr/>
        </p:nvSpPr>
        <p:spPr>
          <a:xfrm flipH="1">
            <a:off x="9031630" y="9881163"/>
            <a:ext cx="2381400" cy="940950"/>
          </a:xfrm>
          <a:prstGeom prst="rect">
            <a:avLst/>
          </a:prstGeom>
          <a:noFill/>
          <a:ln>
            <a:noFill/>
          </a:ln>
        </p:spPr>
        <p:txBody>
          <a:bodyPr spcFirstLastPara="1" wrap="square" lIns="137138" tIns="68550" rIns="137138" bIns="68550" anchor="t" anchorCtr="0">
            <a:noAutofit/>
          </a:bodyPr>
          <a:lstStyle/>
          <a:p>
            <a:pPr algn="r">
              <a:buClr>
                <a:schemeClr val="dk1"/>
              </a:buClr>
              <a:buSzPts val="1200"/>
            </a:pPr>
            <a:r>
              <a:rPr lang="en-US" sz="1800">
                <a:solidFill>
                  <a:schemeClr val="dk1"/>
                </a:solidFill>
                <a:latin typeface="Calibri"/>
                <a:ea typeface="Calibri"/>
                <a:cs typeface="Calibri"/>
                <a:sym typeface="Calibri"/>
              </a:rPr>
              <a:t>Independent entity data</a:t>
            </a:r>
            <a:endParaRPr sz="1800">
              <a:solidFill>
                <a:schemeClr val="dk1"/>
              </a:solidFill>
              <a:latin typeface="Calibri"/>
              <a:ea typeface="Calibri"/>
              <a:cs typeface="Calibri"/>
              <a:sym typeface="Calibri"/>
            </a:endParaRPr>
          </a:p>
        </p:txBody>
      </p:sp>
      <p:sp>
        <p:nvSpPr>
          <p:cNvPr id="34" name="Shape 206">
            <a:extLst>
              <a:ext uri="{FF2B5EF4-FFF2-40B4-BE49-F238E27FC236}">
                <a16:creationId xmlns:a16="http://schemas.microsoft.com/office/drawing/2014/main" id="{1C8C1243-2995-4B60-ABA7-9346590BC961}"/>
              </a:ext>
            </a:extLst>
          </p:cNvPr>
          <p:cNvSpPr txBox="1"/>
          <p:nvPr/>
        </p:nvSpPr>
        <p:spPr>
          <a:xfrm flipH="1">
            <a:off x="14940877" y="8137403"/>
            <a:ext cx="3381750" cy="669150"/>
          </a:xfrm>
          <a:prstGeom prst="rect">
            <a:avLst/>
          </a:prstGeom>
          <a:noFill/>
          <a:ln>
            <a:noFill/>
          </a:ln>
        </p:spPr>
        <p:txBody>
          <a:bodyPr spcFirstLastPara="1" wrap="square" lIns="137138" tIns="68550" rIns="137138" bIns="68550" anchor="t" anchorCtr="0">
            <a:noAutofit/>
          </a:bodyPr>
          <a:lstStyle/>
          <a:p>
            <a:pPr>
              <a:buClr>
                <a:schemeClr val="dk1"/>
              </a:buClr>
              <a:buSzPts val="1200"/>
            </a:pPr>
            <a:r>
              <a:rPr lang="en-US" sz="1800">
                <a:solidFill>
                  <a:schemeClr val="dk1"/>
                </a:solidFill>
                <a:latin typeface="Calibri"/>
                <a:ea typeface="Calibri"/>
                <a:cs typeface="Calibri"/>
                <a:sym typeface="Calibri"/>
              </a:rPr>
              <a:t>Non context specific data becomes real-time entity data</a:t>
            </a:r>
            <a:endParaRPr sz="1800">
              <a:solidFill>
                <a:schemeClr val="dk1"/>
              </a:solidFill>
              <a:latin typeface="Calibri"/>
              <a:ea typeface="Calibri"/>
              <a:cs typeface="Calibri"/>
              <a:sym typeface="Calibri"/>
            </a:endParaRPr>
          </a:p>
        </p:txBody>
      </p:sp>
      <p:sp>
        <p:nvSpPr>
          <p:cNvPr id="35" name="Shape 207">
            <a:extLst>
              <a:ext uri="{FF2B5EF4-FFF2-40B4-BE49-F238E27FC236}">
                <a16:creationId xmlns:a16="http://schemas.microsoft.com/office/drawing/2014/main" id="{7B2AB6BD-6162-46E6-9B93-8A986A099210}"/>
              </a:ext>
            </a:extLst>
          </p:cNvPr>
          <p:cNvSpPr txBox="1"/>
          <p:nvPr/>
        </p:nvSpPr>
        <p:spPr>
          <a:xfrm flipH="1">
            <a:off x="13881449" y="5477009"/>
            <a:ext cx="3381750" cy="940950"/>
          </a:xfrm>
          <a:prstGeom prst="rect">
            <a:avLst/>
          </a:prstGeom>
          <a:noFill/>
          <a:ln>
            <a:noFill/>
          </a:ln>
        </p:spPr>
        <p:txBody>
          <a:bodyPr spcFirstLastPara="1" wrap="square" lIns="137138" tIns="68550" rIns="137138" bIns="68550" anchor="t" anchorCtr="0">
            <a:noAutofit/>
          </a:bodyPr>
          <a:lstStyle/>
          <a:p>
            <a:pPr>
              <a:buClr>
                <a:schemeClr val="dk1"/>
              </a:buClr>
              <a:buSzPts val="1200"/>
            </a:pPr>
            <a:r>
              <a:rPr lang="en-US" sz="1800">
                <a:solidFill>
                  <a:schemeClr val="dk1"/>
                </a:solidFill>
                <a:latin typeface="Calibri"/>
                <a:ea typeface="Calibri"/>
                <a:cs typeface="Calibri"/>
                <a:sym typeface="Calibri"/>
              </a:rPr>
              <a:t>Ontology provides the context for each kind of data</a:t>
            </a:r>
            <a:endParaRPr sz="1800">
              <a:solidFill>
                <a:schemeClr val="dk1"/>
              </a:solidFill>
              <a:latin typeface="Calibri"/>
              <a:ea typeface="Calibri"/>
              <a:cs typeface="Calibri"/>
              <a:sym typeface="Calibri"/>
            </a:endParaRPr>
          </a:p>
        </p:txBody>
      </p:sp>
      <p:sp>
        <p:nvSpPr>
          <p:cNvPr id="36" name="Shape 208">
            <a:extLst>
              <a:ext uri="{FF2B5EF4-FFF2-40B4-BE49-F238E27FC236}">
                <a16:creationId xmlns:a16="http://schemas.microsoft.com/office/drawing/2014/main" id="{885A4176-7ED8-49A3-BB5E-C259E3548625}"/>
              </a:ext>
            </a:extLst>
          </p:cNvPr>
          <p:cNvSpPr txBox="1"/>
          <p:nvPr/>
        </p:nvSpPr>
        <p:spPr>
          <a:xfrm>
            <a:off x="5325865" y="5476996"/>
            <a:ext cx="1273050" cy="631800"/>
          </a:xfrm>
          <a:prstGeom prst="rect">
            <a:avLst/>
          </a:prstGeom>
          <a:noFill/>
          <a:ln>
            <a:noFill/>
          </a:ln>
        </p:spPr>
        <p:txBody>
          <a:bodyPr spcFirstLastPara="1" wrap="square" lIns="137138" tIns="68550" rIns="137138" bIns="68550" anchor="t" anchorCtr="0">
            <a:noAutofit/>
          </a:bodyPr>
          <a:lstStyle/>
          <a:p>
            <a:pPr>
              <a:buClr>
                <a:schemeClr val="dk1"/>
              </a:buClr>
              <a:buSzPts val="1200"/>
            </a:pPr>
            <a:r>
              <a:rPr lang="en-US" sz="1800">
                <a:solidFill>
                  <a:schemeClr val="dk1"/>
                </a:solidFill>
                <a:latin typeface="Calibri"/>
                <a:ea typeface="Calibri"/>
                <a:cs typeface="Calibri"/>
                <a:sym typeface="Calibri"/>
              </a:rPr>
              <a:t>Purchase </a:t>
            </a:r>
            <a:endParaRPr sz="1800">
              <a:solidFill>
                <a:schemeClr val="dk1"/>
              </a:solidFill>
              <a:latin typeface="Calibri"/>
              <a:ea typeface="Calibri"/>
              <a:cs typeface="Calibri"/>
              <a:sym typeface="Calibri"/>
            </a:endParaRPr>
          </a:p>
          <a:p>
            <a:pPr>
              <a:buClr>
                <a:schemeClr val="dk1"/>
              </a:buClr>
              <a:buSzPts val="1200"/>
            </a:pPr>
            <a:r>
              <a:rPr lang="en-US" sz="1800">
                <a:solidFill>
                  <a:schemeClr val="dk1"/>
                </a:solidFill>
                <a:latin typeface="Calibri"/>
                <a:ea typeface="Calibri"/>
                <a:cs typeface="Calibri"/>
                <a:sym typeface="Calibri"/>
              </a:rPr>
              <a:t>date</a:t>
            </a:r>
            <a:endParaRPr sz="1800">
              <a:solidFill>
                <a:schemeClr val="dk1"/>
              </a:solidFill>
              <a:latin typeface="Calibri"/>
              <a:ea typeface="Calibri"/>
              <a:cs typeface="Calibri"/>
              <a:sym typeface="Calibri"/>
            </a:endParaRPr>
          </a:p>
        </p:txBody>
      </p:sp>
      <p:cxnSp>
        <p:nvCxnSpPr>
          <p:cNvPr id="37" name="Shape 209">
            <a:extLst>
              <a:ext uri="{FF2B5EF4-FFF2-40B4-BE49-F238E27FC236}">
                <a16:creationId xmlns:a16="http://schemas.microsoft.com/office/drawing/2014/main" id="{946EACDD-3C68-4776-8C2C-760B4F7092CA}"/>
              </a:ext>
            </a:extLst>
          </p:cNvPr>
          <p:cNvCxnSpPr/>
          <p:nvPr/>
        </p:nvCxnSpPr>
        <p:spPr>
          <a:xfrm flipH="1">
            <a:off x="6093872" y="4958168"/>
            <a:ext cx="980100" cy="1680300"/>
          </a:xfrm>
          <a:prstGeom prst="straightConnector1">
            <a:avLst/>
          </a:prstGeom>
          <a:noFill/>
          <a:ln w="38100" cap="flat" cmpd="sng">
            <a:solidFill>
              <a:srgbClr val="44546A"/>
            </a:solidFill>
            <a:prstDash val="solid"/>
            <a:round/>
            <a:headEnd type="none" w="med" len="med"/>
            <a:tailEnd type="triangle" w="lg" len="lg"/>
          </a:ln>
        </p:spPr>
      </p:cxnSp>
      <p:sp>
        <p:nvSpPr>
          <p:cNvPr id="38" name="Shape 210">
            <a:extLst>
              <a:ext uri="{FF2B5EF4-FFF2-40B4-BE49-F238E27FC236}">
                <a16:creationId xmlns:a16="http://schemas.microsoft.com/office/drawing/2014/main" id="{2B03DD06-E79B-46A7-9CCA-CC48A02854BD}"/>
              </a:ext>
            </a:extLst>
          </p:cNvPr>
          <p:cNvSpPr txBox="1"/>
          <p:nvPr/>
        </p:nvSpPr>
        <p:spPr>
          <a:xfrm>
            <a:off x="6847613" y="4781418"/>
            <a:ext cx="1192050" cy="261900"/>
          </a:xfrm>
          <a:prstGeom prst="rect">
            <a:avLst/>
          </a:prstGeom>
          <a:solidFill>
            <a:srgbClr val="A8D08C"/>
          </a:solidFill>
          <a:ln w="9525" cap="flat" cmpd="sng">
            <a:solidFill>
              <a:srgbClr val="000000"/>
            </a:solidFill>
            <a:prstDash val="solid"/>
            <a:round/>
            <a:headEnd type="none" w="med" len="med"/>
            <a:tailEnd type="none" w="med" len="med"/>
          </a:ln>
        </p:spPr>
        <p:txBody>
          <a:bodyPr spcFirstLastPara="1" wrap="square" lIns="137138" tIns="68550" rIns="137138" bIns="68550" anchor="ctr" anchorCtr="0">
            <a:noAutofit/>
          </a:bodyPr>
          <a:lstStyle/>
          <a:p>
            <a:pPr>
              <a:buClr>
                <a:schemeClr val="dk1"/>
              </a:buClr>
              <a:buSzPts val="1400"/>
            </a:pPr>
            <a:r>
              <a:rPr lang="en-US" sz="2100">
                <a:solidFill>
                  <a:schemeClr val="dk1"/>
                </a:solidFill>
                <a:latin typeface="Calibri"/>
                <a:ea typeface="Calibri"/>
                <a:cs typeface="Calibri"/>
                <a:sym typeface="Calibri"/>
              </a:rPr>
              <a:t>Time</a:t>
            </a:r>
            <a:endParaRPr sz="2100">
              <a:solidFill>
                <a:schemeClr val="dk1"/>
              </a:solidFill>
              <a:latin typeface="Calibri"/>
              <a:ea typeface="Calibri"/>
              <a:cs typeface="Calibri"/>
              <a:sym typeface="Calibri"/>
            </a:endParaRPr>
          </a:p>
        </p:txBody>
      </p:sp>
      <p:cxnSp>
        <p:nvCxnSpPr>
          <p:cNvPr id="39" name="Shape 211">
            <a:extLst>
              <a:ext uri="{FF2B5EF4-FFF2-40B4-BE49-F238E27FC236}">
                <a16:creationId xmlns:a16="http://schemas.microsoft.com/office/drawing/2014/main" id="{E7F78E42-BD06-405E-BE1D-EBFD269623C3}"/>
              </a:ext>
            </a:extLst>
          </p:cNvPr>
          <p:cNvCxnSpPr/>
          <p:nvPr/>
        </p:nvCxnSpPr>
        <p:spPr>
          <a:xfrm>
            <a:off x="10012882" y="4975007"/>
            <a:ext cx="0" cy="1667250"/>
          </a:xfrm>
          <a:prstGeom prst="straightConnector1">
            <a:avLst/>
          </a:prstGeom>
          <a:noFill/>
          <a:ln w="38100" cap="flat" cmpd="sng">
            <a:solidFill>
              <a:srgbClr val="44546A"/>
            </a:solidFill>
            <a:prstDash val="solid"/>
            <a:round/>
            <a:headEnd type="none" w="med" len="med"/>
            <a:tailEnd type="triangle" w="lg" len="lg"/>
          </a:ln>
        </p:spPr>
      </p:cxnSp>
      <p:sp>
        <p:nvSpPr>
          <p:cNvPr id="40" name="Slide Number Placeholder 39">
            <a:extLst>
              <a:ext uri="{FF2B5EF4-FFF2-40B4-BE49-F238E27FC236}">
                <a16:creationId xmlns:a16="http://schemas.microsoft.com/office/drawing/2014/main" id="{086E4247-4395-4364-9F95-F84DBE65849E}"/>
              </a:ext>
            </a:extLst>
          </p:cNvPr>
          <p:cNvSpPr>
            <a:spLocks noGrp="1"/>
          </p:cNvSpPr>
          <p:nvPr>
            <p:ph type="sldNum" sz="quarter" idx="12"/>
          </p:nvPr>
        </p:nvSpPr>
        <p:spPr/>
        <p:txBody>
          <a:bodyPr/>
          <a:lstStyle/>
          <a:p>
            <a:pPr>
              <a:defRPr/>
            </a:pPr>
            <a:fld id="{A8F77ACA-F70E-FC48-8F8E-3B3052250F48}" type="slidenum">
              <a:rPr lang="en-US" smtClean="0"/>
              <a:pPr>
                <a:defRPr/>
              </a:pPr>
              <a:t>186</a:t>
            </a:fld>
            <a:endParaRPr lang="en-US"/>
          </a:p>
        </p:txBody>
      </p:sp>
    </p:spTree>
    <p:extLst>
      <p:ext uri="{BB962C8B-B14F-4D97-AF65-F5344CB8AC3E}">
        <p14:creationId xmlns:p14="http://schemas.microsoft.com/office/powerpoint/2010/main" val="280503199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2C643-9C80-471A-A760-BBD1671B5A48}"/>
              </a:ext>
            </a:extLst>
          </p:cNvPr>
          <p:cNvSpPr>
            <a:spLocks noGrp="1"/>
          </p:cNvSpPr>
          <p:nvPr>
            <p:ph type="title"/>
          </p:nvPr>
        </p:nvSpPr>
        <p:spPr/>
        <p:txBody>
          <a:bodyPr/>
          <a:lstStyle/>
          <a:p>
            <a:r>
              <a:rPr lang="en-US" dirty="0"/>
              <a:t>Ontology and Context</a:t>
            </a:r>
          </a:p>
        </p:txBody>
      </p:sp>
      <p:sp>
        <p:nvSpPr>
          <p:cNvPr id="3" name="Content Placeholder 2">
            <a:extLst>
              <a:ext uri="{FF2B5EF4-FFF2-40B4-BE49-F238E27FC236}">
                <a16:creationId xmlns:a16="http://schemas.microsoft.com/office/drawing/2014/main" id="{0DB8E115-B432-4C9C-95E2-BBEA3DEA1CAA}"/>
              </a:ext>
            </a:extLst>
          </p:cNvPr>
          <p:cNvSpPr>
            <a:spLocks noGrp="1"/>
          </p:cNvSpPr>
          <p:nvPr>
            <p:ph idx="1"/>
          </p:nvPr>
        </p:nvSpPr>
        <p:spPr/>
        <p:txBody>
          <a:bodyPr/>
          <a:lstStyle/>
          <a:p>
            <a:pPr marL="685800" indent="-685800" defTabSz="914400" rtl="0" eaLnBrk="0" fontAlgn="base" hangingPunct="0">
              <a:spcBef>
                <a:spcPct val="20000"/>
              </a:spcBef>
              <a:spcAft>
                <a:spcPct val="0"/>
              </a:spcAft>
              <a:buSzTx/>
              <a:buFont typeface="Arial" charset="0"/>
              <a:buChar char="•"/>
              <a:defRPr/>
            </a:pPr>
            <a:r>
              <a:rPr lang="en-US" sz="6400" kern="1200" dirty="0">
                <a:solidFill>
                  <a:schemeClr val="tx1"/>
                </a:solidFill>
                <a:latin typeface="+mn-lt"/>
                <a:ea typeface="ＭＳ Ｐゴシック" charset="0"/>
                <a:cs typeface="ＭＳ Ｐゴシック" charset="0"/>
              </a:rPr>
              <a:t>Ontology takes the contexts that are implicit in various data models and makes them explicit</a:t>
            </a:r>
            <a:endParaRPr lang="en-US" sz="6400" dirty="0"/>
          </a:p>
          <a:p>
            <a:endParaRPr lang="en-US" dirty="0"/>
          </a:p>
          <a:p>
            <a:r>
              <a:rPr lang="en-US" dirty="0"/>
              <a:t>“Meaning is Context”</a:t>
            </a:r>
          </a:p>
          <a:p>
            <a:pPr lvl="1"/>
            <a:r>
              <a:rPr lang="en-US" dirty="0"/>
              <a:t>Trivially</a:t>
            </a:r>
            <a:r>
              <a:rPr lang="en-US" baseline="0" dirty="0"/>
              <a:t> true</a:t>
            </a:r>
          </a:p>
          <a:p>
            <a:pPr lvl="1"/>
            <a:r>
              <a:rPr lang="en-US" baseline="0" dirty="0"/>
              <a:t>The meaning of word is highly context dependent</a:t>
            </a:r>
          </a:p>
          <a:p>
            <a:pPr lvl="1"/>
            <a:r>
              <a:rPr lang="en-US" baseline="0" dirty="0"/>
              <a:t>The meanings of data elements also contextual to the application use case</a:t>
            </a:r>
            <a:endParaRPr lang="en-US" dirty="0"/>
          </a:p>
          <a:p>
            <a:endParaRPr lang="en-US" dirty="0"/>
          </a:p>
        </p:txBody>
      </p:sp>
      <p:sp>
        <p:nvSpPr>
          <p:cNvPr id="5" name="Slide Number Placeholder 4">
            <a:extLst>
              <a:ext uri="{FF2B5EF4-FFF2-40B4-BE49-F238E27FC236}">
                <a16:creationId xmlns:a16="http://schemas.microsoft.com/office/drawing/2014/main" id="{15D9D187-D691-4B50-BD77-6D9905713A0E}"/>
              </a:ext>
            </a:extLst>
          </p:cNvPr>
          <p:cNvSpPr>
            <a:spLocks noGrp="1"/>
          </p:cNvSpPr>
          <p:nvPr>
            <p:ph type="sldNum" sz="quarter" idx="12"/>
          </p:nvPr>
        </p:nvSpPr>
        <p:spPr/>
        <p:txBody>
          <a:bodyPr/>
          <a:lstStyle/>
          <a:p>
            <a:pPr>
              <a:defRPr/>
            </a:pPr>
            <a:fld id="{A8F77ACA-F70E-FC48-8F8E-3B3052250F48}" type="slidenum">
              <a:rPr lang="en-US" smtClean="0"/>
              <a:pPr>
                <a:defRPr/>
              </a:pPr>
              <a:t>187</a:t>
            </a:fld>
            <a:endParaRPr lang="en-US"/>
          </a:p>
        </p:txBody>
      </p:sp>
    </p:spTree>
    <p:extLst>
      <p:ext uri="{BB962C8B-B14F-4D97-AF65-F5344CB8AC3E}">
        <p14:creationId xmlns:p14="http://schemas.microsoft.com/office/powerpoint/2010/main" val="1230756411"/>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B2840-5423-4FC4-93BD-D993F0D192A5}"/>
              </a:ext>
            </a:extLst>
          </p:cNvPr>
          <p:cNvSpPr>
            <a:spLocks noGrp="1"/>
          </p:cNvSpPr>
          <p:nvPr>
            <p:ph type="title"/>
          </p:nvPr>
        </p:nvSpPr>
        <p:spPr>
          <a:xfrm>
            <a:off x="1667440" y="-6955"/>
            <a:ext cx="21031200" cy="1850502"/>
          </a:xfrm>
        </p:spPr>
        <p:txBody>
          <a:bodyPr>
            <a:normAutofit/>
          </a:bodyPr>
          <a:lstStyle/>
          <a:p>
            <a:pPr algn="ctr"/>
            <a:r>
              <a:rPr lang="en-US" sz="8000" dirty="0"/>
              <a:t>Context: Conceptual and Operational</a:t>
            </a:r>
          </a:p>
        </p:txBody>
      </p:sp>
      <p:sp>
        <p:nvSpPr>
          <p:cNvPr id="4" name="Oval 3">
            <a:extLst>
              <a:ext uri="{FF2B5EF4-FFF2-40B4-BE49-F238E27FC236}">
                <a16:creationId xmlns:a16="http://schemas.microsoft.com/office/drawing/2014/main" id="{BCD7A0E4-8BA2-4B1B-B2E1-A8C5A71FF6C6}"/>
              </a:ext>
            </a:extLst>
          </p:cNvPr>
          <p:cNvSpPr/>
          <p:nvPr/>
        </p:nvSpPr>
        <p:spPr>
          <a:xfrm>
            <a:off x="1676401" y="3381377"/>
            <a:ext cx="7579478" cy="2962710"/>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5" name="Oval 4">
            <a:extLst>
              <a:ext uri="{FF2B5EF4-FFF2-40B4-BE49-F238E27FC236}">
                <a16:creationId xmlns:a16="http://schemas.microsoft.com/office/drawing/2014/main" id="{96F7FA00-86A0-4FF2-9DCE-0FB989C52E8A}"/>
              </a:ext>
            </a:extLst>
          </p:cNvPr>
          <p:cNvSpPr/>
          <p:nvPr/>
        </p:nvSpPr>
        <p:spPr>
          <a:xfrm>
            <a:off x="14039002" y="5089867"/>
            <a:ext cx="5067864" cy="3284562"/>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6" name="Oval 5">
            <a:extLst>
              <a:ext uri="{FF2B5EF4-FFF2-40B4-BE49-F238E27FC236}">
                <a16:creationId xmlns:a16="http://schemas.microsoft.com/office/drawing/2014/main" id="{EC3E2B5B-9481-46DF-9B9C-1A654568A1E1}"/>
              </a:ext>
            </a:extLst>
          </p:cNvPr>
          <p:cNvSpPr/>
          <p:nvPr/>
        </p:nvSpPr>
        <p:spPr>
          <a:xfrm>
            <a:off x="19780161" y="6344087"/>
            <a:ext cx="3798626" cy="1733266"/>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8" name="Oval 7">
            <a:extLst>
              <a:ext uri="{FF2B5EF4-FFF2-40B4-BE49-F238E27FC236}">
                <a16:creationId xmlns:a16="http://schemas.microsoft.com/office/drawing/2014/main" id="{C460873D-783B-4894-8373-46028274831B}"/>
              </a:ext>
            </a:extLst>
          </p:cNvPr>
          <p:cNvSpPr/>
          <p:nvPr/>
        </p:nvSpPr>
        <p:spPr>
          <a:xfrm>
            <a:off x="19276068" y="8913542"/>
            <a:ext cx="2906104" cy="1750092"/>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9" name="TextBox 8">
            <a:extLst>
              <a:ext uri="{FF2B5EF4-FFF2-40B4-BE49-F238E27FC236}">
                <a16:creationId xmlns:a16="http://schemas.microsoft.com/office/drawing/2014/main" id="{59ECEB75-1ADE-4F45-BDC5-76832915C161}"/>
              </a:ext>
            </a:extLst>
          </p:cNvPr>
          <p:cNvSpPr txBox="1"/>
          <p:nvPr/>
        </p:nvSpPr>
        <p:spPr>
          <a:xfrm>
            <a:off x="3468453" y="2213818"/>
            <a:ext cx="4889806" cy="1077218"/>
          </a:xfrm>
          <a:prstGeom prst="rect">
            <a:avLst/>
          </a:prstGeom>
          <a:noFill/>
        </p:spPr>
        <p:txBody>
          <a:bodyPr wrap="square" rtlCol="0">
            <a:spAutoFit/>
          </a:bodyPr>
          <a:lstStyle/>
          <a:p>
            <a:pPr algn="ctr"/>
            <a:r>
              <a:rPr lang="en-US" dirty="0"/>
              <a:t>“Conceptual” </a:t>
            </a:r>
          </a:p>
          <a:p>
            <a:pPr algn="ctr"/>
            <a:r>
              <a:rPr lang="en-US" dirty="0"/>
              <a:t>Ontologies</a:t>
            </a:r>
          </a:p>
        </p:txBody>
      </p:sp>
      <p:sp>
        <p:nvSpPr>
          <p:cNvPr id="10" name="Freeform: Shape 9">
            <a:extLst>
              <a:ext uri="{FF2B5EF4-FFF2-40B4-BE49-F238E27FC236}">
                <a16:creationId xmlns:a16="http://schemas.microsoft.com/office/drawing/2014/main" id="{7DF43179-485F-4F35-B8C6-8DB7670C23D3}"/>
              </a:ext>
            </a:extLst>
          </p:cNvPr>
          <p:cNvSpPr/>
          <p:nvPr/>
        </p:nvSpPr>
        <p:spPr>
          <a:xfrm>
            <a:off x="3201941" y="4146629"/>
            <a:ext cx="2715906" cy="1508766"/>
          </a:xfrm>
          <a:custGeom>
            <a:avLst/>
            <a:gdLst>
              <a:gd name="connsiteX0" fmla="*/ 928048 w 1589965"/>
              <a:gd name="connsiteY0" fmla="*/ 304007 h 754383"/>
              <a:gd name="connsiteX1" fmla="*/ 928048 w 1589965"/>
              <a:gd name="connsiteY1" fmla="*/ 304007 h 754383"/>
              <a:gd name="connsiteX2" fmla="*/ 962168 w 1589965"/>
              <a:gd name="connsiteY2" fmla="*/ 256239 h 754383"/>
              <a:gd name="connsiteX3" fmla="*/ 1037230 w 1589965"/>
              <a:gd name="connsiteY3" fmla="*/ 215296 h 754383"/>
              <a:gd name="connsiteX4" fmla="*/ 1105469 w 1589965"/>
              <a:gd name="connsiteY4" fmla="*/ 208472 h 754383"/>
              <a:gd name="connsiteX5" fmla="*/ 1187356 w 1589965"/>
              <a:gd name="connsiteY5" fmla="*/ 188001 h 754383"/>
              <a:gd name="connsiteX6" fmla="*/ 1221475 w 1589965"/>
              <a:gd name="connsiteY6" fmla="*/ 174353 h 754383"/>
              <a:gd name="connsiteX7" fmla="*/ 1289714 w 1589965"/>
              <a:gd name="connsiteY7" fmla="*/ 160705 h 754383"/>
              <a:gd name="connsiteX8" fmla="*/ 1330657 w 1589965"/>
              <a:gd name="connsiteY8" fmla="*/ 153881 h 754383"/>
              <a:gd name="connsiteX9" fmla="*/ 1405720 w 1589965"/>
              <a:gd name="connsiteY9" fmla="*/ 147057 h 754383"/>
              <a:gd name="connsiteX10" fmla="*/ 1405720 w 1589965"/>
              <a:gd name="connsiteY10" fmla="*/ 147057 h 754383"/>
              <a:gd name="connsiteX11" fmla="*/ 1453487 w 1589965"/>
              <a:gd name="connsiteY11" fmla="*/ 188001 h 754383"/>
              <a:gd name="connsiteX12" fmla="*/ 1473959 w 1589965"/>
              <a:gd name="connsiteY12" fmla="*/ 208472 h 754383"/>
              <a:gd name="connsiteX13" fmla="*/ 1480783 w 1589965"/>
              <a:gd name="connsiteY13" fmla="*/ 228944 h 754383"/>
              <a:gd name="connsiteX14" fmla="*/ 1508078 w 1589965"/>
              <a:gd name="connsiteY14" fmla="*/ 269887 h 754383"/>
              <a:gd name="connsiteX15" fmla="*/ 1528550 w 1589965"/>
              <a:gd name="connsiteY15" fmla="*/ 317654 h 754383"/>
              <a:gd name="connsiteX16" fmla="*/ 1549021 w 1589965"/>
              <a:gd name="connsiteY16" fmla="*/ 338126 h 754383"/>
              <a:gd name="connsiteX17" fmla="*/ 1569493 w 1589965"/>
              <a:gd name="connsiteY17" fmla="*/ 365422 h 754383"/>
              <a:gd name="connsiteX18" fmla="*/ 1576317 w 1589965"/>
              <a:gd name="connsiteY18" fmla="*/ 399541 h 754383"/>
              <a:gd name="connsiteX19" fmla="*/ 1589965 w 1589965"/>
              <a:gd name="connsiteY19" fmla="*/ 454132 h 754383"/>
              <a:gd name="connsiteX20" fmla="*/ 1576317 w 1589965"/>
              <a:gd name="connsiteY20" fmla="*/ 638377 h 754383"/>
              <a:gd name="connsiteX21" fmla="*/ 1549021 w 1589965"/>
              <a:gd name="connsiteY21" fmla="*/ 658848 h 754383"/>
              <a:gd name="connsiteX22" fmla="*/ 1487606 w 1589965"/>
              <a:gd name="connsiteY22" fmla="*/ 679320 h 754383"/>
              <a:gd name="connsiteX23" fmla="*/ 1467135 w 1589965"/>
              <a:gd name="connsiteY23" fmla="*/ 679320 h 754383"/>
              <a:gd name="connsiteX24" fmla="*/ 1480783 w 1589965"/>
              <a:gd name="connsiteY24" fmla="*/ 706616 h 754383"/>
              <a:gd name="connsiteX25" fmla="*/ 1187356 w 1589965"/>
              <a:gd name="connsiteY25" fmla="*/ 713439 h 754383"/>
              <a:gd name="connsiteX26" fmla="*/ 1146412 w 1589965"/>
              <a:gd name="connsiteY26" fmla="*/ 699792 h 754383"/>
              <a:gd name="connsiteX27" fmla="*/ 1091821 w 1589965"/>
              <a:gd name="connsiteY27" fmla="*/ 686144 h 754383"/>
              <a:gd name="connsiteX28" fmla="*/ 880281 w 1589965"/>
              <a:gd name="connsiteY28" fmla="*/ 652024 h 754383"/>
              <a:gd name="connsiteX29" fmla="*/ 750627 w 1589965"/>
              <a:gd name="connsiteY29" fmla="*/ 658848 h 754383"/>
              <a:gd name="connsiteX30" fmla="*/ 689212 w 1589965"/>
              <a:gd name="connsiteY30" fmla="*/ 672496 h 754383"/>
              <a:gd name="connsiteX31" fmla="*/ 668741 w 1589965"/>
              <a:gd name="connsiteY31" fmla="*/ 686144 h 754383"/>
              <a:gd name="connsiteX32" fmla="*/ 620974 w 1589965"/>
              <a:gd name="connsiteY32" fmla="*/ 692968 h 754383"/>
              <a:gd name="connsiteX33" fmla="*/ 607326 w 1589965"/>
              <a:gd name="connsiteY33" fmla="*/ 754383 h 754383"/>
              <a:gd name="connsiteX34" fmla="*/ 607326 w 1589965"/>
              <a:gd name="connsiteY34" fmla="*/ 754383 h 754383"/>
              <a:gd name="connsiteX35" fmla="*/ 559559 w 1589965"/>
              <a:gd name="connsiteY35" fmla="*/ 706616 h 754383"/>
              <a:gd name="connsiteX36" fmla="*/ 518615 w 1589965"/>
              <a:gd name="connsiteY36" fmla="*/ 686144 h 754383"/>
              <a:gd name="connsiteX37" fmla="*/ 477672 w 1589965"/>
              <a:gd name="connsiteY37" fmla="*/ 645201 h 754383"/>
              <a:gd name="connsiteX38" fmla="*/ 436729 w 1589965"/>
              <a:gd name="connsiteY38" fmla="*/ 611081 h 754383"/>
              <a:gd name="connsiteX39" fmla="*/ 395786 w 1589965"/>
              <a:gd name="connsiteY39" fmla="*/ 549666 h 754383"/>
              <a:gd name="connsiteX40" fmla="*/ 286603 w 1589965"/>
              <a:gd name="connsiteY40" fmla="*/ 406365 h 754383"/>
              <a:gd name="connsiteX41" fmla="*/ 211541 w 1589965"/>
              <a:gd name="connsiteY41" fmla="*/ 304007 h 754383"/>
              <a:gd name="connsiteX42" fmla="*/ 109183 w 1589965"/>
              <a:gd name="connsiteY42" fmla="*/ 188001 h 754383"/>
              <a:gd name="connsiteX43" fmla="*/ 54592 w 1589965"/>
              <a:gd name="connsiteY43" fmla="*/ 106114 h 754383"/>
              <a:gd name="connsiteX44" fmla="*/ 34120 w 1589965"/>
              <a:gd name="connsiteY44" fmla="*/ 85642 h 754383"/>
              <a:gd name="connsiteX45" fmla="*/ 20472 w 1589965"/>
              <a:gd name="connsiteY45" fmla="*/ 58347 h 754383"/>
              <a:gd name="connsiteX46" fmla="*/ 0 w 1589965"/>
              <a:gd name="connsiteY46" fmla="*/ 17404 h 754383"/>
              <a:gd name="connsiteX47" fmla="*/ 259308 w 1589965"/>
              <a:gd name="connsiteY47" fmla="*/ 24227 h 754383"/>
              <a:gd name="connsiteX48" fmla="*/ 300251 w 1589965"/>
              <a:gd name="connsiteY48" fmla="*/ 37875 h 754383"/>
              <a:gd name="connsiteX49" fmla="*/ 334371 w 1589965"/>
              <a:gd name="connsiteY49" fmla="*/ 44699 h 754383"/>
              <a:gd name="connsiteX50" fmla="*/ 341195 w 1589965"/>
              <a:gd name="connsiteY50" fmla="*/ 44699 h 754383"/>
              <a:gd name="connsiteX51" fmla="*/ 395786 w 1589965"/>
              <a:gd name="connsiteY51" fmla="*/ 3756 h 754383"/>
              <a:gd name="connsiteX52" fmla="*/ 429905 w 1589965"/>
              <a:gd name="connsiteY52" fmla="*/ 10580 h 754383"/>
              <a:gd name="connsiteX53" fmla="*/ 484496 w 1589965"/>
              <a:gd name="connsiteY53" fmla="*/ 44699 h 754383"/>
              <a:gd name="connsiteX54" fmla="*/ 498144 w 1589965"/>
              <a:gd name="connsiteY54" fmla="*/ 65171 h 754383"/>
              <a:gd name="connsiteX55" fmla="*/ 539087 w 1589965"/>
              <a:gd name="connsiteY55" fmla="*/ 106114 h 754383"/>
              <a:gd name="connsiteX56" fmla="*/ 600502 w 1589965"/>
              <a:gd name="connsiteY56" fmla="*/ 174353 h 754383"/>
              <a:gd name="connsiteX57" fmla="*/ 627797 w 1589965"/>
              <a:gd name="connsiteY57" fmla="*/ 201648 h 754383"/>
              <a:gd name="connsiteX58" fmla="*/ 648269 w 1589965"/>
              <a:gd name="connsiteY58" fmla="*/ 228944 h 754383"/>
              <a:gd name="connsiteX59" fmla="*/ 675565 w 1589965"/>
              <a:gd name="connsiteY59" fmla="*/ 249416 h 754383"/>
              <a:gd name="connsiteX60" fmla="*/ 730156 w 1589965"/>
              <a:gd name="connsiteY60" fmla="*/ 317654 h 754383"/>
              <a:gd name="connsiteX61" fmla="*/ 750627 w 1589965"/>
              <a:gd name="connsiteY61" fmla="*/ 324478 h 754383"/>
              <a:gd name="connsiteX62" fmla="*/ 812042 w 1589965"/>
              <a:gd name="connsiteY62" fmla="*/ 365422 h 754383"/>
              <a:gd name="connsiteX63" fmla="*/ 832514 w 1589965"/>
              <a:gd name="connsiteY63" fmla="*/ 379069 h 754383"/>
              <a:gd name="connsiteX64" fmla="*/ 866633 w 1589965"/>
              <a:gd name="connsiteY64" fmla="*/ 385893 h 754383"/>
              <a:gd name="connsiteX65" fmla="*/ 893929 w 1589965"/>
              <a:gd name="connsiteY65" fmla="*/ 379069 h 754383"/>
              <a:gd name="connsiteX66" fmla="*/ 900753 w 1589965"/>
              <a:gd name="connsiteY66" fmla="*/ 358598 h 754383"/>
              <a:gd name="connsiteX67" fmla="*/ 934872 w 1589965"/>
              <a:gd name="connsiteY67" fmla="*/ 297183 h 754383"/>
              <a:gd name="connsiteX68" fmla="*/ 941696 w 1589965"/>
              <a:gd name="connsiteY68" fmla="*/ 276711 h 754383"/>
              <a:gd name="connsiteX69" fmla="*/ 928048 w 1589965"/>
              <a:gd name="connsiteY69" fmla="*/ 304007 h 754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589965" h="754383">
                <a:moveTo>
                  <a:pt x="928048" y="304007"/>
                </a:moveTo>
                <a:lnTo>
                  <a:pt x="928048" y="304007"/>
                </a:lnTo>
                <a:cubicBezTo>
                  <a:pt x="939421" y="288084"/>
                  <a:pt x="948332" y="270075"/>
                  <a:pt x="962168" y="256239"/>
                </a:cubicBezTo>
                <a:cubicBezTo>
                  <a:pt x="975475" y="242932"/>
                  <a:pt x="1016131" y="219516"/>
                  <a:pt x="1037230" y="215296"/>
                </a:cubicBezTo>
                <a:cubicBezTo>
                  <a:pt x="1059646" y="210813"/>
                  <a:pt x="1082723" y="210747"/>
                  <a:pt x="1105469" y="208472"/>
                </a:cubicBezTo>
                <a:cubicBezTo>
                  <a:pt x="1187107" y="175817"/>
                  <a:pt x="1084679" y="213670"/>
                  <a:pt x="1187356" y="188001"/>
                </a:cubicBezTo>
                <a:cubicBezTo>
                  <a:pt x="1199239" y="185030"/>
                  <a:pt x="1209639" y="177509"/>
                  <a:pt x="1221475" y="174353"/>
                </a:cubicBezTo>
                <a:cubicBezTo>
                  <a:pt x="1243889" y="168376"/>
                  <a:pt x="1266915" y="164980"/>
                  <a:pt x="1289714" y="160705"/>
                </a:cubicBezTo>
                <a:cubicBezTo>
                  <a:pt x="1303313" y="158155"/>
                  <a:pt x="1316916" y="155498"/>
                  <a:pt x="1330657" y="153881"/>
                </a:cubicBezTo>
                <a:cubicBezTo>
                  <a:pt x="1355609" y="150945"/>
                  <a:pt x="1405720" y="147057"/>
                  <a:pt x="1405720" y="147057"/>
                </a:cubicBezTo>
                <a:lnTo>
                  <a:pt x="1405720" y="147057"/>
                </a:lnTo>
                <a:cubicBezTo>
                  <a:pt x="1421642" y="160705"/>
                  <a:pt x="1437899" y="173972"/>
                  <a:pt x="1453487" y="188001"/>
                </a:cubicBezTo>
                <a:cubicBezTo>
                  <a:pt x="1460660" y="194457"/>
                  <a:pt x="1468606" y="200442"/>
                  <a:pt x="1473959" y="208472"/>
                </a:cubicBezTo>
                <a:cubicBezTo>
                  <a:pt x="1477949" y="214457"/>
                  <a:pt x="1477290" y="222656"/>
                  <a:pt x="1480783" y="228944"/>
                </a:cubicBezTo>
                <a:cubicBezTo>
                  <a:pt x="1488749" y="243282"/>
                  <a:pt x="1501617" y="254811"/>
                  <a:pt x="1508078" y="269887"/>
                </a:cubicBezTo>
                <a:cubicBezTo>
                  <a:pt x="1514902" y="285809"/>
                  <a:pt x="1519637" y="302800"/>
                  <a:pt x="1528550" y="317654"/>
                </a:cubicBezTo>
                <a:cubicBezTo>
                  <a:pt x="1533515" y="325929"/>
                  <a:pt x="1542741" y="330799"/>
                  <a:pt x="1549021" y="338126"/>
                </a:cubicBezTo>
                <a:cubicBezTo>
                  <a:pt x="1556423" y="346761"/>
                  <a:pt x="1562669" y="356323"/>
                  <a:pt x="1569493" y="365422"/>
                </a:cubicBezTo>
                <a:cubicBezTo>
                  <a:pt x="1571768" y="376795"/>
                  <a:pt x="1573709" y="388240"/>
                  <a:pt x="1576317" y="399541"/>
                </a:cubicBezTo>
                <a:cubicBezTo>
                  <a:pt x="1580535" y="417818"/>
                  <a:pt x="1589965" y="435375"/>
                  <a:pt x="1589965" y="454132"/>
                </a:cubicBezTo>
                <a:cubicBezTo>
                  <a:pt x="1589965" y="515715"/>
                  <a:pt x="1588395" y="577990"/>
                  <a:pt x="1576317" y="638377"/>
                </a:cubicBezTo>
                <a:cubicBezTo>
                  <a:pt x="1574087" y="649529"/>
                  <a:pt x="1558963" y="653325"/>
                  <a:pt x="1549021" y="658848"/>
                </a:cubicBezTo>
                <a:cubicBezTo>
                  <a:pt x="1535620" y="666293"/>
                  <a:pt x="1504255" y="676941"/>
                  <a:pt x="1487606" y="679320"/>
                </a:cubicBezTo>
                <a:cubicBezTo>
                  <a:pt x="1480851" y="680285"/>
                  <a:pt x="1473959" y="679320"/>
                  <a:pt x="1467135" y="679320"/>
                </a:cubicBezTo>
                <a:lnTo>
                  <a:pt x="1480783" y="706616"/>
                </a:lnTo>
                <a:cubicBezTo>
                  <a:pt x="1351195" y="717414"/>
                  <a:pt x="1310634" y="728232"/>
                  <a:pt x="1187356" y="713439"/>
                </a:cubicBezTo>
                <a:cubicBezTo>
                  <a:pt x="1173072" y="711725"/>
                  <a:pt x="1160245" y="703744"/>
                  <a:pt x="1146412" y="699792"/>
                </a:cubicBezTo>
                <a:cubicBezTo>
                  <a:pt x="1128377" y="694639"/>
                  <a:pt x="1110214" y="689823"/>
                  <a:pt x="1091821" y="686144"/>
                </a:cubicBezTo>
                <a:cubicBezTo>
                  <a:pt x="1004948" y="668769"/>
                  <a:pt x="964868" y="664108"/>
                  <a:pt x="880281" y="652024"/>
                </a:cubicBezTo>
                <a:cubicBezTo>
                  <a:pt x="837063" y="654299"/>
                  <a:pt x="793659" y="654237"/>
                  <a:pt x="750627" y="658848"/>
                </a:cubicBezTo>
                <a:cubicBezTo>
                  <a:pt x="729775" y="661082"/>
                  <a:pt x="709107" y="665864"/>
                  <a:pt x="689212" y="672496"/>
                </a:cubicBezTo>
                <a:cubicBezTo>
                  <a:pt x="681432" y="675089"/>
                  <a:pt x="676596" y="683787"/>
                  <a:pt x="668741" y="686144"/>
                </a:cubicBezTo>
                <a:cubicBezTo>
                  <a:pt x="653335" y="690766"/>
                  <a:pt x="636896" y="690693"/>
                  <a:pt x="620974" y="692968"/>
                </a:cubicBezTo>
                <a:cubicBezTo>
                  <a:pt x="599755" y="724795"/>
                  <a:pt x="607326" y="705238"/>
                  <a:pt x="607326" y="754383"/>
                </a:cubicBezTo>
                <a:lnTo>
                  <a:pt x="607326" y="754383"/>
                </a:lnTo>
                <a:cubicBezTo>
                  <a:pt x="591404" y="738461"/>
                  <a:pt x="577142" y="720683"/>
                  <a:pt x="559559" y="706616"/>
                </a:cubicBezTo>
                <a:cubicBezTo>
                  <a:pt x="440993" y="611764"/>
                  <a:pt x="648045" y="801193"/>
                  <a:pt x="518615" y="686144"/>
                </a:cubicBezTo>
                <a:cubicBezTo>
                  <a:pt x="504189" y="673321"/>
                  <a:pt x="491900" y="658243"/>
                  <a:pt x="477672" y="645201"/>
                </a:cubicBezTo>
                <a:cubicBezTo>
                  <a:pt x="464576" y="633196"/>
                  <a:pt x="448291" y="624570"/>
                  <a:pt x="436729" y="611081"/>
                </a:cubicBezTo>
                <a:cubicBezTo>
                  <a:pt x="420717" y="592400"/>
                  <a:pt x="410336" y="569507"/>
                  <a:pt x="395786" y="549666"/>
                </a:cubicBezTo>
                <a:cubicBezTo>
                  <a:pt x="360273" y="501240"/>
                  <a:pt x="322634" y="454406"/>
                  <a:pt x="286603" y="406365"/>
                </a:cubicBezTo>
                <a:cubicBezTo>
                  <a:pt x="261217" y="372517"/>
                  <a:pt x="241459" y="333925"/>
                  <a:pt x="211541" y="304007"/>
                </a:cubicBezTo>
                <a:cubicBezTo>
                  <a:pt x="150535" y="243001"/>
                  <a:pt x="154538" y="252795"/>
                  <a:pt x="109183" y="188001"/>
                </a:cubicBezTo>
                <a:cubicBezTo>
                  <a:pt x="90371" y="161126"/>
                  <a:pt x="77789" y="129311"/>
                  <a:pt x="54592" y="106114"/>
                </a:cubicBezTo>
                <a:cubicBezTo>
                  <a:pt x="47768" y="99290"/>
                  <a:pt x="39729" y="93495"/>
                  <a:pt x="34120" y="85642"/>
                </a:cubicBezTo>
                <a:cubicBezTo>
                  <a:pt x="28207" y="77365"/>
                  <a:pt x="25519" y="67179"/>
                  <a:pt x="20472" y="58347"/>
                </a:cubicBezTo>
                <a:cubicBezTo>
                  <a:pt x="-693" y="21309"/>
                  <a:pt x="12511" y="54936"/>
                  <a:pt x="0" y="17404"/>
                </a:cubicBezTo>
                <a:cubicBezTo>
                  <a:pt x="94040" y="-13943"/>
                  <a:pt x="36368" y="2477"/>
                  <a:pt x="259308" y="24227"/>
                </a:cubicBezTo>
                <a:cubicBezTo>
                  <a:pt x="273626" y="25624"/>
                  <a:pt x="286372" y="34090"/>
                  <a:pt x="300251" y="37875"/>
                </a:cubicBezTo>
                <a:cubicBezTo>
                  <a:pt x="311441" y="40927"/>
                  <a:pt x="334371" y="44699"/>
                  <a:pt x="334371" y="44699"/>
                </a:cubicBezTo>
                <a:lnTo>
                  <a:pt x="341195" y="44699"/>
                </a:lnTo>
                <a:cubicBezTo>
                  <a:pt x="359392" y="31051"/>
                  <a:pt x="374556" y="11921"/>
                  <a:pt x="395786" y="3756"/>
                </a:cubicBezTo>
                <a:cubicBezTo>
                  <a:pt x="406611" y="-408"/>
                  <a:pt x="419374" y="5720"/>
                  <a:pt x="429905" y="10580"/>
                </a:cubicBezTo>
                <a:cubicBezTo>
                  <a:pt x="449389" y="19572"/>
                  <a:pt x="484496" y="44699"/>
                  <a:pt x="484496" y="44699"/>
                </a:cubicBezTo>
                <a:cubicBezTo>
                  <a:pt x="489045" y="51523"/>
                  <a:pt x="492695" y="59041"/>
                  <a:pt x="498144" y="65171"/>
                </a:cubicBezTo>
                <a:cubicBezTo>
                  <a:pt x="510967" y="79597"/>
                  <a:pt x="528381" y="90055"/>
                  <a:pt x="539087" y="106114"/>
                </a:cubicBezTo>
                <a:cubicBezTo>
                  <a:pt x="565226" y="145322"/>
                  <a:pt x="546936" y="120787"/>
                  <a:pt x="600502" y="174353"/>
                </a:cubicBezTo>
                <a:cubicBezTo>
                  <a:pt x="609600" y="183451"/>
                  <a:pt x="620077" y="191354"/>
                  <a:pt x="627797" y="201648"/>
                </a:cubicBezTo>
                <a:cubicBezTo>
                  <a:pt x="634621" y="210747"/>
                  <a:pt x="640227" y="220902"/>
                  <a:pt x="648269" y="228944"/>
                </a:cubicBezTo>
                <a:cubicBezTo>
                  <a:pt x="656311" y="236986"/>
                  <a:pt x="667523" y="241374"/>
                  <a:pt x="675565" y="249416"/>
                </a:cubicBezTo>
                <a:cubicBezTo>
                  <a:pt x="696097" y="269948"/>
                  <a:pt x="705284" y="301073"/>
                  <a:pt x="730156" y="317654"/>
                </a:cubicBezTo>
                <a:cubicBezTo>
                  <a:pt x="736141" y="321644"/>
                  <a:pt x="743803" y="322203"/>
                  <a:pt x="750627" y="324478"/>
                </a:cubicBezTo>
                <a:cubicBezTo>
                  <a:pt x="785806" y="359657"/>
                  <a:pt x="756273" y="334439"/>
                  <a:pt x="812042" y="365422"/>
                </a:cubicBezTo>
                <a:cubicBezTo>
                  <a:pt x="819211" y="369405"/>
                  <a:pt x="824835" y="376189"/>
                  <a:pt x="832514" y="379069"/>
                </a:cubicBezTo>
                <a:cubicBezTo>
                  <a:pt x="843374" y="383141"/>
                  <a:pt x="855260" y="383618"/>
                  <a:pt x="866633" y="385893"/>
                </a:cubicBezTo>
                <a:cubicBezTo>
                  <a:pt x="875732" y="383618"/>
                  <a:pt x="886605" y="384928"/>
                  <a:pt x="893929" y="379069"/>
                </a:cubicBezTo>
                <a:cubicBezTo>
                  <a:pt x="899546" y="374576"/>
                  <a:pt x="898228" y="365333"/>
                  <a:pt x="900753" y="358598"/>
                </a:cubicBezTo>
                <a:cubicBezTo>
                  <a:pt x="916391" y="316894"/>
                  <a:pt x="909123" y="331514"/>
                  <a:pt x="934872" y="297183"/>
                </a:cubicBezTo>
                <a:cubicBezTo>
                  <a:pt x="937147" y="290359"/>
                  <a:pt x="936610" y="281797"/>
                  <a:pt x="941696" y="276711"/>
                </a:cubicBezTo>
                <a:cubicBezTo>
                  <a:pt x="946782" y="271625"/>
                  <a:pt x="930323" y="299458"/>
                  <a:pt x="928048" y="30400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1" name="Freeform: Shape 10">
            <a:extLst>
              <a:ext uri="{FF2B5EF4-FFF2-40B4-BE49-F238E27FC236}">
                <a16:creationId xmlns:a16="http://schemas.microsoft.com/office/drawing/2014/main" id="{58A448C8-3B28-48FA-ABD6-7FEBC60EB000}"/>
              </a:ext>
            </a:extLst>
          </p:cNvPr>
          <p:cNvSpPr/>
          <p:nvPr/>
        </p:nvSpPr>
        <p:spPr>
          <a:xfrm>
            <a:off x="3625573" y="7507462"/>
            <a:ext cx="1651786" cy="971724"/>
          </a:xfrm>
          <a:custGeom>
            <a:avLst/>
            <a:gdLst>
              <a:gd name="connsiteX0" fmla="*/ 0 w 825893"/>
              <a:gd name="connsiteY0" fmla="*/ 165130 h 485862"/>
              <a:gd name="connsiteX1" fmla="*/ 0 w 825893"/>
              <a:gd name="connsiteY1" fmla="*/ 165130 h 485862"/>
              <a:gd name="connsiteX2" fmla="*/ 54591 w 825893"/>
              <a:gd name="connsiteY2" fmla="*/ 137834 h 485862"/>
              <a:gd name="connsiteX3" fmla="*/ 81887 w 825893"/>
              <a:gd name="connsiteY3" fmla="*/ 131010 h 485862"/>
              <a:gd name="connsiteX4" fmla="*/ 102358 w 825893"/>
              <a:gd name="connsiteY4" fmla="*/ 117362 h 485862"/>
              <a:gd name="connsiteX5" fmla="*/ 122830 w 825893"/>
              <a:gd name="connsiteY5" fmla="*/ 110538 h 485862"/>
              <a:gd name="connsiteX6" fmla="*/ 184245 w 825893"/>
              <a:gd name="connsiteY6" fmla="*/ 83243 h 485862"/>
              <a:gd name="connsiteX7" fmla="*/ 225188 w 825893"/>
              <a:gd name="connsiteY7" fmla="*/ 42300 h 485862"/>
              <a:gd name="connsiteX8" fmla="*/ 238836 w 825893"/>
              <a:gd name="connsiteY8" fmla="*/ 21828 h 485862"/>
              <a:gd name="connsiteX9" fmla="*/ 259308 w 825893"/>
              <a:gd name="connsiteY9" fmla="*/ 1356 h 485862"/>
              <a:gd name="connsiteX10" fmla="*/ 279779 w 825893"/>
              <a:gd name="connsiteY10" fmla="*/ 1356 h 485862"/>
              <a:gd name="connsiteX11" fmla="*/ 279779 w 825893"/>
              <a:gd name="connsiteY11" fmla="*/ 1356 h 485862"/>
              <a:gd name="connsiteX12" fmla="*/ 341194 w 825893"/>
              <a:gd name="connsiteY12" fmla="*/ 15004 h 485862"/>
              <a:gd name="connsiteX13" fmla="*/ 375314 w 825893"/>
              <a:gd name="connsiteY13" fmla="*/ 28652 h 485862"/>
              <a:gd name="connsiteX14" fmla="*/ 409433 w 825893"/>
              <a:gd name="connsiteY14" fmla="*/ 35476 h 485862"/>
              <a:gd name="connsiteX15" fmla="*/ 484496 w 825893"/>
              <a:gd name="connsiteY15" fmla="*/ 62771 h 485862"/>
              <a:gd name="connsiteX16" fmla="*/ 539087 w 825893"/>
              <a:gd name="connsiteY16" fmla="*/ 76419 h 485862"/>
              <a:gd name="connsiteX17" fmla="*/ 573206 w 825893"/>
              <a:gd name="connsiteY17" fmla="*/ 90067 h 485862"/>
              <a:gd name="connsiteX18" fmla="*/ 627797 w 825893"/>
              <a:gd name="connsiteY18" fmla="*/ 103715 h 485862"/>
              <a:gd name="connsiteX19" fmla="*/ 689212 w 825893"/>
              <a:gd name="connsiteY19" fmla="*/ 124186 h 485862"/>
              <a:gd name="connsiteX20" fmla="*/ 709684 w 825893"/>
              <a:gd name="connsiteY20" fmla="*/ 144658 h 485862"/>
              <a:gd name="connsiteX21" fmla="*/ 736979 w 825893"/>
              <a:gd name="connsiteY21" fmla="*/ 185601 h 485862"/>
              <a:gd name="connsiteX22" fmla="*/ 777923 w 825893"/>
              <a:gd name="connsiteY22" fmla="*/ 226544 h 485862"/>
              <a:gd name="connsiteX23" fmla="*/ 805218 w 825893"/>
              <a:gd name="connsiteY23" fmla="*/ 253840 h 485862"/>
              <a:gd name="connsiteX24" fmla="*/ 812042 w 825893"/>
              <a:gd name="connsiteY24" fmla="*/ 274312 h 485862"/>
              <a:gd name="connsiteX25" fmla="*/ 825690 w 825893"/>
              <a:gd name="connsiteY25" fmla="*/ 294783 h 485862"/>
              <a:gd name="connsiteX26" fmla="*/ 818866 w 825893"/>
              <a:gd name="connsiteY26" fmla="*/ 328903 h 485862"/>
              <a:gd name="connsiteX27" fmla="*/ 818866 w 825893"/>
              <a:gd name="connsiteY27" fmla="*/ 342550 h 485862"/>
              <a:gd name="connsiteX28" fmla="*/ 818866 w 825893"/>
              <a:gd name="connsiteY28" fmla="*/ 342550 h 485862"/>
              <a:gd name="connsiteX29" fmla="*/ 757451 w 825893"/>
              <a:gd name="connsiteY29" fmla="*/ 369846 h 485862"/>
              <a:gd name="connsiteX30" fmla="*/ 675564 w 825893"/>
              <a:gd name="connsiteY30" fmla="*/ 390318 h 485862"/>
              <a:gd name="connsiteX31" fmla="*/ 607326 w 825893"/>
              <a:gd name="connsiteY31" fmla="*/ 417613 h 485862"/>
              <a:gd name="connsiteX32" fmla="*/ 566382 w 825893"/>
              <a:gd name="connsiteY32" fmla="*/ 431261 h 485862"/>
              <a:gd name="connsiteX33" fmla="*/ 504967 w 825893"/>
              <a:gd name="connsiteY33" fmla="*/ 465380 h 485862"/>
              <a:gd name="connsiteX34" fmla="*/ 464024 w 825893"/>
              <a:gd name="connsiteY34" fmla="*/ 479028 h 485862"/>
              <a:gd name="connsiteX35" fmla="*/ 361666 w 825893"/>
              <a:gd name="connsiteY35" fmla="*/ 485852 h 485862"/>
              <a:gd name="connsiteX36" fmla="*/ 361666 w 825893"/>
              <a:gd name="connsiteY36" fmla="*/ 485852 h 485862"/>
              <a:gd name="connsiteX37" fmla="*/ 293427 w 825893"/>
              <a:gd name="connsiteY37" fmla="*/ 438085 h 485862"/>
              <a:gd name="connsiteX38" fmla="*/ 245660 w 825893"/>
              <a:gd name="connsiteY38" fmla="*/ 397141 h 485862"/>
              <a:gd name="connsiteX39" fmla="*/ 204717 w 825893"/>
              <a:gd name="connsiteY39" fmla="*/ 369846 h 485862"/>
              <a:gd name="connsiteX40" fmla="*/ 170597 w 825893"/>
              <a:gd name="connsiteY40" fmla="*/ 328903 h 485862"/>
              <a:gd name="connsiteX41" fmla="*/ 150126 w 825893"/>
              <a:gd name="connsiteY41" fmla="*/ 315255 h 485862"/>
              <a:gd name="connsiteX42" fmla="*/ 116006 w 825893"/>
              <a:gd name="connsiteY42" fmla="*/ 287959 h 485862"/>
              <a:gd name="connsiteX43" fmla="*/ 54591 w 825893"/>
              <a:gd name="connsiteY43" fmla="*/ 240192 h 485862"/>
              <a:gd name="connsiteX44" fmla="*/ 0 w 825893"/>
              <a:gd name="connsiteY44" fmla="*/ 165130 h 48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25893" h="485862">
                <a:moveTo>
                  <a:pt x="0" y="165130"/>
                </a:moveTo>
                <a:lnTo>
                  <a:pt x="0" y="165130"/>
                </a:lnTo>
                <a:cubicBezTo>
                  <a:pt x="18197" y="156031"/>
                  <a:pt x="35811" y="145659"/>
                  <a:pt x="54591" y="137834"/>
                </a:cubicBezTo>
                <a:cubicBezTo>
                  <a:pt x="63248" y="134227"/>
                  <a:pt x="73267" y="134705"/>
                  <a:pt x="81887" y="131010"/>
                </a:cubicBezTo>
                <a:cubicBezTo>
                  <a:pt x="89425" y="127779"/>
                  <a:pt x="95023" y="121030"/>
                  <a:pt x="102358" y="117362"/>
                </a:cubicBezTo>
                <a:cubicBezTo>
                  <a:pt x="108792" y="114145"/>
                  <a:pt x="116396" y="113755"/>
                  <a:pt x="122830" y="110538"/>
                </a:cubicBezTo>
                <a:cubicBezTo>
                  <a:pt x="181856" y="81026"/>
                  <a:pt x="132156" y="96265"/>
                  <a:pt x="184245" y="83243"/>
                </a:cubicBezTo>
                <a:cubicBezTo>
                  <a:pt x="197893" y="69595"/>
                  <a:pt x="214482" y="58359"/>
                  <a:pt x="225188" y="42300"/>
                </a:cubicBezTo>
                <a:cubicBezTo>
                  <a:pt x="229737" y="35476"/>
                  <a:pt x="233586" y="28129"/>
                  <a:pt x="238836" y="21828"/>
                </a:cubicBezTo>
                <a:cubicBezTo>
                  <a:pt x="245014" y="14414"/>
                  <a:pt x="250676" y="5672"/>
                  <a:pt x="259308" y="1356"/>
                </a:cubicBezTo>
                <a:cubicBezTo>
                  <a:pt x="265411" y="-1696"/>
                  <a:pt x="272955" y="1356"/>
                  <a:pt x="279779" y="1356"/>
                </a:cubicBezTo>
                <a:lnTo>
                  <a:pt x="279779" y="1356"/>
                </a:lnTo>
                <a:cubicBezTo>
                  <a:pt x="300251" y="5905"/>
                  <a:pt x="321030" y="9243"/>
                  <a:pt x="341194" y="15004"/>
                </a:cubicBezTo>
                <a:cubicBezTo>
                  <a:pt x="352972" y="18369"/>
                  <a:pt x="363581" y="25132"/>
                  <a:pt x="375314" y="28652"/>
                </a:cubicBezTo>
                <a:cubicBezTo>
                  <a:pt x="386423" y="31985"/>
                  <a:pt x="398243" y="32424"/>
                  <a:pt x="409433" y="35476"/>
                </a:cubicBezTo>
                <a:cubicBezTo>
                  <a:pt x="518077" y="65107"/>
                  <a:pt x="389268" y="33471"/>
                  <a:pt x="484496" y="62771"/>
                </a:cubicBezTo>
                <a:cubicBezTo>
                  <a:pt x="502424" y="68287"/>
                  <a:pt x="521159" y="70903"/>
                  <a:pt x="539087" y="76419"/>
                </a:cubicBezTo>
                <a:cubicBezTo>
                  <a:pt x="550794" y="80021"/>
                  <a:pt x="561499" y="86465"/>
                  <a:pt x="573206" y="90067"/>
                </a:cubicBezTo>
                <a:cubicBezTo>
                  <a:pt x="591134" y="95583"/>
                  <a:pt x="609869" y="98199"/>
                  <a:pt x="627797" y="103715"/>
                </a:cubicBezTo>
                <a:cubicBezTo>
                  <a:pt x="739153" y="137978"/>
                  <a:pt x="597566" y="101274"/>
                  <a:pt x="689212" y="124186"/>
                </a:cubicBezTo>
                <a:cubicBezTo>
                  <a:pt x="696036" y="131010"/>
                  <a:pt x="703759" y="137040"/>
                  <a:pt x="709684" y="144658"/>
                </a:cubicBezTo>
                <a:cubicBezTo>
                  <a:pt x="719754" y="157605"/>
                  <a:pt x="725381" y="174003"/>
                  <a:pt x="736979" y="185601"/>
                </a:cubicBezTo>
                <a:lnTo>
                  <a:pt x="777923" y="226544"/>
                </a:lnTo>
                <a:lnTo>
                  <a:pt x="805218" y="253840"/>
                </a:lnTo>
                <a:cubicBezTo>
                  <a:pt x="807493" y="260664"/>
                  <a:pt x="808825" y="267878"/>
                  <a:pt x="812042" y="274312"/>
                </a:cubicBezTo>
                <a:cubicBezTo>
                  <a:pt x="815710" y="281647"/>
                  <a:pt x="824673" y="286645"/>
                  <a:pt x="825690" y="294783"/>
                </a:cubicBezTo>
                <a:cubicBezTo>
                  <a:pt x="827129" y="306292"/>
                  <a:pt x="820506" y="317421"/>
                  <a:pt x="818866" y="328903"/>
                </a:cubicBezTo>
                <a:cubicBezTo>
                  <a:pt x="818223" y="333406"/>
                  <a:pt x="818866" y="338001"/>
                  <a:pt x="818866" y="342550"/>
                </a:cubicBezTo>
                <a:lnTo>
                  <a:pt x="818866" y="342550"/>
                </a:lnTo>
                <a:cubicBezTo>
                  <a:pt x="798394" y="351649"/>
                  <a:pt x="778704" y="362762"/>
                  <a:pt x="757451" y="369846"/>
                </a:cubicBezTo>
                <a:cubicBezTo>
                  <a:pt x="730759" y="378743"/>
                  <a:pt x="675564" y="390318"/>
                  <a:pt x="675564" y="390318"/>
                </a:cubicBezTo>
                <a:cubicBezTo>
                  <a:pt x="639627" y="414275"/>
                  <a:pt x="666386" y="399441"/>
                  <a:pt x="607326" y="417613"/>
                </a:cubicBezTo>
                <a:cubicBezTo>
                  <a:pt x="593576" y="421844"/>
                  <a:pt x="566382" y="431261"/>
                  <a:pt x="566382" y="431261"/>
                </a:cubicBezTo>
                <a:cubicBezTo>
                  <a:pt x="543040" y="466274"/>
                  <a:pt x="561646" y="447940"/>
                  <a:pt x="504967" y="465380"/>
                </a:cubicBezTo>
                <a:cubicBezTo>
                  <a:pt x="491217" y="469611"/>
                  <a:pt x="478214" y="476663"/>
                  <a:pt x="464024" y="479028"/>
                </a:cubicBezTo>
                <a:cubicBezTo>
                  <a:pt x="419681" y="486419"/>
                  <a:pt x="398480" y="485852"/>
                  <a:pt x="361666" y="485852"/>
                </a:cubicBezTo>
                <a:lnTo>
                  <a:pt x="361666" y="485852"/>
                </a:lnTo>
                <a:cubicBezTo>
                  <a:pt x="338920" y="469930"/>
                  <a:pt x="313060" y="457718"/>
                  <a:pt x="293427" y="438085"/>
                </a:cubicBezTo>
                <a:cubicBezTo>
                  <a:pt x="242636" y="387294"/>
                  <a:pt x="306929" y="449657"/>
                  <a:pt x="245660" y="397141"/>
                </a:cubicBezTo>
                <a:cubicBezTo>
                  <a:pt x="213133" y="369261"/>
                  <a:pt x="239537" y="381453"/>
                  <a:pt x="204717" y="369846"/>
                </a:cubicBezTo>
                <a:cubicBezTo>
                  <a:pt x="191296" y="349715"/>
                  <a:pt x="190302" y="345324"/>
                  <a:pt x="170597" y="328903"/>
                </a:cubicBezTo>
                <a:cubicBezTo>
                  <a:pt x="164297" y="323653"/>
                  <a:pt x="156687" y="320176"/>
                  <a:pt x="150126" y="315255"/>
                </a:cubicBezTo>
                <a:cubicBezTo>
                  <a:pt x="138474" y="306516"/>
                  <a:pt x="126783" y="297756"/>
                  <a:pt x="116006" y="287959"/>
                </a:cubicBezTo>
                <a:cubicBezTo>
                  <a:pt x="62709" y="239507"/>
                  <a:pt x="96082" y="254022"/>
                  <a:pt x="54591" y="240192"/>
                </a:cubicBezTo>
                <a:cubicBezTo>
                  <a:pt x="34634" y="210258"/>
                  <a:pt x="9098" y="177640"/>
                  <a:pt x="0" y="16513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2" name="Freeform: Shape 11">
            <a:extLst>
              <a:ext uri="{FF2B5EF4-FFF2-40B4-BE49-F238E27FC236}">
                <a16:creationId xmlns:a16="http://schemas.microsoft.com/office/drawing/2014/main" id="{72568EE5-F375-4EB3-BC85-55196FC930FE}"/>
              </a:ext>
            </a:extLst>
          </p:cNvPr>
          <p:cNvSpPr/>
          <p:nvPr/>
        </p:nvSpPr>
        <p:spPr>
          <a:xfrm>
            <a:off x="7550368" y="9113068"/>
            <a:ext cx="2142700" cy="778172"/>
          </a:xfrm>
          <a:custGeom>
            <a:avLst/>
            <a:gdLst>
              <a:gd name="connsiteX0" fmla="*/ 0 w 1071350"/>
              <a:gd name="connsiteY0" fmla="*/ 259433 h 389086"/>
              <a:gd name="connsiteX1" fmla="*/ 0 w 1071350"/>
              <a:gd name="connsiteY1" fmla="*/ 259433 h 389086"/>
              <a:gd name="connsiteX2" fmla="*/ 129654 w 1071350"/>
              <a:gd name="connsiteY2" fmla="*/ 245785 h 389086"/>
              <a:gd name="connsiteX3" fmla="*/ 163774 w 1071350"/>
              <a:gd name="connsiteY3" fmla="*/ 225313 h 389086"/>
              <a:gd name="connsiteX4" fmla="*/ 184245 w 1071350"/>
              <a:gd name="connsiteY4" fmla="*/ 218489 h 389086"/>
              <a:gd name="connsiteX5" fmla="*/ 259308 w 1071350"/>
              <a:gd name="connsiteY5" fmla="*/ 184370 h 389086"/>
              <a:gd name="connsiteX6" fmla="*/ 272956 w 1071350"/>
              <a:gd name="connsiteY6" fmla="*/ 163898 h 389086"/>
              <a:gd name="connsiteX7" fmla="*/ 320723 w 1071350"/>
              <a:gd name="connsiteY7" fmla="*/ 129779 h 389086"/>
              <a:gd name="connsiteX8" fmla="*/ 341194 w 1071350"/>
              <a:gd name="connsiteY8" fmla="*/ 109307 h 389086"/>
              <a:gd name="connsiteX9" fmla="*/ 395786 w 1071350"/>
              <a:gd name="connsiteY9" fmla="*/ 47892 h 389086"/>
              <a:gd name="connsiteX10" fmla="*/ 464024 w 1071350"/>
              <a:gd name="connsiteY10" fmla="*/ 27421 h 389086"/>
              <a:gd name="connsiteX11" fmla="*/ 504968 w 1071350"/>
              <a:gd name="connsiteY11" fmla="*/ 20597 h 389086"/>
              <a:gd name="connsiteX12" fmla="*/ 566383 w 1071350"/>
              <a:gd name="connsiteY12" fmla="*/ 6949 h 389086"/>
              <a:gd name="connsiteX13" fmla="*/ 566383 w 1071350"/>
              <a:gd name="connsiteY13" fmla="*/ 6949 h 389086"/>
              <a:gd name="connsiteX14" fmla="*/ 627797 w 1071350"/>
              <a:gd name="connsiteY14" fmla="*/ 125 h 389086"/>
              <a:gd name="connsiteX15" fmla="*/ 702860 w 1071350"/>
              <a:gd name="connsiteY15" fmla="*/ 13773 h 389086"/>
              <a:gd name="connsiteX16" fmla="*/ 757451 w 1071350"/>
              <a:gd name="connsiteY16" fmla="*/ 20597 h 389086"/>
              <a:gd name="connsiteX17" fmla="*/ 934872 w 1071350"/>
              <a:gd name="connsiteY17" fmla="*/ 41069 h 389086"/>
              <a:gd name="connsiteX18" fmla="*/ 1071350 w 1071350"/>
              <a:gd name="connsiteY18" fmla="*/ 20597 h 389086"/>
              <a:gd name="connsiteX19" fmla="*/ 1064526 w 1071350"/>
              <a:gd name="connsiteY19" fmla="*/ 20597 h 389086"/>
              <a:gd name="connsiteX20" fmla="*/ 1016759 w 1071350"/>
              <a:gd name="connsiteY20" fmla="*/ 61540 h 389086"/>
              <a:gd name="connsiteX21" fmla="*/ 996287 w 1071350"/>
              <a:gd name="connsiteY21" fmla="*/ 68364 h 389086"/>
              <a:gd name="connsiteX22" fmla="*/ 955344 w 1071350"/>
              <a:gd name="connsiteY22" fmla="*/ 109307 h 389086"/>
              <a:gd name="connsiteX23" fmla="*/ 900753 w 1071350"/>
              <a:gd name="connsiteY23" fmla="*/ 129779 h 389086"/>
              <a:gd name="connsiteX24" fmla="*/ 859809 w 1071350"/>
              <a:gd name="connsiteY24" fmla="*/ 143427 h 389086"/>
              <a:gd name="connsiteX25" fmla="*/ 825690 w 1071350"/>
              <a:gd name="connsiteY25" fmla="*/ 157075 h 389086"/>
              <a:gd name="connsiteX26" fmla="*/ 730156 w 1071350"/>
              <a:gd name="connsiteY26" fmla="*/ 198018 h 389086"/>
              <a:gd name="connsiteX27" fmla="*/ 689212 w 1071350"/>
              <a:gd name="connsiteY27" fmla="*/ 225313 h 389086"/>
              <a:gd name="connsiteX28" fmla="*/ 559559 w 1071350"/>
              <a:gd name="connsiteY28" fmla="*/ 218489 h 389086"/>
              <a:gd name="connsiteX29" fmla="*/ 511791 w 1071350"/>
              <a:gd name="connsiteY29" fmla="*/ 198018 h 389086"/>
              <a:gd name="connsiteX30" fmla="*/ 511791 w 1071350"/>
              <a:gd name="connsiteY30" fmla="*/ 191194 h 389086"/>
              <a:gd name="connsiteX31" fmla="*/ 511791 w 1071350"/>
              <a:gd name="connsiteY31" fmla="*/ 191194 h 389086"/>
              <a:gd name="connsiteX32" fmla="*/ 573206 w 1071350"/>
              <a:gd name="connsiteY32" fmla="*/ 252609 h 389086"/>
              <a:gd name="connsiteX33" fmla="*/ 614150 w 1071350"/>
              <a:gd name="connsiteY33" fmla="*/ 279904 h 389086"/>
              <a:gd name="connsiteX34" fmla="*/ 641445 w 1071350"/>
              <a:gd name="connsiteY34" fmla="*/ 307200 h 389086"/>
              <a:gd name="connsiteX35" fmla="*/ 661917 w 1071350"/>
              <a:gd name="connsiteY35" fmla="*/ 348143 h 389086"/>
              <a:gd name="connsiteX36" fmla="*/ 661917 w 1071350"/>
              <a:gd name="connsiteY36" fmla="*/ 368615 h 389086"/>
              <a:gd name="connsiteX37" fmla="*/ 661917 w 1071350"/>
              <a:gd name="connsiteY37" fmla="*/ 368615 h 389086"/>
              <a:gd name="connsiteX38" fmla="*/ 559559 w 1071350"/>
              <a:gd name="connsiteY38" fmla="*/ 361791 h 389086"/>
              <a:gd name="connsiteX39" fmla="*/ 532263 w 1071350"/>
              <a:gd name="connsiteY39" fmla="*/ 354967 h 389086"/>
              <a:gd name="connsiteX40" fmla="*/ 450377 w 1071350"/>
              <a:gd name="connsiteY40" fmla="*/ 341319 h 389086"/>
              <a:gd name="connsiteX41" fmla="*/ 327547 w 1071350"/>
              <a:gd name="connsiteY41" fmla="*/ 354967 h 389086"/>
              <a:gd name="connsiteX42" fmla="*/ 279780 w 1071350"/>
              <a:gd name="connsiteY42" fmla="*/ 382263 h 389086"/>
              <a:gd name="connsiteX43" fmla="*/ 245660 w 1071350"/>
              <a:gd name="connsiteY43" fmla="*/ 389086 h 389086"/>
              <a:gd name="connsiteX44" fmla="*/ 218365 w 1071350"/>
              <a:gd name="connsiteY44" fmla="*/ 368615 h 389086"/>
              <a:gd name="connsiteX45" fmla="*/ 218365 w 1071350"/>
              <a:gd name="connsiteY45" fmla="*/ 368615 h 389086"/>
              <a:gd name="connsiteX46" fmla="*/ 102359 w 1071350"/>
              <a:gd name="connsiteY46" fmla="*/ 361791 h 389086"/>
              <a:gd name="connsiteX47" fmla="*/ 81887 w 1071350"/>
              <a:gd name="connsiteY47" fmla="*/ 348143 h 389086"/>
              <a:gd name="connsiteX48" fmla="*/ 61415 w 1071350"/>
              <a:gd name="connsiteY48" fmla="*/ 341319 h 389086"/>
              <a:gd name="connsiteX49" fmla="*/ 40944 w 1071350"/>
              <a:gd name="connsiteY49" fmla="*/ 279904 h 389086"/>
              <a:gd name="connsiteX50" fmla="*/ 34120 w 1071350"/>
              <a:gd name="connsiteY50" fmla="*/ 259433 h 389086"/>
              <a:gd name="connsiteX51" fmla="*/ 0 w 1071350"/>
              <a:gd name="connsiteY51" fmla="*/ 259433 h 38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071350" h="389086">
                <a:moveTo>
                  <a:pt x="0" y="259433"/>
                </a:moveTo>
                <a:lnTo>
                  <a:pt x="0" y="259433"/>
                </a:lnTo>
                <a:cubicBezTo>
                  <a:pt x="43218" y="254884"/>
                  <a:pt x="87111" y="254648"/>
                  <a:pt x="129654" y="245785"/>
                </a:cubicBezTo>
                <a:cubicBezTo>
                  <a:pt x="142639" y="243080"/>
                  <a:pt x="151911" y="231245"/>
                  <a:pt x="163774" y="225313"/>
                </a:cubicBezTo>
                <a:cubicBezTo>
                  <a:pt x="170207" y="222096"/>
                  <a:pt x="177697" y="221465"/>
                  <a:pt x="184245" y="218489"/>
                </a:cubicBezTo>
                <a:cubicBezTo>
                  <a:pt x="268150" y="180350"/>
                  <a:pt x="211446" y="200324"/>
                  <a:pt x="259308" y="184370"/>
                </a:cubicBezTo>
                <a:cubicBezTo>
                  <a:pt x="263857" y="177546"/>
                  <a:pt x="267157" y="169697"/>
                  <a:pt x="272956" y="163898"/>
                </a:cubicBezTo>
                <a:cubicBezTo>
                  <a:pt x="297540" y="139314"/>
                  <a:pt x="297474" y="149153"/>
                  <a:pt x="320723" y="129779"/>
                </a:cubicBezTo>
                <a:cubicBezTo>
                  <a:pt x="328137" y="123601"/>
                  <a:pt x="335016" y="116721"/>
                  <a:pt x="341194" y="109307"/>
                </a:cubicBezTo>
                <a:cubicBezTo>
                  <a:pt x="358699" y="88301"/>
                  <a:pt x="365164" y="58098"/>
                  <a:pt x="395786" y="47892"/>
                </a:cubicBezTo>
                <a:cubicBezTo>
                  <a:pt x="419238" y="40076"/>
                  <a:pt x="438647" y="33277"/>
                  <a:pt x="464024" y="27421"/>
                </a:cubicBezTo>
                <a:cubicBezTo>
                  <a:pt x="477506" y="24310"/>
                  <a:pt x="491320" y="22872"/>
                  <a:pt x="504968" y="20597"/>
                </a:cubicBezTo>
                <a:cubicBezTo>
                  <a:pt x="547535" y="3570"/>
                  <a:pt x="526838" y="6949"/>
                  <a:pt x="566383" y="6949"/>
                </a:cubicBezTo>
                <a:lnTo>
                  <a:pt x="566383" y="6949"/>
                </a:lnTo>
                <a:cubicBezTo>
                  <a:pt x="586854" y="4674"/>
                  <a:pt x="607225" y="-904"/>
                  <a:pt x="627797" y="125"/>
                </a:cubicBezTo>
                <a:cubicBezTo>
                  <a:pt x="653196" y="1395"/>
                  <a:pt x="677740" y="9807"/>
                  <a:pt x="702860" y="13773"/>
                </a:cubicBezTo>
                <a:cubicBezTo>
                  <a:pt x="720974" y="16633"/>
                  <a:pt x="739225" y="18572"/>
                  <a:pt x="757451" y="20597"/>
                </a:cubicBezTo>
                <a:cubicBezTo>
                  <a:pt x="929931" y="39762"/>
                  <a:pt x="834155" y="26681"/>
                  <a:pt x="934872" y="41069"/>
                </a:cubicBezTo>
                <a:cubicBezTo>
                  <a:pt x="1062189" y="19849"/>
                  <a:pt x="1016194" y="20597"/>
                  <a:pt x="1071350" y="20597"/>
                </a:cubicBezTo>
                <a:lnTo>
                  <a:pt x="1064526" y="20597"/>
                </a:lnTo>
                <a:cubicBezTo>
                  <a:pt x="1048604" y="34245"/>
                  <a:pt x="1033939" y="49514"/>
                  <a:pt x="1016759" y="61540"/>
                </a:cubicBezTo>
                <a:cubicBezTo>
                  <a:pt x="1010866" y="65665"/>
                  <a:pt x="1001965" y="63948"/>
                  <a:pt x="996287" y="68364"/>
                </a:cubicBezTo>
                <a:cubicBezTo>
                  <a:pt x="981052" y="80213"/>
                  <a:pt x="973654" y="103204"/>
                  <a:pt x="955344" y="109307"/>
                </a:cubicBezTo>
                <a:cubicBezTo>
                  <a:pt x="894501" y="129588"/>
                  <a:pt x="990509" y="97140"/>
                  <a:pt x="900753" y="129779"/>
                </a:cubicBezTo>
                <a:cubicBezTo>
                  <a:pt x="887233" y="134695"/>
                  <a:pt x="873329" y="138511"/>
                  <a:pt x="859809" y="143427"/>
                </a:cubicBezTo>
                <a:cubicBezTo>
                  <a:pt x="848297" y="147613"/>
                  <a:pt x="837226" y="152955"/>
                  <a:pt x="825690" y="157075"/>
                </a:cubicBezTo>
                <a:cubicBezTo>
                  <a:pt x="756524" y="181777"/>
                  <a:pt x="779809" y="166421"/>
                  <a:pt x="730156" y="198018"/>
                </a:cubicBezTo>
                <a:cubicBezTo>
                  <a:pt x="716318" y="206824"/>
                  <a:pt x="689212" y="225313"/>
                  <a:pt x="689212" y="225313"/>
                </a:cubicBezTo>
                <a:cubicBezTo>
                  <a:pt x="645994" y="223038"/>
                  <a:pt x="602674" y="222238"/>
                  <a:pt x="559559" y="218489"/>
                </a:cubicBezTo>
                <a:cubicBezTo>
                  <a:pt x="542405" y="216997"/>
                  <a:pt x="524240" y="210467"/>
                  <a:pt x="511791" y="198018"/>
                </a:cubicBezTo>
                <a:lnTo>
                  <a:pt x="511791" y="191194"/>
                </a:lnTo>
                <a:lnTo>
                  <a:pt x="511791" y="191194"/>
                </a:lnTo>
                <a:cubicBezTo>
                  <a:pt x="606547" y="301740"/>
                  <a:pt x="516329" y="205212"/>
                  <a:pt x="573206" y="252609"/>
                </a:cubicBezTo>
                <a:cubicBezTo>
                  <a:pt x="607282" y="281005"/>
                  <a:pt x="578174" y="267912"/>
                  <a:pt x="614150" y="279904"/>
                </a:cubicBezTo>
                <a:cubicBezTo>
                  <a:pt x="629039" y="324570"/>
                  <a:pt x="608360" y="280731"/>
                  <a:pt x="641445" y="307200"/>
                </a:cubicBezTo>
                <a:cubicBezTo>
                  <a:pt x="650513" y="314455"/>
                  <a:pt x="660015" y="336732"/>
                  <a:pt x="661917" y="348143"/>
                </a:cubicBezTo>
                <a:cubicBezTo>
                  <a:pt x="663039" y="354874"/>
                  <a:pt x="661917" y="361791"/>
                  <a:pt x="661917" y="368615"/>
                </a:cubicBezTo>
                <a:lnTo>
                  <a:pt x="661917" y="368615"/>
                </a:lnTo>
                <a:cubicBezTo>
                  <a:pt x="627798" y="366340"/>
                  <a:pt x="593566" y="365371"/>
                  <a:pt x="559559" y="361791"/>
                </a:cubicBezTo>
                <a:cubicBezTo>
                  <a:pt x="550232" y="360809"/>
                  <a:pt x="541481" y="356695"/>
                  <a:pt x="532263" y="354967"/>
                </a:cubicBezTo>
                <a:cubicBezTo>
                  <a:pt x="505065" y="349867"/>
                  <a:pt x="477672" y="345868"/>
                  <a:pt x="450377" y="341319"/>
                </a:cubicBezTo>
                <a:cubicBezTo>
                  <a:pt x="444161" y="341941"/>
                  <a:pt x="340426" y="351747"/>
                  <a:pt x="327547" y="354967"/>
                </a:cubicBezTo>
                <a:cubicBezTo>
                  <a:pt x="278418" y="367249"/>
                  <a:pt x="320403" y="367030"/>
                  <a:pt x="279780" y="382263"/>
                </a:cubicBezTo>
                <a:cubicBezTo>
                  <a:pt x="268920" y="386335"/>
                  <a:pt x="257033" y="386812"/>
                  <a:pt x="245660" y="389086"/>
                </a:cubicBezTo>
                <a:cubicBezTo>
                  <a:pt x="222512" y="373655"/>
                  <a:pt x="230988" y="381238"/>
                  <a:pt x="218365" y="368615"/>
                </a:cubicBezTo>
                <a:lnTo>
                  <a:pt x="218365" y="368615"/>
                </a:lnTo>
                <a:cubicBezTo>
                  <a:pt x="179696" y="366340"/>
                  <a:pt x="140666" y="367537"/>
                  <a:pt x="102359" y="361791"/>
                </a:cubicBezTo>
                <a:cubicBezTo>
                  <a:pt x="94248" y="360574"/>
                  <a:pt x="89223" y="351811"/>
                  <a:pt x="81887" y="348143"/>
                </a:cubicBezTo>
                <a:cubicBezTo>
                  <a:pt x="75453" y="344926"/>
                  <a:pt x="68239" y="343594"/>
                  <a:pt x="61415" y="341319"/>
                </a:cubicBezTo>
                <a:cubicBezTo>
                  <a:pt x="49912" y="283807"/>
                  <a:pt x="62131" y="329343"/>
                  <a:pt x="40944" y="279904"/>
                </a:cubicBezTo>
                <a:cubicBezTo>
                  <a:pt x="38111" y="273293"/>
                  <a:pt x="39206" y="264519"/>
                  <a:pt x="34120" y="259433"/>
                </a:cubicBezTo>
                <a:cubicBezTo>
                  <a:pt x="30903" y="256216"/>
                  <a:pt x="5687" y="259433"/>
                  <a:pt x="0" y="2594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3" name="TextBox 12">
            <a:extLst>
              <a:ext uri="{FF2B5EF4-FFF2-40B4-BE49-F238E27FC236}">
                <a16:creationId xmlns:a16="http://schemas.microsoft.com/office/drawing/2014/main" id="{352D521B-C0E2-45BE-9C89-9863E832B3E2}"/>
              </a:ext>
            </a:extLst>
          </p:cNvPr>
          <p:cNvSpPr txBox="1"/>
          <p:nvPr/>
        </p:nvSpPr>
        <p:spPr>
          <a:xfrm>
            <a:off x="17718539" y="4088717"/>
            <a:ext cx="4123245" cy="1077218"/>
          </a:xfrm>
          <a:prstGeom prst="rect">
            <a:avLst/>
          </a:prstGeom>
          <a:noFill/>
        </p:spPr>
        <p:txBody>
          <a:bodyPr wrap="none" rtlCol="0">
            <a:spAutoFit/>
          </a:bodyPr>
          <a:lstStyle/>
          <a:p>
            <a:pPr algn="ctr"/>
            <a:r>
              <a:rPr lang="en-US" dirty="0"/>
              <a:t>Various operational </a:t>
            </a:r>
          </a:p>
          <a:p>
            <a:pPr algn="ctr"/>
            <a:r>
              <a:rPr lang="en-US" dirty="0"/>
              <a:t>Ontologies</a:t>
            </a:r>
          </a:p>
        </p:txBody>
      </p:sp>
      <p:sp>
        <p:nvSpPr>
          <p:cNvPr id="14" name="Rectangle: Rounded Corners 13">
            <a:extLst>
              <a:ext uri="{FF2B5EF4-FFF2-40B4-BE49-F238E27FC236}">
                <a16:creationId xmlns:a16="http://schemas.microsoft.com/office/drawing/2014/main" id="{56EF1C90-B059-4ADD-8CC8-831CB273370F}"/>
              </a:ext>
            </a:extLst>
          </p:cNvPr>
          <p:cNvSpPr/>
          <p:nvPr/>
        </p:nvSpPr>
        <p:spPr>
          <a:xfrm>
            <a:off x="13279272" y="10464813"/>
            <a:ext cx="3643952" cy="1842446"/>
          </a:xfrm>
          <a:prstGeom prst="round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5" name="Rectangle: Rounded Corners 14">
            <a:extLst>
              <a:ext uri="{FF2B5EF4-FFF2-40B4-BE49-F238E27FC236}">
                <a16:creationId xmlns:a16="http://schemas.microsoft.com/office/drawing/2014/main" id="{5FEE1B64-5A81-4C4E-AA4D-36114AFF07C5}"/>
              </a:ext>
            </a:extLst>
          </p:cNvPr>
          <p:cNvSpPr/>
          <p:nvPr/>
        </p:nvSpPr>
        <p:spPr>
          <a:xfrm>
            <a:off x="21008455" y="11705412"/>
            <a:ext cx="2329218" cy="943040"/>
          </a:xfrm>
          <a:prstGeom prst="round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6" name="Rectangle: Rounded Corners 15">
            <a:extLst>
              <a:ext uri="{FF2B5EF4-FFF2-40B4-BE49-F238E27FC236}">
                <a16:creationId xmlns:a16="http://schemas.microsoft.com/office/drawing/2014/main" id="{2EAF40DD-969A-4080-84DB-0A9724F4F5FA}"/>
              </a:ext>
            </a:extLst>
          </p:cNvPr>
          <p:cNvSpPr/>
          <p:nvPr/>
        </p:nvSpPr>
        <p:spPr>
          <a:xfrm>
            <a:off x="17316735" y="11528247"/>
            <a:ext cx="3037402" cy="1426862"/>
          </a:xfrm>
          <a:prstGeom prst="round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7" name="TextBox 16">
            <a:extLst>
              <a:ext uri="{FF2B5EF4-FFF2-40B4-BE49-F238E27FC236}">
                <a16:creationId xmlns:a16="http://schemas.microsoft.com/office/drawing/2014/main" id="{63E35F1A-AAFE-4B79-8D7A-29943B6A1CA8}"/>
              </a:ext>
            </a:extLst>
          </p:cNvPr>
          <p:cNvSpPr txBox="1"/>
          <p:nvPr/>
        </p:nvSpPr>
        <p:spPr>
          <a:xfrm>
            <a:off x="13630855" y="9067853"/>
            <a:ext cx="3736920" cy="1077218"/>
          </a:xfrm>
          <a:prstGeom prst="rect">
            <a:avLst/>
          </a:prstGeom>
          <a:noFill/>
        </p:spPr>
        <p:txBody>
          <a:bodyPr wrap="none" rtlCol="0">
            <a:spAutoFit/>
          </a:bodyPr>
          <a:lstStyle/>
          <a:p>
            <a:pPr algn="ctr"/>
            <a:r>
              <a:rPr lang="en-US" dirty="0"/>
              <a:t>Some operational </a:t>
            </a:r>
          </a:p>
          <a:p>
            <a:pPr algn="ctr"/>
            <a:r>
              <a:rPr lang="en-US" dirty="0"/>
              <a:t>Data models</a:t>
            </a:r>
          </a:p>
        </p:txBody>
      </p:sp>
      <p:sp>
        <p:nvSpPr>
          <p:cNvPr id="18" name="TextBox 17">
            <a:extLst>
              <a:ext uri="{FF2B5EF4-FFF2-40B4-BE49-F238E27FC236}">
                <a16:creationId xmlns:a16="http://schemas.microsoft.com/office/drawing/2014/main" id="{471EF533-1440-4351-9A50-44D39B6B0717}"/>
              </a:ext>
            </a:extLst>
          </p:cNvPr>
          <p:cNvSpPr txBox="1"/>
          <p:nvPr/>
        </p:nvSpPr>
        <p:spPr>
          <a:xfrm>
            <a:off x="-60679" y="12157472"/>
            <a:ext cx="4621778" cy="584775"/>
          </a:xfrm>
          <a:prstGeom prst="rect">
            <a:avLst/>
          </a:prstGeom>
          <a:noFill/>
        </p:spPr>
        <p:txBody>
          <a:bodyPr wrap="none" rtlCol="0">
            <a:spAutoFit/>
          </a:bodyPr>
          <a:lstStyle/>
          <a:p>
            <a:pPr algn="ctr"/>
            <a:r>
              <a:rPr lang="en-US" dirty="0"/>
              <a:t>Various bits of content</a:t>
            </a:r>
          </a:p>
        </p:txBody>
      </p:sp>
      <p:cxnSp>
        <p:nvCxnSpPr>
          <p:cNvPr id="20" name="Straight Connector 19">
            <a:extLst>
              <a:ext uri="{FF2B5EF4-FFF2-40B4-BE49-F238E27FC236}">
                <a16:creationId xmlns:a16="http://schemas.microsoft.com/office/drawing/2014/main" id="{1A350992-2F90-4291-914F-D0C82D45E4E6}"/>
              </a:ext>
            </a:extLst>
          </p:cNvPr>
          <p:cNvCxnSpPr>
            <a:stCxn id="18" idx="0"/>
            <a:endCxn id="10" idx="33"/>
          </p:cNvCxnSpPr>
          <p:nvPr/>
        </p:nvCxnSpPr>
        <p:spPr>
          <a:xfrm flipV="1">
            <a:off x="2250210" y="5655395"/>
            <a:ext cx="1989138" cy="650207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2D4C193-1AAE-4C20-A066-30F41529A794}"/>
              </a:ext>
            </a:extLst>
          </p:cNvPr>
          <p:cNvCxnSpPr>
            <a:stCxn id="18" idx="0"/>
            <a:endCxn id="11" idx="41"/>
          </p:cNvCxnSpPr>
          <p:nvPr/>
        </p:nvCxnSpPr>
        <p:spPr>
          <a:xfrm flipV="1">
            <a:off x="2250210" y="8137972"/>
            <a:ext cx="1675615" cy="4019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A055A40-B9D0-4BC5-94E1-FC1E359F12C6}"/>
              </a:ext>
            </a:extLst>
          </p:cNvPr>
          <p:cNvCxnSpPr>
            <a:stCxn id="18" idx="0"/>
            <a:endCxn id="12" idx="0"/>
          </p:cNvCxnSpPr>
          <p:nvPr/>
        </p:nvCxnSpPr>
        <p:spPr>
          <a:xfrm flipV="1">
            <a:off x="2250210" y="9631934"/>
            <a:ext cx="5300158" cy="2525538"/>
          </a:xfrm>
          <a:prstGeom prst="line">
            <a:avLst/>
          </a:prstGeom>
        </p:spPr>
        <p:style>
          <a:lnRef idx="1">
            <a:schemeClr val="accent1"/>
          </a:lnRef>
          <a:fillRef idx="0">
            <a:schemeClr val="accent1"/>
          </a:fillRef>
          <a:effectRef idx="0">
            <a:schemeClr val="accent1"/>
          </a:effectRef>
          <a:fontRef idx="minor">
            <a:schemeClr val="tx1"/>
          </a:fontRef>
        </p:style>
      </p:cxnSp>
      <p:sp>
        <p:nvSpPr>
          <p:cNvPr id="25" name="Freeform: Shape 24">
            <a:extLst>
              <a:ext uri="{FF2B5EF4-FFF2-40B4-BE49-F238E27FC236}">
                <a16:creationId xmlns:a16="http://schemas.microsoft.com/office/drawing/2014/main" id="{574631C0-8837-48A5-9D4D-700B731166D5}"/>
              </a:ext>
            </a:extLst>
          </p:cNvPr>
          <p:cNvSpPr/>
          <p:nvPr/>
        </p:nvSpPr>
        <p:spPr>
          <a:xfrm rot="2148457">
            <a:off x="19703604" y="9398032"/>
            <a:ext cx="2142700" cy="778172"/>
          </a:xfrm>
          <a:custGeom>
            <a:avLst/>
            <a:gdLst>
              <a:gd name="connsiteX0" fmla="*/ 0 w 1071350"/>
              <a:gd name="connsiteY0" fmla="*/ 259433 h 389086"/>
              <a:gd name="connsiteX1" fmla="*/ 0 w 1071350"/>
              <a:gd name="connsiteY1" fmla="*/ 259433 h 389086"/>
              <a:gd name="connsiteX2" fmla="*/ 129654 w 1071350"/>
              <a:gd name="connsiteY2" fmla="*/ 245785 h 389086"/>
              <a:gd name="connsiteX3" fmla="*/ 163774 w 1071350"/>
              <a:gd name="connsiteY3" fmla="*/ 225313 h 389086"/>
              <a:gd name="connsiteX4" fmla="*/ 184245 w 1071350"/>
              <a:gd name="connsiteY4" fmla="*/ 218489 h 389086"/>
              <a:gd name="connsiteX5" fmla="*/ 259308 w 1071350"/>
              <a:gd name="connsiteY5" fmla="*/ 184370 h 389086"/>
              <a:gd name="connsiteX6" fmla="*/ 272956 w 1071350"/>
              <a:gd name="connsiteY6" fmla="*/ 163898 h 389086"/>
              <a:gd name="connsiteX7" fmla="*/ 320723 w 1071350"/>
              <a:gd name="connsiteY7" fmla="*/ 129779 h 389086"/>
              <a:gd name="connsiteX8" fmla="*/ 341194 w 1071350"/>
              <a:gd name="connsiteY8" fmla="*/ 109307 h 389086"/>
              <a:gd name="connsiteX9" fmla="*/ 395786 w 1071350"/>
              <a:gd name="connsiteY9" fmla="*/ 47892 h 389086"/>
              <a:gd name="connsiteX10" fmla="*/ 464024 w 1071350"/>
              <a:gd name="connsiteY10" fmla="*/ 27421 h 389086"/>
              <a:gd name="connsiteX11" fmla="*/ 504968 w 1071350"/>
              <a:gd name="connsiteY11" fmla="*/ 20597 h 389086"/>
              <a:gd name="connsiteX12" fmla="*/ 566383 w 1071350"/>
              <a:gd name="connsiteY12" fmla="*/ 6949 h 389086"/>
              <a:gd name="connsiteX13" fmla="*/ 566383 w 1071350"/>
              <a:gd name="connsiteY13" fmla="*/ 6949 h 389086"/>
              <a:gd name="connsiteX14" fmla="*/ 627797 w 1071350"/>
              <a:gd name="connsiteY14" fmla="*/ 125 h 389086"/>
              <a:gd name="connsiteX15" fmla="*/ 702860 w 1071350"/>
              <a:gd name="connsiteY15" fmla="*/ 13773 h 389086"/>
              <a:gd name="connsiteX16" fmla="*/ 757451 w 1071350"/>
              <a:gd name="connsiteY16" fmla="*/ 20597 h 389086"/>
              <a:gd name="connsiteX17" fmla="*/ 934872 w 1071350"/>
              <a:gd name="connsiteY17" fmla="*/ 41069 h 389086"/>
              <a:gd name="connsiteX18" fmla="*/ 1071350 w 1071350"/>
              <a:gd name="connsiteY18" fmla="*/ 20597 h 389086"/>
              <a:gd name="connsiteX19" fmla="*/ 1064526 w 1071350"/>
              <a:gd name="connsiteY19" fmla="*/ 20597 h 389086"/>
              <a:gd name="connsiteX20" fmla="*/ 1016759 w 1071350"/>
              <a:gd name="connsiteY20" fmla="*/ 61540 h 389086"/>
              <a:gd name="connsiteX21" fmla="*/ 996287 w 1071350"/>
              <a:gd name="connsiteY21" fmla="*/ 68364 h 389086"/>
              <a:gd name="connsiteX22" fmla="*/ 955344 w 1071350"/>
              <a:gd name="connsiteY22" fmla="*/ 109307 h 389086"/>
              <a:gd name="connsiteX23" fmla="*/ 900753 w 1071350"/>
              <a:gd name="connsiteY23" fmla="*/ 129779 h 389086"/>
              <a:gd name="connsiteX24" fmla="*/ 859809 w 1071350"/>
              <a:gd name="connsiteY24" fmla="*/ 143427 h 389086"/>
              <a:gd name="connsiteX25" fmla="*/ 825690 w 1071350"/>
              <a:gd name="connsiteY25" fmla="*/ 157075 h 389086"/>
              <a:gd name="connsiteX26" fmla="*/ 730156 w 1071350"/>
              <a:gd name="connsiteY26" fmla="*/ 198018 h 389086"/>
              <a:gd name="connsiteX27" fmla="*/ 689212 w 1071350"/>
              <a:gd name="connsiteY27" fmla="*/ 225313 h 389086"/>
              <a:gd name="connsiteX28" fmla="*/ 559559 w 1071350"/>
              <a:gd name="connsiteY28" fmla="*/ 218489 h 389086"/>
              <a:gd name="connsiteX29" fmla="*/ 511791 w 1071350"/>
              <a:gd name="connsiteY29" fmla="*/ 198018 h 389086"/>
              <a:gd name="connsiteX30" fmla="*/ 511791 w 1071350"/>
              <a:gd name="connsiteY30" fmla="*/ 191194 h 389086"/>
              <a:gd name="connsiteX31" fmla="*/ 511791 w 1071350"/>
              <a:gd name="connsiteY31" fmla="*/ 191194 h 389086"/>
              <a:gd name="connsiteX32" fmla="*/ 573206 w 1071350"/>
              <a:gd name="connsiteY32" fmla="*/ 252609 h 389086"/>
              <a:gd name="connsiteX33" fmla="*/ 614150 w 1071350"/>
              <a:gd name="connsiteY33" fmla="*/ 279904 h 389086"/>
              <a:gd name="connsiteX34" fmla="*/ 641445 w 1071350"/>
              <a:gd name="connsiteY34" fmla="*/ 307200 h 389086"/>
              <a:gd name="connsiteX35" fmla="*/ 661917 w 1071350"/>
              <a:gd name="connsiteY35" fmla="*/ 348143 h 389086"/>
              <a:gd name="connsiteX36" fmla="*/ 661917 w 1071350"/>
              <a:gd name="connsiteY36" fmla="*/ 368615 h 389086"/>
              <a:gd name="connsiteX37" fmla="*/ 661917 w 1071350"/>
              <a:gd name="connsiteY37" fmla="*/ 368615 h 389086"/>
              <a:gd name="connsiteX38" fmla="*/ 559559 w 1071350"/>
              <a:gd name="connsiteY38" fmla="*/ 361791 h 389086"/>
              <a:gd name="connsiteX39" fmla="*/ 532263 w 1071350"/>
              <a:gd name="connsiteY39" fmla="*/ 354967 h 389086"/>
              <a:gd name="connsiteX40" fmla="*/ 450377 w 1071350"/>
              <a:gd name="connsiteY40" fmla="*/ 341319 h 389086"/>
              <a:gd name="connsiteX41" fmla="*/ 327547 w 1071350"/>
              <a:gd name="connsiteY41" fmla="*/ 354967 h 389086"/>
              <a:gd name="connsiteX42" fmla="*/ 279780 w 1071350"/>
              <a:gd name="connsiteY42" fmla="*/ 382263 h 389086"/>
              <a:gd name="connsiteX43" fmla="*/ 245660 w 1071350"/>
              <a:gd name="connsiteY43" fmla="*/ 389086 h 389086"/>
              <a:gd name="connsiteX44" fmla="*/ 218365 w 1071350"/>
              <a:gd name="connsiteY44" fmla="*/ 368615 h 389086"/>
              <a:gd name="connsiteX45" fmla="*/ 218365 w 1071350"/>
              <a:gd name="connsiteY45" fmla="*/ 368615 h 389086"/>
              <a:gd name="connsiteX46" fmla="*/ 102359 w 1071350"/>
              <a:gd name="connsiteY46" fmla="*/ 361791 h 389086"/>
              <a:gd name="connsiteX47" fmla="*/ 81887 w 1071350"/>
              <a:gd name="connsiteY47" fmla="*/ 348143 h 389086"/>
              <a:gd name="connsiteX48" fmla="*/ 61415 w 1071350"/>
              <a:gd name="connsiteY48" fmla="*/ 341319 h 389086"/>
              <a:gd name="connsiteX49" fmla="*/ 40944 w 1071350"/>
              <a:gd name="connsiteY49" fmla="*/ 279904 h 389086"/>
              <a:gd name="connsiteX50" fmla="*/ 34120 w 1071350"/>
              <a:gd name="connsiteY50" fmla="*/ 259433 h 389086"/>
              <a:gd name="connsiteX51" fmla="*/ 0 w 1071350"/>
              <a:gd name="connsiteY51" fmla="*/ 259433 h 38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071350" h="389086">
                <a:moveTo>
                  <a:pt x="0" y="259433"/>
                </a:moveTo>
                <a:lnTo>
                  <a:pt x="0" y="259433"/>
                </a:lnTo>
                <a:cubicBezTo>
                  <a:pt x="43218" y="254884"/>
                  <a:pt x="87111" y="254648"/>
                  <a:pt x="129654" y="245785"/>
                </a:cubicBezTo>
                <a:cubicBezTo>
                  <a:pt x="142639" y="243080"/>
                  <a:pt x="151911" y="231245"/>
                  <a:pt x="163774" y="225313"/>
                </a:cubicBezTo>
                <a:cubicBezTo>
                  <a:pt x="170207" y="222096"/>
                  <a:pt x="177697" y="221465"/>
                  <a:pt x="184245" y="218489"/>
                </a:cubicBezTo>
                <a:cubicBezTo>
                  <a:pt x="268150" y="180350"/>
                  <a:pt x="211446" y="200324"/>
                  <a:pt x="259308" y="184370"/>
                </a:cubicBezTo>
                <a:cubicBezTo>
                  <a:pt x="263857" y="177546"/>
                  <a:pt x="267157" y="169697"/>
                  <a:pt x="272956" y="163898"/>
                </a:cubicBezTo>
                <a:cubicBezTo>
                  <a:pt x="297540" y="139314"/>
                  <a:pt x="297474" y="149153"/>
                  <a:pt x="320723" y="129779"/>
                </a:cubicBezTo>
                <a:cubicBezTo>
                  <a:pt x="328137" y="123601"/>
                  <a:pt x="335016" y="116721"/>
                  <a:pt x="341194" y="109307"/>
                </a:cubicBezTo>
                <a:cubicBezTo>
                  <a:pt x="358699" y="88301"/>
                  <a:pt x="365164" y="58098"/>
                  <a:pt x="395786" y="47892"/>
                </a:cubicBezTo>
                <a:cubicBezTo>
                  <a:pt x="419238" y="40076"/>
                  <a:pt x="438647" y="33277"/>
                  <a:pt x="464024" y="27421"/>
                </a:cubicBezTo>
                <a:cubicBezTo>
                  <a:pt x="477506" y="24310"/>
                  <a:pt x="491320" y="22872"/>
                  <a:pt x="504968" y="20597"/>
                </a:cubicBezTo>
                <a:cubicBezTo>
                  <a:pt x="547535" y="3570"/>
                  <a:pt x="526838" y="6949"/>
                  <a:pt x="566383" y="6949"/>
                </a:cubicBezTo>
                <a:lnTo>
                  <a:pt x="566383" y="6949"/>
                </a:lnTo>
                <a:cubicBezTo>
                  <a:pt x="586854" y="4674"/>
                  <a:pt x="607225" y="-904"/>
                  <a:pt x="627797" y="125"/>
                </a:cubicBezTo>
                <a:cubicBezTo>
                  <a:pt x="653196" y="1395"/>
                  <a:pt x="677740" y="9807"/>
                  <a:pt x="702860" y="13773"/>
                </a:cubicBezTo>
                <a:cubicBezTo>
                  <a:pt x="720974" y="16633"/>
                  <a:pt x="739225" y="18572"/>
                  <a:pt x="757451" y="20597"/>
                </a:cubicBezTo>
                <a:cubicBezTo>
                  <a:pt x="929931" y="39762"/>
                  <a:pt x="834155" y="26681"/>
                  <a:pt x="934872" y="41069"/>
                </a:cubicBezTo>
                <a:cubicBezTo>
                  <a:pt x="1062189" y="19849"/>
                  <a:pt x="1016194" y="20597"/>
                  <a:pt x="1071350" y="20597"/>
                </a:cubicBezTo>
                <a:lnTo>
                  <a:pt x="1064526" y="20597"/>
                </a:lnTo>
                <a:cubicBezTo>
                  <a:pt x="1048604" y="34245"/>
                  <a:pt x="1033939" y="49514"/>
                  <a:pt x="1016759" y="61540"/>
                </a:cubicBezTo>
                <a:cubicBezTo>
                  <a:pt x="1010866" y="65665"/>
                  <a:pt x="1001965" y="63948"/>
                  <a:pt x="996287" y="68364"/>
                </a:cubicBezTo>
                <a:cubicBezTo>
                  <a:pt x="981052" y="80213"/>
                  <a:pt x="973654" y="103204"/>
                  <a:pt x="955344" y="109307"/>
                </a:cubicBezTo>
                <a:cubicBezTo>
                  <a:pt x="894501" y="129588"/>
                  <a:pt x="990509" y="97140"/>
                  <a:pt x="900753" y="129779"/>
                </a:cubicBezTo>
                <a:cubicBezTo>
                  <a:pt x="887233" y="134695"/>
                  <a:pt x="873329" y="138511"/>
                  <a:pt x="859809" y="143427"/>
                </a:cubicBezTo>
                <a:cubicBezTo>
                  <a:pt x="848297" y="147613"/>
                  <a:pt x="837226" y="152955"/>
                  <a:pt x="825690" y="157075"/>
                </a:cubicBezTo>
                <a:cubicBezTo>
                  <a:pt x="756524" y="181777"/>
                  <a:pt x="779809" y="166421"/>
                  <a:pt x="730156" y="198018"/>
                </a:cubicBezTo>
                <a:cubicBezTo>
                  <a:pt x="716318" y="206824"/>
                  <a:pt x="689212" y="225313"/>
                  <a:pt x="689212" y="225313"/>
                </a:cubicBezTo>
                <a:cubicBezTo>
                  <a:pt x="645994" y="223038"/>
                  <a:pt x="602674" y="222238"/>
                  <a:pt x="559559" y="218489"/>
                </a:cubicBezTo>
                <a:cubicBezTo>
                  <a:pt x="542405" y="216997"/>
                  <a:pt x="524240" y="210467"/>
                  <a:pt x="511791" y="198018"/>
                </a:cubicBezTo>
                <a:lnTo>
                  <a:pt x="511791" y="191194"/>
                </a:lnTo>
                <a:lnTo>
                  <a:pt x="511791" y="191194"/>
                </a:lnTo>
                <a:cubicBezTo>
                  <a:pt x="606547" y="301740"/>
                  <a:pt x="516329" y="205212"/>
                  <a:pt x="573206" y="252609"/>
                </a:cubicBezTo>
                <a:cubicBezTo>
                  <a:pt x="607282" y="281005"/>
                  <a:pt x="578174" y="267912"/>
                  <a:pt x="614150" y="279904"/>
                </a:cubicBezTo>
                <a:cubicBezTo>
                  <a:pt x="629039" y="324570"/>
                  <a:pt x="608360" y="280731"/>
                  <a:pt x="641445" y="307200"/>
                </a:cubicBezTo>
                <a:cubicBezTo>
                  <a:pt x="650513" y="314455"/>
                  <a:pt x="660015" y="336732"/>
                  <a:pt x="661917" y="348143"/>
                </a:cubicBezTo>
                <a:cubicBezTo>
                  <a:pt x="663039" y="354874"/>
                  <a:pt x="661917" y="361791"/>
                  <a:pt x="661917" y="368615"/>
                </a:cubicBezTo>
                <a:lnTo>
                  <a:pt x="661917" y="368615"/>
                </a:lnTo>
                <a:cubicBezTo>
                  <a:pt x="627798" y="366340"/>
                  <a:pt x="593566" y="365371"/>
                  <a:pt x="559559" y="361791"/>
                </a:cubicBezTo>
                <a:cubicBezTo>
                  <a:pt x="550232" y="360809"/>
                  <a:pt x="541481" y="356695"/>
                  <a:pt x="532263" y="354967"/>
                </a:cubicBezTo>
                <a:cubicBezTo>
                  <a:pt x="505065" y="349867"/>
                  <a:pt x="477672" y="345868"/>
                  <a:pt x="450377" y="341319"/>
                </a:cubicBezTo>
                <a:cubicBezTo>
                  <a:pt x="444161" y="341941"/>
                  <a:pt x="340426" y="351747"/>
                  <a:pt x="327547" y="354967"/>
                </a:cubicBezTo>
                <a:cubicBezTo>
                  <a:pt x="278418" y="367249"/>
                  <a:pt x="320403" y="367030"/>
                  <a:pt x="279780" y="382263"/>
                </a:cubicBezTo>
                <a:cubicBezTo>
                  <a:pt x="268920" y="386335"/>
                  <a:pt x="257033" y="386812"/>
                  <a:pt x="245660" y="389086"/>
                </a:cubicBezTo>
                <a:cubicBezTo>
                  <a:pt x="222512" y="373655"/>
                  <a:pt x="230988" y="381238"/>
                  <a:pt x="218365" y="368615"/>
                </a:cubicBezTo>
                <a:lnTo>
                  <a:pt x="218365" y="368615"/>
                </a:lnTo>
                <a:cubicBezTo>
                  <a:pt x="179696" y="366340"/>
                  <a:pt x="140666" y="367537"/>
                  <a:pt x="102359" y="361791"/>
                </a:cubicBezTo>
                <a:cubicBezTo>
                  <a:pt x="94248" y="360574"/>
                  <a:pt x="89223" y="351811"/>
                  <a:pt x="81887" y="348143"/>
                </a:cubicBezTo>
                <a:cubicBezTo>
                  <a:pt x="75453" y="344926"/>
                  <a:pt x="68239" y="343594"/>
                  <a:pt x="61415" y="341319"/>
                </a:cubicBezTo>
                <a:cubicBezTo>
                  <a:pt x="49912" y="283807"/>
                  <a:pt x="62131" y="329343"/>
                  <a:pt x="40944" y="279904"/>
                </a:cubicBezTo>
                <a:cubicBezTo>
                  <a:pt x="38111" y="273293"/>
                  <a:pt x="39206" y="264519"/>
                  <a:pt x="34120" y="259433"/>
                </a:cubicBezTo>
                <a:cubicBezTo>
                  <a:pt x="30903" y="256216"/>
                  <a:pt x="5687" y="259433"/>
                  <a:pt x="0" y="259433"/>
                </a:cubicBezTo>
                <a:close/>
              </a:path>
            </a:pathLst>
          </a:cu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27" name="Freeform: Shape 26">
            <a:extLst>
              <a:ext uri="{FF2B5EF4-FFF2-40B4-BE49-F238E27FC236}">
                <a16:creationId xmlns:a16="http://schemas.microsoft.com/office/drawing/2014/main" id="{3ED638E5-CAAB-458E-8CCC-FA9B39CC6786}"/>
              </a:ext>
            </a:extLst>
          </p:cNvPr>
          <p:cNvSpPr/>
          <p:nvPr/>
        </p:nvSpPr>
        <p:spPr>
          <a:xfrm>
            <a:off x="18292563" y="11917806"/>
            <a:ext cx="1487598" cy="778172"/>
          </a:xfrm>
          <a:custGeom>
            <a:avLst/>
            <a:gdLst>
              <a:gd name="connsiteX0" fmla="*/ 0 w 1071350"/>
              <a:gd name="connsiteY0" fmla="*/ 259433 h 389086"/>
              <a:gd name="connsiteX1" fmla="*/ 0 w 1071350"/>
              <a:gd name="connsiteY1" fmla="*/ 259433 h 389086"/>
              <a:gd name="connsiteX2" fmla="*/ 129654 w 1071350"/>
              <a:gd name="connsiteY2" fmla="*/ 245785 h 389086"/>
              <a:gd name="connsiteX3" fmla="*/ 163774 w 1071350"/>
              <a:gd name="connsiteY3" fmla="*/ 225313 h 389086"/>
              <a:gd name="connsiteX4" fmla="*/ 184245 w 1071350"/>
              <a:gd name="connsiteY4" fmla="*/ 218489 h 389086"/>
              <a:gd name="connsiteX5" fmla="*/ 259308 w 1071350"/>
              <a:gd name="connsiteY5" fmla="*/ 184370 h 389086"/>
              <a:gd name="connsiteX6" fmla="*/ 272956 w 1071350"/>
              <a:gd name="connsiteY6" fmla="*/ 163898 h 389086"/>
              <a:gd name="connsiteX7" fmla="*/ 320723 w 1071350"/>
              <a:gd name="connsiteY7" fmla="*/ 129779 h 389086"/>
              <a:gd name="connsiteX8" fmla="*/ 341194 w 1071350"/>
              <a:gd name="connsiteY8" fmla="*/ 109307 h 389086"/>
              <a:gd name="connsiteX9" fmla="*/ 395786 w 1071350"/>
              <a:gd name="connsiteY9" fmla="*/ 47892 h 389086"/>
              <a:gd name="connsiteX10" fmla="*/ 464024 w 1071350"/>
              <a:gd name="connsiteY10" fmla="*/ 27421 h 389086"/>
              <a:gd name="connsiteX11" fmla="*/ 504968 w 1071350"/>
              <a:gd name="connsiteY11" fmla="*/ 20597 h 389086"/>
              <a:gd name="connsiteX12" fmla="*/ 566383 w 1071350"/>
              <a:gd name="connsiteY12" fmla="*/ 6949 h 389086"/>
              <a:gd name="connsiteX13" fmla="*/ 566383 w 1071350"/>
              <a:gd name="connsiteY13" fmla="*/ 6949 h 389086"/>
              <a:gd name="connsiteX14" fmla="*/ 627797 w 1071350"/>
              <a:gd name="connsiteY14" fmla="*/ 125 h 389086"/>
              <a:gd name="connsiteX15" fmla="*/ 702860 w 1071350"/>
              <a:gd name="connsiteY15" fmla="*/ 13773 h 389086"/>
              <a:gd name="connsiteX16" fmla="*/ 757451 w 1071350"/>
              <a:gd name="connsiteY16" fmla="*/ 20597 h 389086"/>
              <a:gd name="connsiteX17" fmla="*/ 934872 w 1071350"/>
              <a:gd name="connsiteY17" fmla="*/ 41069 h 389086"/>
              <a:gd name="connsiteX18" fmla="*/ 1071350 w 1071350"/>
              <a:gd name="connsiteY18" fmla="*/ 20597 h 389086"/>
              <a:gd name="connsiteX19" fmla="*/ 1064526 w 1071350"/>
              <a:gd name="connsiteY19" fmla="*/ 20597 h 389086"/>
              <a:gd name="connsiteX20" fmla="*/ 1016759 w 1071350"/>
              <a:gd name="connsiteY20" fmla="*/ 61540 h 389086"/>
              <a:gd name="connsiteX21" fmla="*/ 996287 w 1071350"/>
              <a:gd name="connsiteY21" fmla="*/ 68364 h 389086"/>
              <a:gd name="connsiteX22" fmla="*/ 955344 w 1071350"/>
              <a:gd name="connsiteY22" fmla="*/ 109307 h 389086"/>
              <a:gd name="connsiteX23" fmla="*/ 900753 w 1071350"/>
              <a:gd name="connsiteY23" fmla="*/ 129779 h 389086"/>
              <a:gd name="connsiteX24" fmla="*/ 859809 w 1071350"/>
              <a:gd name="connsiteY24" fmla="*/ 143427 h 389086"/>
              <a:gd name="connsiteX25" fmla="*/ 825690 w 1071350"/>
              <a:gd name="connsiteY25" fmla="*/ 157075 h 389086"/>
              <a:gd name="connsiteX26" fmla="*/ 730156 w 1071350"/>
              <a:gd name="connsiteY26" fmla="*/ 198018 h 389086"/>
              <a:gd name="connsiteX27" fmla="*/ 689212 w 1071350"/>
              <a:gd name="connsiteY27" fmla="*/ 225313 h 389086"/>
              <a:gd name="connsiteX28" fmla="*/ 559559 w 1071350"/>
              <a:gd name="connsiteY28" fmla="*/ 218489 h 389086"/>
              <a:gd name="connsiteX29" fmla="*/ 511791 w 1071350"/>
              <a:gd name="connsiteY29" fmla="*/ 198018 h 389086"/>
              <a:gd name="connsiteX30" fmla="*/ 511791 w 1071350"/>
              <a:gd name="connsiteY30" fmla="*/ 191194 h 389086"/>
              <a:gd name="connsiteX31" fmla="*/ 511791 w 1071350"/>
              <a:gd name="connsiteY31" fmla="*/ 191194 h 389086"/>
              <a:gd name="connsiteX32" fmla="*/ 573206 w 1071350"/>
              <a:gd name="connsiteY32" fmla="*/ 252609 h 389086"/>
              <a:gd name="connsiteX33" fmla="*/ 614150 w 1071350"/>
              <a:gd name="connsiteY33" fmla="*/ 279904 h 389086"/>
              <a:gd name="connsiteX34" fmla="*/ 641445 w 1071350"/>
              <a:gd name="connsiteY34" fmla="*/ 307200 h 389086"/>
              <a:gd name="connsiteX35" fmla="*/ 661917 w 1071350"/>
              <a:gd name="connsiteY35" fmla="*/ 348143 h 389086"/>
              <a:gd name="connsiteX36" fmla="*/ 661917 w 1071350"/>
              <a:gd name="connsiteY36" fmla="*/ 368615 h 389086"/>
              <a:gd name="connsiteX37" fmla="*/ 661917 w 1071350"/>
              <a:gd name="connsiteY37" fmla="*/ 368615 h 389086"/>
              <a:gd name="connsiteX38" fmla="*/ 559559 w 1071350"/>
              <a:gd name="connsiteY38" fmla="*/ 361791 h 389086"/>
              <a:gd name="connsiteX39" fmla="*/ 532263 w 1071350"/>
              <a:gd name="connsiteY39" fmla="*/ 354967 h 389086"/>
              <a:gd name="connsiteX40" fmla="*/ 450377 w 1071350"/>
              <a:gd name="connsiteY40" fmla="*/ 341319 h 389086"/>
              <a:gd name="connsiteX41" fmla="*/ 327547 w 1071350"/>
              <a:gd name="connsiteY41" fmla="*/ 354967 h 389086"/>
              <a:gd name="connsiteX42" fmla="*/ 279780 w 1071350"/>
              <a:gd name="connsiteY42" fmla="*/ 382263 h 389086"/>
              <a:gd name="connsiteX43" fmla="*/ 245660 w 1071350"/>
              <a:gd name="connsiteY43" fmla="*/ 389086 h 389086"/>
              <a:gd name="connsiteX44" fmla="*/ 218365 w 1071350"/>
              <a:gd name="connsiteY44" fmla="*/ 368615 h 389086"/>
              <a:gd name="connsiteX45" fmla="*/ 218365 w 1071350"/>
              <a:gd name="connsiteY45" fmla="*/ 368615 h 389086"/>
              <a:gd name="connsiteX46" fmla="*/ 102359 w 1071350"/>
              <a:gd name="connsiteY46" fmla="*/ 361791 h 389086"/>
              <a:gd name="connsiteX47" fmla="*/ 81887 w 1071350"/>
              <a:gd name="connsiteY47" fmla="*/ 348143 h 389086"/>
              <a:gd name="connsiteX48" fmla="*/ 61415 w 1071350"/>
              <a:gd name="connsiteY48" fmla="*/ 341319 h 389086"/>
              <a:gd name="connsiteX49" fmla="*/ 40944 w 1071350"/>
              <a:gd name="connsiteY49" fmla="*/ 279904 h 389086"/>
              <a:gd name="connsiteX50" fmla="*/ 34120 w 1071350"/>
              <a:gd name="connsiteY50" fmla="*/ 259433 h 389086"/>
              <a:gd name="connsiteX51" fmla="*/ 0 w 1071350"/>
              <a:gd name="connsiteY51" fmla="*/ 259433 h 38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071350" h="389086">
                <a:moveTo>
                  <a:pt x="0" y="259433"/>
                </a:moveTo>
                <a:lnTo>
                  <a:pt x="0" y="259433"/>
                </a:lnTo>
                <a:cubicBezTo>
                  <a:pt x="43218" y="254884"/>
                  <a:pt x="87111" y="254648"/>
                  <a:pt x="129654" y="245785"/>
                </a:cubicBezTo>
                <a:cubicBezTo>
                  <a:pt x="142639" y="243080"/>
                  <a:pt x="151911" y="231245"/>
                  <a:pt x="163774" y="225313"/>
                </a:cubicBezTo>
                <a:cubicBezTo>
                  <a:pt x="170207" y="222096"/>
                  <a:pt x="177697" y="221465"/>
                  <a:pt x="184245" y="218489"/>
                </a:cubicBezTo>
                <a:cubicBezTo>
                  <a:pt x="268150" y="180350"/>
                  <a:pt x="211446" y="200324"/>
                  <a:pt x="259308" y="184370"/>
                </a:cubicBezTo>
                <a:cubicBezTo>
                  <a:pt x="263857" y="177546"/>
                  <a:pt x="267157" y="169697"/>
                  <a:pt x="272956" y="163898"/>
                </a:cubicBezTo>
                <a:cubicBezTo>
                  <a:pt x="297540" y="139314"/>
                  <a:pt x="297474" y="149153"/>
                  <a:pt x="320723" y="129779"/>
                </a:cubicBezTo>
                <a:cubicBezTo>
                  <a:pt x="328137" y="123601"/>
                  <a:pt x="335016" y="116721"/>
                  <a:pt x="341194" y="109307"/>
                </a:cubicBezTo>
                <a:cubicBezTo>
                  <a:pt x="358699" y="88301"/>
                  <a:pt x="365164" y="58098"/>
                  <a:pt x="395786" y="47892"/>
                </a:cubicBezTo>
                <a:cubicBezTo>
                  <a:pt x="419238" y="40076"/>
                  <a:pt x="438647" y="33277"/>
                  <a:pt x="464024" y="27421"/>
                </a:cubicBezTo>
                <a:cubicBezTo>
                  <a:pt x="477506" y="24310"/>
                  <a:pt x="491320" y="22872"/>
                  <a:pt x="504968" y="20597"/>
                </a:cubicBezTo>
                <a:cubicBezTo>
                  <a:pt x="547535" y="3570"/>
                  <a:pt x="526838" y="6949"/>
                  <a:pt x="566383" y="6949"/>
                </a:cubicBezTo>
                <a:lnTo>
                  <a:pt x="566383" y="6949"/>
                </a:lnTo>
                <a:cubicBezTo>
                  <a:pt x="586854" y="4674"/>
                  <a:pt x="607225" y="-904"/>
                  <a:pt x="627797" y="125"/>
                </a:cubicBezTo>
                <a:cubicBezTo>
                  <a:pt x="653196" y="1395"/>
                  <a:pt x="677740" y="9807"/>
                  <a:pt x="702860" y="13773"/>
                </a:cubicBezTo>
                <a:cubicBezTo>
                  <a:pt x="720974" y="16633"/>
                  <a:pt x="739225" y="18572"/>
                  <a:pt x="757451" y="20597"/>
                </a:cubicBezTo>
                <a:cubicBezTo>
                  <a:pt x="929931" y="39762"/>
                  <a:pt x="834155" y="26681"/>
                  <a:pt x="934872" y="41069"/>
                </a:cubicBezTo>
                <a:cubicBezTo>
                  <a:pt x="1062189" y="19849"/>
                  <a:pt x="1016194" y="20597"/>
                  <a:pt x="1071350" y="20597"/>
                </a:cubicBezTo>
                <a:lnTo>
                  <a:pt x="1064526" y="20597"/>
                </a:lnTo>
                <a:cubicBezTo>
                  <a:pt x="1048604" y="34245"/>
                  <a:pt x="1033939" y="49514"/>
                  <a:pt x="1016759" y="61540"/>
                </a:cubicBezTo>
                <a:cubicBezTo>
                  <a:pt x="1010866" y="65665"/>
                  <a:pt x="1001965" y="63948"/>
                  <a:pt x="996287" y="68364"/>
                </a:cubicBezTo>
                <a:cubicBezTo>
                  <a:pt x="981052" y="80213"/>
                  <a:pt x="973654" y="103204"/>
                  <a:pt x="955344" y="109307"/>
                </a:cubicBezTo>
                <a:cubicBezTo>
                  <a:pt x="894501" y="129588"/>
                  <a:pt x="990509" y="97140"/>
                  <a:pt x="900753" y="129779"/>
                </a:cubicBezTo>
                <a:cubicBezTo>
                  <a:pt x="887233" y="134695"/>
                  <a:pt x="873329" y="138511"/>
                  <a:pt x="859809" y="143427"/>
                </a:cubicBezTo>
                <a:cubicBezTo>
                  <a:pt x="848297" y="147613"/>
                  <a:pt x="837226" y="152955"/>
                  <a:pt x="825690" y="157075"/>
                </a:cubicBezTo>
                <a:cubicBezTo>
                  <a:pt x="756524" y="181777"/>
                  <a:pt x="779809" y="166421"/>
                  <a:pt x="730156" y="198018"/>
                </a:cubicBezTo>
                <a:cubicBezTo>
                  <a:pt x="716318" y="206824"/>
                  <a:pt x="689212" y="225313"/>
                  <a:pt x="689212" y="225313"/>
                </a:cubicBezTo>
                <a:cubicBezTo>
                  <a:pt x="645994" y="223038"/>
                  <a:pt x="602674" y="222238"/>
                  <a:pt x="559559" y="218489"/>
                </a:cubicBezTo>
                <a:cubicBezTo>
                  <a:pt x="542405" y="216997"/>
                  <a:pt x="524240" y="210467"/>
                  <a:pt x="511791" y="198018"/>
                </a:cubicBezTo>
                <a:lnTo>
                  <a:pt x="511791" y="191194"/>
                </a:lnTo>
                <a:lnTo>
                  <a:pt x="511791" y="191194"/>
                </a:lnTo>
                <a:cubicBezTo>
                  <a:pt x="606547" y="301740"/>
                  <a:pt x="516329" y="205212"/>
                  <a:pt x="573206" y="252609"/>
                </a:cubicBezTo>
                <a:cubicBezTo>
                  <a:pt x="607282" y="281005"/>
                  <a:pt x="578174" y="267912"/>
                  <a:pt x="614150" y="279904"/>
                </a:cubicBezTo>
                <a:cubicBezTo>
                  <a:pt x="629039" y="324570"/>
                  <a:pt x="608360" y="280731"/>
                  <a:pt x="641445" y="307200"/>
                </a:cubicBezTo>
                <a:cubicBezTo>
                  <a:pt x="650513" y="314455"/>
                  <a:pt x="660015" y="336732"/>
                  <a:pt x="661917" y="348143"/>
                </a:cubicBezTo>
                <a:cubicBezTo>
                  <a:pt x="663039" y="354874"/>
                  <a:pt x="661917" y="361791"/>
                  <a:pt x="661917" y="368615"/>
                </a:cubicBezTo>
                <a:lnTo>
                  <a:pt x="661917" y="368615"/>
                </a:lnTo>
                <a:cubicBezTo>
                  <a:pt x="627798" y="366340"/>
                  <a:pt x="593566" y="365371"/>
                  <a:pt x="559559" y="361791"/>
                </a:cubicBezTo>
                <a:cubicBezTo>
                  <a:pt x="550232" y="360809"/>
                  <a:pt x="541481" y="356695"/>
                  <a:pt x="532263" y="354967"/>
                </a:cubicBezTo>
                <a:cubicBezTo>
                  <a:pt x="505065" y="349867"/>
                  <a:pt x="477672" y="345868"/>
                  <a:pt x="450377" y="341319"/>
                </a:cubicBezTo>
                <a:cubicBezTo>
                  <a:pt x="444161" y="341941"/>
                  <a:pt x="340426" y="351747"/>
                  <a:pt x="327547" y="354967"/>
                </a:cubicBezTo>
                <a:cubicBezTo>
                  <a:pt x="278418" y="367249"/>
                  <a:pt x="320403" y="367030"/>
                  <a:pt x="279780" y="382263"/>
                </a:cubicBezTo>
                <a:cubicBezTo>
                  <a:pt x="268920" y="386335"/>
                  <a:pt x="257033" y="386812"/>
                  <a:pt x="245660" y="389086"/>
                </a:cubicBezTo>
                <a:cubicBezTo>
                  <a:pt x="222512" y="373655"/>
                  <a:pt x="230988" y="381238"/>
                  <a:pt x="218365" y="368615"/>
                </a:cubicBezTo>
                <a:lnTo>
                  <a:pt x="218365" y="368615"/>
                </a:lnTo>
                <a:cubicBezTo>
                  <a:pt x="179696" y="366340"/>
                  <a:pt x="140666" y="367537"/>
                  <a:pt x="102359" y="361791"/>
                </a:cubicBezTo>
                <a:cubicBezTo>
                  <a:pt x="94248" y="360574"/>
                  <a:pt x="89223" y="351811"/>
                  <a:pt x="81887" y="348143"/>
                </a:cubicBezTo>
                <a:cubicBezTo>
                  <a:pt x="75453" y="344926"/>
                  <a:pt x="68239" y="343594"/>
                  <a:pt x="61415" y="341319"/>
                </a:cubicBezTo>
                <a:cubicBezTo>
                  <a:pt x="49912" y="283807"/>
                  <a:pt x="62131" y="329343"/>
                  <a:pt x="40944" y="279904"/>
                </a:cubicBezTo>
                <a:cubicBezTo>
                  <a:pt x="38111" y="273293"/>
                  <a:pt x="39206" y="264519"/>
                  <a:pt x="34120" y="259433"/>
                </a:cubicBezTo>
                <a:cubicBezTo>
                  <a:pt x="30903" y="256216"/>
                  <a:pt x="5687" y="259433"/>
                  <a:pt x="0" y="259433"/>
                </a:cubicBezTo>
                <a:close/>
              </a:path>
            </a:pathLst>
          </a:cu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28" name="Freeform: Shape 27">
            <a:extLst>
              <a:ext uri="{FF2B5EF4-FFF2-40B4-BE49-F238E27FC236}">
                <a16:creationId xmlns:a16="http://schemas.microsoft.com/office/drawing/2014/main" id="{C425C64E-DAEA-46BA-94F6-1E793A3E8110}"/>
              </a:ext>
            </a:extLst>
          </p:cNvPr>
          <p:cNvSpPr/>
          <p:nvPr/>
        </p:nvSpPr>
        <p:spPr>
          <a:xfrm>
            <a:off x="14433667" y="6070689"/>
            <a:ext cx="2201834" cy="1140030"/>
          </a:xfrm>
          <a:custGeom>
            <a:avLst/>
            <a:gdLst>
              <a:gd name="connsiteX0" fmla="*/ 928048 w 1589965"/>
              <a:gd name="connsiteY0" fmla="*/ 304007 h 754383"/>
              <a:gd name="connsiteX1" fmla="*/ 928048 w 1589965"/>
              <a:gd name="connsiteY1" fmla="*/ 304007 h 754383"/>
              <a:gd name="connsiteX2" fmla="*/ 962168 w 1589965"/>
              <a:gd name="connsiteY2" fmla="*/ 256239 h 754383"/>
              <a:gd name="connsiteX3" fmla="*/ 1037230 w 1589965"/>
              <a:gd name="connsiteY3" fmla="*/ 215296 h 754383"/>
              <a:gd name="connsiteX4" fmla="*/ 1105469 w 1589965"/>
              <a:gd name="connsiteY4" fmla="*/ 208472 h 754383"/>
              <a:gd name="connsiteX5" fmla="*/ 1187356 w 1589965"/>
              <a:gd name="connsiteY5" fmla="*/ 188001 h 754383"/>
              <a:gd name="connsiteX6" fmla="*/ 1221475 w 1589965"/>
              <a:gd name="connsiteY6" fmla="*/ 174353 h 754383"/>
              <a:gd name="connsiteX7" fmla="*/ 1289714 w 1589965"/>
              <a:gd name="connsiteY7" fmla="*/ 160705 h 754383"/>
              <a:gd name="connsiteX8" fmla="*/ 1330657 w 1589965"/>
              <a:gd name="connsiteY8" fmla="*/ 153881 h 754383"/>
              <a:gd name="connsiteX9" fmla="*/ 1405720 w 1589965"/>
              <a:gd name="connsiteY9" fmla="*/ 147057 h 754383"/>
              <a:gd name="connsiteX10" fmla="*/ 1405720 w 1589965"/>
              <a:gd name="connsiteY10" fmla="*/ 147057 h 754383"/>
              <a:gd name="connsiteX11" fmla="*/ 1453487 w 1589965"/>
              <a:gd name="connsiteY11" fmla="*/ 188001 h 754383"/>
              <a:gd name="connsiteX12" fmla="*/ 1473959 w 1589965"/>
              <a:gd name="connsiteY12" fmla="*/ 208472 h 754383"/>
              <a:gd name="connsiteX13" fmla="*/ 1480783 w 1589965"/>
              <a:gd name="connsiteY13" fmla="*/ 228944 h 754383"/>
              <a:gd name="connsiteX14" fmla="*/ 1508078 w 1589965"/>
              <a:gd name="connsiteY14" fmla="*/ 269887 h 754383"/>
              <a:gd name="connsiteX15" fmla="*/ 1528550 w 1589965"/>
              <a:gd name="connsiteY15" fmla="*/ 317654 h 754383"/>
              <a:gd name="connsiteX16" fmla="*/ 1549021 w 1589965"/>
              <a:gd name="connsiteY16" fmla="*/ 338126 h 754383"/>
              <a:gd name="connsiteX17" fmla="*/ 1569493 w 1589965"/>
              <a:gd name="connsiteY17" fmla="*/ 365422 h 754383"/>
              <a:gd name="connsiteX18" fmla="*/ 1576317 w 1589965"/>
              <a:gd name="connsiteY18" fmla="*/ 399541 h 754383"/>
              <a:gd name="connsiteX19" fmla="*/ 1589965 w 1589965"/>
              <a:gd name="connsiteY19" fmla="*/ 454132 h 754383"/>
              <a:gd name="connsiteX20" fmla="*/ 1576317 w 1589965"/>
              <a:gd name="connsiteY20" fmla="*/ 638377 h 754383"/>
              <a:gd name="connsiteX21" fmla="*/ 1549021 w 1589965"/>
              <a:gd name="connsiteY21" fmla="*/ 658848 h 754383"/>
              <a:gd name="connsiteX22" fmla="*/ 1487606 w 1589965"/>
              <a:gd name="connsiteY22" fmla="*/ 679320 h 754383"/>
              <a:gd name="connsiteX23" fmla="*/ 1467135 w 1589965"/>
              <a:gd name="connsiteY23" fmla="*/ 679320 h 754383"/>
              <a:gd name="connsiteX24" fmla="*/ 1480783 w 1589965"/>
              <a:gd name="connsiteY24" fmla="*/ 706616 h 754383"/>
              <a:gd name="connsiteX25" fmla="*/ 1187356 w 1589965"/>
              <a:gd name="connsiteY25" fmla="*/ 713439 h 754383"/>
              <a:gd name="connsiteX26" fmla="*/ 1146412 w 1589965"/>
              <a:gd name="connsiteY26" fmla="*/ 699792 h 754383"/>
              <a:gd name="connsiteX27" fmla="*/ 1091821 w 1589965"/>
              <a:gd name="connsiteY27" fmla="*/ 686144 h 754383"/>
              <a:gd name="connsiteX28" fmla="*/ 880281 w 1589965"/>
              <a:gd name="connsiteY28" fmla="*/ 652024 h 754383"/>
              <a:gd name="connsiteX29" fmla="*/ 750627 w 1589965"/>
              <a:gd name="connsiteY29" fmla="*/ 658848 h 754383"/>
              <a:gd name="connsiteX30" fmla="*/ 689212 w 1589965"/>
              <a:gd name="connsiteY30" fmla="*/ 672496 h 754383"/>
              <a:gd name="connsiteX31" fmla="*/ 668741 w 1589965"/>
              <a:gd name="connsiteY31" fmla="*/ 686144 h 754383"/>
              <a:gd name="connsiteX32" fmla="*/ 620974 w 1589965"/>
              <a:gd name="connsiteY32" fmla="*/ 692968 h 754383"/>
              <a:gd name="connsiteX33" fmla="*/ 607326 w 1589965"/>
              <a:gd name="connsiteY33" fmla="*/ 754383 h 754383"/>
              <a:gd name="connsiteX34" fmla="*/ 607326 w 1589965"/>
              <a:gd name="connsiteY34" fmla="*/ 754383 h 754383"/>
              <a:gd name="connsiteX35" fmla="*/ 559559 w 1589965"/>
              <a:gd name="connsiteY35" fmla="*/ 706616 h 754383"/>
              <a:gd name="connsiteX36" fmla="*/ 518615 w 1589965"/>
              <a:gd name="connsiteY36" fmla="*/ 686144 h 754383"/>
              <a:gd name="connsiteX37" fmla="*/ 477672 w 1589965"/>
              <a:gd name="connsiteY37" fmla="*/ 645201 h 754383"/>
              <a:gd name="connsiteX38" fmla="*/ 436729 w 1589965"/>
              <a:gd name="connsiteY38" fmla="*/ 611081 h 754383"/>
              <a:gd name="connsiteX39" fmla="*/ 395786 w 1589965"/>
              <a:gd name="connsiteY39" fmla="*/ 549666 h 754383"/>
              <a:gd name="connsiteX40" fmla="*/ 286603 w 1589965"/>
              <a:gd name="connsiteY40" fmla="*/ 406365 h 754383"/>
              <a:gd name="connsiteX41" fmla="*/ 211541 w 1589965"/>
              <a:gd name="connsiteY41" fmla="*/ 304007 h 754383"/>
              <a:gd name="connsiteX42" fmla="*/ 109183 w 1589965"/>
              <a:gd name="connsiteY42" fmla="*/ 188001 h 754383"/>
              <a:gd name="connsiteX43" fmla="*/ 54592 w 1589965"/>
              <a:gd name="connsiteY43" fmla="*/ 106114 h 754383"/>
              <a:gd name="connsiteX44" fmla="*/ 34120 w 1589965"/>
              <a:gd name="connsiteY44" fmla="*/ 85642 h 754383"/>
              <a:gd name="connsiteX45" fmla="*/ 20472 w 1589965"/>
              <a:gd name="connsiteY45" fmla="*/ 58347 h 754383"/>
              <a:gd name="connsiteX46" fmla="*/ 0 w 1589965"/>
              <a:gd name="connsiteY46" fmla="*/ 17404 h 754383"/>
              <a:gd name="connsiteX47" fmla="*/ 259308 w 1589965"/>
              <a:gd name="connsiteY47" fmla="*/ 24227 h 754383"/>
              <a:gd name="connsiteX48" fmla="*/ 300251 w 1589965"/>
              <a:gd name="connsiteY48" fmla="*/ 37875 h 754383"/>
              <a:gd name="connsiteX49" fmla="*/ 334371 w 1589965"/>
              <a:gd name="connsiteY49" fmla="*/ 44699 h 754383"/>
              <a:gd name="connsiteX50" fmla="*/ 341195 w 1589965"/>
              <a:gd name="connsiteY50" fmla="*/ 44699 h 754383"/>
              <a:gd name="connsiteX51" fmla="*/ 395786 w 1589965"/>
              <a:gd name="connsiteY51" fmla="*/ 3756 h 754383"/>
              <a:gd name="connsiteX52" fmla="*/ 429905 w 1589965"/>
              <a:gd name="connsiteY52" fmla="*/ 10580 h 754383"/>
              <a:gd name="connsiteX53" fmla="*/ 484496 w 1589965"/>
              <a:gd name="connsiteY53" fmla="*/ 44699 h 754383"/>
              <a:gd name="connsiteX54" fmla="*/ 498144 w 1589965"/>
              <a:gd name="connsiteY54" fmla="*/ 65171 h 754383"/>
              <a:gd name="connsiteX55" fmla="*/ 539087 w 1589965"/>
              <a:gd name="connsiteY55" fmla="*/ 106114 h 754383"/>
              <a:gd name="connsiteX56" fmla="*/ 600502 w 1589965"/>
              <a:gd name="connsiteY56" fmla="*/ 174353 h 754383"/>
              <a:gd name="connsiteX57" fmla="*/ 627797 w 1589965"/>
              <a:gd name="connsiteY57" fmla="*/ 201648 h 754383"/>
              <a:gd name="connsiteX58" fmla="*/ 648269 w 1589965"/>
              <a:gd name="connsiteY58" fmla="*/ 228944 h 754383"/>
              <a:gd name="connsiteX59" fmla="*/ 675565 w 1589965"/>
              <a:gd name="connsiteY59" fmla="*/ 249416 h 754383"/>
              <a:gd name="connsiteX60" fmla="*/ 730156 w 1589965"/>
              <a:gd name="connsiteY60" fmla="*/ 317654 h 754383"/>
              <a:gd name="connsiteX61" fmla="*/ 750627 w 1589965"/>
              <a:gd name="connsiteY61" fmla="*/ 324478 h 754383"/>
              <a:gd name="connsiteX62" fmla="*/ 812042 w 1589965"/>
              <a:gd name="connsiteY62" fmla="*/ 365422 h 754383"/>
              <a:gd name="connsiteX63" fmla="*/ 832514 w 1589965"/>
              <a:gd name="connsiteY63" fmla="*/ 379069 h 754383"/>
              <a:gd name="connsiteX64" fmla="*/ 866633 w 1589965"/>
              <a:gd name="connsiteY64" fmla="*/ 385893 h 754383"/>
              <a:gd name="connsiteX65" fmla="*/ 893929 w 1589965"/>
              <a:gd name="connsiteY65" fmla="*/ 379069 h 754383"/>
              <a:gd name="connsiteX66" fmla="*/ 900753 w 1589965"/>
              <a:gd name="connsiteY66" fmla="*/ 358598 h 754383"/>
              <a:gd name="connsiteX67" fmla="*/ 934872 w 1589965"/>
              <a:gd name="connsiteY67" fmla="*/ 297183 h 754383"/>
              <a:gd name="connsiteX68" fmla="*/ 941696 w 1589965"/>
              <a:gd name="connsiteY68" fmla="*/ 276711 h 754383"/>
              <a:gd name="connsiteX69" fmla="*/ 928048 w 1589965"/>
              <a:gd name="connsiteY69" fmla="*/ 304007 h 754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589965" h="754383">
                <a:moveTo>
                  <a:pt x="928048" y="304007"/>
                </a:moveTo>
                <a:lnTo>
                  <a:pt x="928048" y="304007"/>
                </a:lnTo>
                <a:cubicBezTo>
                  <a:pt x="939421" y="288084"/>
                  <a:pt x="948332" y="270075"/>
                  <a:pt x="962168" y="256239"/>
                </a:cubicBezTo>
                <a:cubicBezTo>
                  <a:pt x="975475" y="242932"/>
                  <a:pt x="1016131" y="219516"/>
                  <a:pt x="1037230" y="215296"/>
                </a:cubicBezTo>
                <a:cubicBezTo>
                  <a:pt x="1059646" y="210813"/>
                  <a:pt x="1082723" y="210747"/>
                  <a:pt x="1105469" y="208472"/>
                </a:cubicBezTo>
                <a:cubicBezTo>
                  <a:pt x="1187107" y="175817"/>
                  <a:pt x="1084679" y="213670"/>
                  <a:pt x="1187356" y="188001"/>
                </a:cubicBezTo>
                <a:cubicBezTo>
                  <a:pt x="1199239" y="185030"/>
                  <a:pt x="1209639" y="177509"/>
                  <a:pt x="1221475" y="174353"/>
                </a:cubicBezTo>
                <a:cubicBezTo>
                  <a:pt x="1243889" y="168376"/>
                  <a:pt x="1266915" y="164980"/>
                  <a:pt x="1289714" y="160705"/>
                </a:cubicBezTo>
                <a:cubicBezTo>
                  <a:pt x="1303313" y="158155"/>
                  <a:pt x="1316916" y="155498"/>
                  <a:pt x="1330657" y="153881"/>
                </a:cubicBezTo>
                <a:cubicBezTo>
                  <a:pt x="1355609" y="150945"/>
                  <a:pt x="1405720" y="147057"/>
                  <a:pt x="1405720" y="147057"/>
                </a:cubicBezTo>
                <a:lnTo>
                  <a:pt x="1405720" y="147057"/>
                </a:lnTo>
                <a:cubicBezTo>
                  <a:pt x="1421642" y="160705"/>
                  <a:pt x="1437899" y="173972"/>
                  <a:pt x="1453487" y="188001"/>
                </a:cubicBezTo>
                <a:cubicBezTo>
                  <a:pt x="1460660" y="194457"/>
                  <a:pt x="1468606" y="200442"/>
                  <a:pt x="1473959" y="208472"/>
                </a:cubicBezTo>
                <a:cubicBezTo>
                  <a:pt x="1477949" y="214457"/>
                  <a:pt x="1477290" y="222656"/>
                  <a:pt x="1480783" y="228944"/>
                </a:cubicBezTo>
                <a:cubicBezTo>
                  <a:pt x="1488749" y="243282"/>
                  <a:pt x="1501617" y="254811"/>
                  <a:pt x="1508078" y="269887"/>
                </a:cubicBezTo>
                <a:cubicBezTo>
                  <a:pt x="1514902" y="285809"/>
                  <a:pt x="1519637" y="302800"/>
                  <a:pt x="1528550" y="317654"/>
                </a:cubicBezTo>
                <a:cubicBezTo>
                  <a:pt x="1533515" y="325929"/>
                  <a:pt x="1542741" y="330799"/>
                  <a:pt x="1549021" y="338126"/>
                </a:cubicBezTo>
                <a:cubicBezTo>
                  <a:pt x="1556423" y="346761"/>
                  <a:pt x="1562669" y="356323"/>
                  <a:pt x="1569493" y="365422"/>
                </a:cubicBezTo>
                <a:cubicBezTo>
                  <a:pt x="1571768" y="376795"/>
                  <a:pt x="1573709" y="388240"/>
                  <a:pt x="1576317" y="399541"/>
                </a:cubicBezTo>
                <a:cubicBezTo>
                  <a:pt x="1580535" y="417818"/>
                  <a:pt x="1589965" y="435375"/>
                  <a:pt x="1589965" y="454132"/>
                </a:cubicBezTo>
                <a:cubicBezTo>
                  <a:pt x="1589965" y="515715"/>
                  <a:pt x="1588395" y="577990"/>
                  <a:pt x="1576317" y="638377"/>
                </a:cubicBezTo>
                <a:cubicBezTo>
                  <a:pt x="1574087" y="649529"/>
                  <a:pt x="1558963" y="653325"/>
                  <a:pt x="1549021" y="658848"/>
                </a:cubicBezTo>
                <a:cubicBezTo>
                  <a:pt x="1535620" y="666293"/>
                  <a:pt x="1504255" y="676941"/>
                  <a:pt x="1487606" y="679320"/>
                </a:cubicBezTo>
                <a:cubicBezTo>
                  <a:pt x="1480851" y="680285"/>
                  <a:pt x="1473959" y="679320"/>
                  <a:pt x="1467135" y="679320"/>
                </a:cubicBezTo>
                <a:lnTo>
                  <a:pt x="1480783" y="706616"/>
                </a:lnTo>
                <a:cubicBezTo>
                  <a:pt x="1351195" y="717414"/>
                  <a:pt x="1310634" y="728232"/>
                  <a:pt x="1187356" y="713439"/>
                </a:cubicBezTo>
                <a:cubicBezTo>
                  <a:pt x="1173072" y="711725"/>
                  <a:pt x="1160245" y="703744"/>
                  <a:pt x="1146412" y="699792"/>
                </a:cubicBezTo>
                <a:cubicBezTo>
                  <a:pt x="1128377" y="694639"/>
                  <a:pt x="1110214" y="689823"/>
                  <a:pt x="1091821" y="686144"/>
                </a:cubicBezTo>
                <a:cubicBezTo>
                  <a:pt x="1004948" y="668769"/>
                  <a:pt x="964868" y="664108"/>
                  <a:pt x="880281" y="652024"/>
                </a:cubicBezTo>
                <a:cubicBezTo>
                  <a:pt x="837063" y="654299"/>
                  <a:pt x="793659" y="654237"/>
                  <a:pt x="750627" y="658848"/>
                </a:cubicBezTo>
                <a:cubicBezTo>
                  <a:pt x="729775" y="661082"/>
                  <a:pt x="709107" y="665864"/>
                  <a:pt x="689212" y="672496"/>
                </a:cubicBezTo>
                <a:cubicBezTo>
                  <a:pt x="681432" y="675089"/>
                  <a:pt x="676596" y="683787"/>
                  <a:pt x="668741" y="686144"/>
                </a:cubicBezTo>
                <a:cubicBezTo>
                  <a:pt x="653335" y="690766"/>
                  <a:pt x="636896" y="690693"/>
                  <a:pt x="620974" y="692968"/>
                </a:cubicBezTo>
                <a:cubicBezTo>
                  <a:pt x="599755" y="724795"/>
                  <a:pt x="607326" y="705238"/>
                  <a:pt x="607326" y="754383"/>
                </a:cubicBezTo>
                <a:lnTo>
                  <a:pt x="607326" y="754383"/>
                </a:lnTo>
                <a:cubicBezTo>
                  <a:pt x="591404" y="738461"/>
                  <a:pt x="577142" y="720683"/>
                  <a:pt x="559559" y="706616"/>
                </a:cubicBezTo>
                <a:cubicBezTo>
                  <a:pt x="440993" y="611764"/>
                  <a:pt x="648045" y="801193"/>
                  <a:pt x="518615" y="686144"/>
                </a:cubicBezTo>
                <a:cubicBezTo>
                  <a:pt x="504189" y="673321"/>
                  <a:pt x="491900" y="658243"/>
                  <a:pt x="477672" y="645201"/>
                </a:cubicBezTo>
                <a:cubicBezTo>
                  <a:pt x="464576" y="633196"/>
                  <a:pt x="448291" y="624570"/>
                  <a:pt x="436729" y="611081"/>
                </a:cubicBezTo>
                <a:cubicBezTo>
                  <a:pt x="420717" y="592400"/>
                  <a:pt x="410336" y="569507"/>
                  <a:pt x="395786" y="549666"/>
                </a:cubicBezTo>
                <a:cubicBezTo>
                  <a:pt x="360273" y="501240"/>
                  <a:pt x="322634" y="454406"/>
                  <a:pt x="286603" y="406365"/>
                </a:cubicBezTo>
                <a:cubicBezTo>
                  <a:pt x="261217" y="372517"/>
                  <a:pt x="241459" y="333925"/>
                  <a:pt x="211541" y="304007"/>
                </a:cubicBezTo>
                <a:cubicBezTo>
                  <a:pt x="150535" y="243001"/>
                  <a:pt x="154538" y="252795"/>
                  <a:pt x="109183" y="188001"/>
                </a:cubicBezTo>
                <a:cubicBezTo>
                  <a:pt x="90371" y="161126"/>
                  <a:pt x="77789" y="129311"/>
                  <a:pt x="54592" y="106114"/>
                </a:cubicBezTo>
                <a:cubicBezTo>
                  <a:pt x="47768" y="99290"/>
                  <a:pt x="39729" y="93495"/>
                  <a:pt x="34120" y="85642"/>
                </a:cubicBezTo>
                <a:cubicBezTo>
                  <a:pt x="28207" y="77365"/>
                  <a:pt x="25519" y="67179"/>
                  <a:pt x="20472" y="58347"/>
                </a:cubicBezTo>
                <a:cubicBezTo>
                  <a:pt x="-693" y="21309"/>
                  <a:pt x="12511" y="54936"/>
                  <a:pt x="0" y="17404"/>
                </a:cubicBezTo>
                <a:cubicBezTo>
                  <a:pt x="94040" y="-13943"/>
                  <a:pt x="36368" y="2477"/>
                  <a:pt x="259308" y="24227"/>
                </a:cubicBezTo>
                <a:cubicBezTo>
                  <a:pt x="273626" y="25624"/>
                  <a:pt x="286372" y="34090"/>
                  <a:pt x="300251" y="37875"/>
                </a:cubicBezTo>
                <a:cubicBezTo>
                  <a:pt x="311441" y="40927"/>
                  <a:pt x="334371" y="44699"/>
                  <a:pt x="334371" y="44699"/>
                </a:cubicBezTo>
                <a:lnTo>
                  <a:pt x="341195" y="44699"/>
                </a:lnTo>
                <a:cubicBezTo>
                  <a:pt x="359392" y="31051"/>
                  <a:pt x="374556" y="11921"/>
                  <a:pt x="395786" y="3756"/>
                </a:cubicBezTo>
                <a:cubicBezTo>
                  <a:pt x="406611" y="-408"/>
                  <a:pt x="419374" y="5720"/>
                  <a:pt x="429905" y="10580"/>
                </a:cubicBezTo>
                <a:cubicBezTo>
                  <a:pt x="449389" y="19572"/>
                  <a:pt x="484496" y="44699"/>
                  <a:pt x="484496" y="44699"/>
                </a:cubicBezTo>
                <a:cubicBezTo>
                  <a:pt x="489045" y="51523"/>
                  <a:pt x="492695" y="59041"/>
                  <a:pt x="498144" y="65171"/>
                </a:cubicBezTo>
                <a:cubicBezTo>
                  <a:pt x="510967" y="79597"/>
                  <a:pt x="528381" y="90055"/>
                  <a:pt x="539087" y="106114"/>
                </a:cubicBezTo>
                <a:cubicBezTo>
                  <a:pt x="565226" y="145322"/>
                  <a:pt x="546936" y="120787"/>
                  <a:pt x="600502" y="174353"/>
                </a:cubicBezTo>
                <a:cubicBezTo>
                  <a:pt x="609600" y="183451"/>
                  <a:pt x="620077" y="191354"/>
                  <a:pt x="627797" y="201648"/>
                </a:cubicBezTo>
                <a:cubicBezTo>
                  <a:pt x="634621" y="210747"/>
                  <a:pt x="640227" y="220902"/>
                  <a:pt x="648269" y="228944"/>
                </a:cubicBezTo>
                <a:cubicBezTo>
                  <a:pt x="656311" y="236986"/>
                  <a:pt x="667523" y="241374"/>
                  <a:pt x="675565" y="249416"/>
                </a:cubicBezTo>
                <a:cubicBezTo>
                  <a:pt x="696097" y="269948"/>
                  <a:pt x="705284" y="301073"/>
                  <a:pt x="730156" y="317654"/>
                </a:cubicBezTo>
                <a:cubicBezTo>
                  <a:pt x="736141" y="321644"/>
                  <a:pt x="743803" y="322203"/>
                  <a:pt x="750627" y="324478"/>
                </a:cubicBezTo>
                <a:cubicBezTo>
                  <a:pt x="785806" y="359657"/>
                  <a:pt x="756273" y="334439"/>
                  <a:pt x="812042" y="365422"/>
                </a:cubicBezTo>
                <a:cubicBezTo>
                  <a:pt x="819211" y="369405"/>
                  <a:pt x="824835" y="376189"/>
                  <a:pt x="832514" y="379069"/>
                </a:cubicBezTo>
                <a:cubicBezTo>
                  <a:pt x="843374" y="383141"/>
                  <a:pt x="855260" y="383618"/>
                  <a:pt x="866633" y="385893"/>
                </a:cubicBezTo>
                <a:cubicBezTo>
                  <a:pt x="875732" y="383618"/>
                  <a:pt x="886605" y="384928"/>
                  <a:pt x="893929" y="379069"/>
                </a:cubicBezTo>
                <a:cubicBezTo>
                  <a:pt x="899546" y="374576"/>
                  <a:pt x="898228" y="365333"/>
                  <a:pt x="900753" y="358598"/>
                </a:cubicBezTo>
                <a:cubicBezTo>
                  <a:pt x="916391" y="316894"/>
                  <a:pt x="909123" y="331514"/>
                  <a:pt x="934872" y="297183"/>
                </a:cubicBezTo>
                <a:cubicBezTo>
                  <a:pt x="937147" y="290359"/>
                  <a:pt x="936610" y="281797"/>
                  <a:pt x="941696" y="276711"/>
                </a:cubicBezTo>
                <a:cubicBezTo>
                  <a:pt x="946782" y="271625"/>
                  <a:pt x="930323" y="299458"/>
                  <a:pt x="928048" y="304007"/>
                </a:cubicBezTo>
                <a:close/>
              </a:path>
            </a:pathLst>
          </a:cu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29" name="Freeform: Shape 28">
            <a:extLst>
              <a:ext uri="{FF2B5EF4-FFF2-40B4-BE49-F238E27FC236}">
                <a16:creationId xmlns:a16="http://schemas.microsoft.com/office/drawing/2014/main" id="{C70404D0-4A82-4EFE-8D73-7FBF983B5864}"/>
              </a:ext>
            </a:extLst>
          </p:cNvPr>
          <p:cNvSpPr/>
          <p:nvPr/>
        </p:nvSpPr>
        <p:spPr>
          <a:xfrm>
            <a:off x="15183755" y="10755290"/>
            <a:ext cx="1277102" cy="811140"/>
          </a:xfrm>
          <a:custGeom>
            <a:avLst/>
            <a:gdLst>
              <a:gd name="connsiteX0" fmla="*/ 0 w 825893"/>
              <a:gd name="connsiteY0" fmla="*/ 165130 h 485862"/>
              <a:gd name="connsiteX1" fmla="*/ 0 w 825893"/>
              <a:gd name="connsiteY1" fmla="*/ 165130 h 485862"/>
              <a:gd name="connsiteX2" fmla="*/ 54591 w 825893"/>
              <a:gd name="connsiteY2" fmla="*/ 137834 h 485862"/>
              <a:gd name="connsiteX3" fmla="*/ 81887 w 825893"/>
              <a:gd name="connsiteY3" fmla="*/ 131010 h 485862"/>
              <a:gd name="connsiteX4" fmla="*/ 102358 w 825893"/>
              <a:gd name="connsiteY4" fmla="*/ 117362 h 485862"/>
              <a:gd name="connsiteX5" fmla="*/ 122830 w 825893"/>
              <a:gd name="connsiteY5" fmla="*/ 110538 h 485862"/>
              <a:gd name="connsiteX6" fmla="*/ 184245 w 825893"/>
              <a:gd name="connsiteY6" fmla="*/ 83243 h 485862"/>
              <a:gd name="connsiteX7" fmla="*/ 225188 w 825893"/>
              <a:gd name="connsiteY7" fmla="*/ 42300 h 485862"/>
              <a:gd name="connsiteX8" fmla="*/ 238836 w 825893"/>
              <a:gd name="connsiteY8" fmla="*/ 21828 h 485862"/>
              <a:gd name="connsiteX9" fmla="*/ 259308 w 825893"/>
              <a:gd name="connsiteY9" fmla="*/ 1356 h 485862"/>
              <a:gd name="connsiteX10" fmla="*/ 279779 w 825893"/>
              <a:gd name="connsiteY10" fmla="*/ 1356 h 485862"/>
              <a:gd name="connsiteX11" fmla="*/ 279779 w 825893"/>
              <a:gd name="connsiteY11" fmla="*/ 1356 h 485862"/>
              <a:gd name="connsiteX12" fmla="*/ 341194 w 825893"/>
              <a:gd name="connsiteY12" fmla="*/ 15004 h 485862"/>
              <a:gd name="connsiteX13" fmla="*/ 375314 w 825893"/>
              <a:gd name="connsiteY13" fmla="*/ 28652 h 485862"/>
              <a:gd name="connsiteX14" fmla="*/ 409433 w 825893"/>
              <a:gd name="connsiteY14" fmla="*/ 35476 h 485862"/>
              <a:gd name="connsiteX15" fmla="*/ 484496 w 825893"/>
              <a:gd name="connsiteY15" fmla="*/ 62771 h 485862"/>
              <a:gd name="connsiteX16" fmla="*/ 539087 w 825893"/>
              <a:gd name="connsiteY16" fmla="*/ 76419 h 485862"/>
              <a:gd name="connsiteX17" fmla="*/ 573206 w 825893"/>
              <a:gd name="connsiteY17" fmla="*/ 90067 h 485862"/>
              <a:gd name="connsiteX18" fmla="*/ 627797 w 825893"/>
              <a:gd name="connsiteY18" fmla="*/ 103715 h 485862"/>
              <a:gd name="connsiteX19" fmla="*/ 689212 w 825893"/>
              <a:gd name="connsiteY19" fmla="*/ 124186 h 485862"/>
              <a:gd name="connsiteX20" fmla="*/ 709684 w 825893"/>
              <a:gd name="connsiteY20" fmla="*/ 144658 h 485862"/>
              <a:gd name="connsiteX21" fmla="*/ 736979 w 825893"/>
              <a:gd name="connsiteY21" fmla="*/ 185601 h 485862"/>
              <a:gd name="connsiteX22" fmla="*/ 777923 w 825893"/>
              <a:gd name="connsiteY22" fmla="*/ 226544 h 485862"/>
              <a:gd name="connsiteX23" fmla="*/ 805218 w 825893"/>
              <a:gd name="connsiteY23" fmla="*/ 253840 h 485862"/>
              <a:gd name="connsiteX24" fmla="*/ 812042 w 825893"/>
              <a:gd name="connsiteY24" fmla="*/ 274312 h 485862"/>
              <a:gd name="connsiteX25" fmla="*/ 825690 w 825893"/>
              <a:gd name="connsiteY25" fmla="*/ 294783 h 485862"/>
              <a:gd name="connsiteX26" fmla="*/ 818866 w 825893"/>
              <a:gd name="connsiteY26" fmla="*/ 328903 h 485862"/>
              <a:gd name="connsiteX27" fmla="*/ 818866 w 825893"/>
              <a:gd name="connsiteY27" fmla="*/ 342550 h 485862"/>
              <a:gd name="connsiteX28" fmla="*/ 818866 w 825893"/>
              <a:gd name="connsiteY28" fmla="*/ 342550 h 485862"/>
              <a:gd name="connsiteX29" fmla="*/ 757451 w 825893"/>
              <a:gd name="connsiteY29" fmla="*/ 369846 h 485862"/>
              <a:gd name="connsiteX30" fmla="*/ 675564 w 825893"/>
              <a:gd name="connsiteY30" fmla="*/ 390318 h 485862"/>
              <a:gd name="connsiteX31" fmla="*/ 607326 w 825893"/>
              <a:gd name="connsiteY31" fmla="*/ 417613 h 485862"/>
              <a:gd name="connsiteX32" fmla="*/ 566382 w 825893"/>
              <a:gd name="connsiteY32" fmla="*/ 431261 h 485862"/>
              <a:gd name="connsiteX33" fmla="*/ 504967 w 825893"/>
              <a:gd name="connsiteY33" fmla="*/ 465380 h 485862"/>
              <a:gd name="connsiteX34" fmla="*/ 464024 w 825893"/>
              <a:gd name="connsiteY34" fmla="*/ 479028 h 485862"/>
              <a:gd name="connsiteX35" fmla="*/ 361666 w 825893"/>
              <a:gd name="connsiteY35" fmla="*/ 485852 h 485862"/>
              <a:gd name="connsiteX36" fmla="*/ 361666 w 825893"/>
              <a:gd name="connsiteY36" fmla="*/ 485852 h 485862"/>
              <a:gd name="connsiteX37" fmla="*/ 293427 w 825893"/>
              <a:gd name="connsiteY37" fmla="*/ 438085 h 485862"/>
              <a:gd name="connsiteX38" fmla="*/ 245660 w 825893"/>
              <a:gd name="connsiteY38" fmla="*/ 397141 h 485862"/>
              <a:gd name="connsiteX39" fmla="*/ 204717 w 825893"/>
              <a:gd name="connsiteY39" fmla="*/ 369846 h 485862"/>
              <a:gd name="connsiteX40" fmla="*/ 170597 w 825893"/>
              <a:gd name="connsiteY40" fmla="*/ 328903 h 485862"/>
              <a:gd name="connsiteX41" fmla="*/ 150126 w 825893"/>
              <a:gd name="connsiteY41" fmla="*/ 315255 h 485862"/>
              <a:gd name="connsiteX42" fmla="*/ 116006 w 825893"/>
              <a:gd name="connsiteY42" fmla="*/ 287959 h 485862"/>
              <a:gd name="connsiteX43" fmla="*/ 54591 w 825893"/>
              <a:gd name="connsiteY43" fmla="*/ 240192 h 485862"/>
              <a:gd name="connsiteX44" fmla="*/ 0 w 825893"/>
              <a:gd name="connsiteY44" fmla="*/ 165130 h 48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25893" h="485862">
                <a:moveTo>
                  <a:pt x="0" y="165130"/>
                </a:moveTo>
                <a:lnTo>
                  <a:pt x="0" y="165130"/>
                </a:lnTo>
                <a:cubicBezTo>
                  <a:pt x="18197" y="156031"/>
                  <a:pt x="35811" y="145659"/>
                  <a:pt x="54591" y="137834"/>
                </a:cubicBezTo>
                <a:cubicBezTo>
                  <a:pt x="63248" y="134227"/>
                  <a:pt x="73267" y="134705"/>
                  <a:pt x="81887" y="131010"/>
                </a:cubicBezTo>
                <a:cubicBezTo>
                  <a:pt x="89425" y="127779"/>
                  <a:pt x="95023" y="121030"/>
                  <a:pt x="102358" y="117362"/>
                </a:cubicBezTo>
                <a:cubicBezTo>
                  <a:pt x="108792" y="114145"/>
                  <a:pt x="116396" y="113755"/>
                  <a:pt x="122830" y="110538"/>
                </a:cubicBezTo>
                <a:cubicBezTo>
                  <a:pt x="181856" y="81026"/>
                  <a:pt x="132156" y="96265"/>
                  <a:pt x="184245" y="83243"/>
                </a:cubicBezTo>
                <a:cubicBezTo>
                  <a:pt x="197893" y="69595"/>
                  <a:pt x="214482" y="58359"/>
                  <a:pt x="225188" y="42300"/>
                </a:cubicBezTo>
                <a:cubicBezTo>
                  <a:pt x="229737" y="35476"/>
                  <a:pt x="233586" y="28129"/>
                  <a:pt x="238836" y="21828"/>
                </a:cubicBezTo>
                <a:cubicBezTo>
                  <a:pt x="245014" y="14414"/>
                  <a:pt x="250676" y="5672"/>
                  <a:pt x="259308" y="1356"/>
                </a:cubicBezTo>
                <a:cubicBezTo>
                  <a:pt x="265411" y="-1696"/>
                  <a:pt x="272955" y="1356"/>
                  <a:pt x="279779" y="1356"/>
                </a:cubicBezTo>
                <a:lnTo>
                  <a:pt x="279779" y="1356"/>
                </a:lnTo>
                <a:cubicBezTo>
                  <a:pt x="300251" y="5905"/>
                  <a:pt x="321030" y="9243"/>
                  <a:pt x="341194" y="15004"/>
                </a:cubicBezTo>
                <a:cubicBezTo>
                  <a:pt x="352972" y="18369"/>
                  <a:pt x="363581" y="25132"/>
                  <a:pt x="375314" y="28652"/>
                </a:cubicBezTo>
                <a:cubicBezTo>
                  <a:pt x="386423" y="31985"/>
                  <a:pt x="398243" y="32424"/>
                  <a:pt x="409433" y="35476"/>
                </a:cubicBezTo>
                <a:cubicBezTo>
                  <a:pt x="518077" y="65107"/>
                  <a:pt x="389268" y="33471"/>
                  <a:pt x="484496" y="62771"/>
                </a:cubicBezTo>
                <a:cubicBezTo>
                  <a:pt x="502424" y="68287"/>
                  <a:pt x="521159" y="70903"/>
                  <a:pt x="539087" y="76419"/>
                </a:cubicBezTo>
                <a:cubicBezTo>
                  <a:pt x="550794" y="80021"/>
                  <a:pt x="561499" y="86465"/>
                  <a:pt x="573206" y="90067"/>
                </a:cubicBezTo>
                <a:cubicBezTo>
                  <a:pt x="591134" y="95583"/>
                  <a:pt x="609869" y="98199"/>
                  <a:pt x="627797" y="103715"/>
                </a:cubicBezTo>
                <a:cubicBezTo>
                  <a:pt x="739153" y="137978"/>
                  <a:pt x="597566" y="101274"/>
                  <a:pt x="689212" y="124186"/>
                </a:cubicBezTo>
                <a:cubicBezTo>
                  <a:pt x="696036" y="131010"/>
                  <a:pt x="703759" y="137040"/>
                  <a:pt x="709684" y="144658"/>
                </a:cubicBezTo>
                <a:cubicBezTo>
                  <a:pt x="719754" y="157605"/>
                  <a:pt x="725381" y="174003"/>
                  <a:pt x="736979" y="185601"/>
                </a:cubicBezTo>
                <a:lnTo>
                  <a:pt x="777923" y="226544"/>
                </a:lnTo>
                <a:lnTo>
                  <a:pt x="805218" y="253840"/>
                </a:lnTo>
                <a:cubicBezTo>
                  <a:pt x="807493" y="260664"/>
                  <a:pt x="808825" y="267878"/>
                  <a:pt x="812042" y="274312"/>
                </a:cubicBezTo>
                <a:cubicBezTo>
                  <a:pt x="815710" y="281647"/>
                  <a:pt x="824673" y="286645"/>
                  <a:pt x="825690" y="294783"/>
                </a:cubicBezTo>
                <a:cubicBezTo>
                  <a:pt x="827129" y="306292"/>
                  <a:pt x="820506" y="317421"/>
                  <a:pt x="818866" y="328903"/>
                </a:cubicBezTo>
                <a:cubicBezTo>
                  <a:pt x="818223" y="333406"/>
                  <a:pt x="818866" y="338001"/>
                  <a:pt x="818866" y="342550"/>
                </a:cubicBezTo>
                <a:lnTo>
                  <a:pt x="818866" y="342550"/>
                </a:lnTo>
                <a:cubicBezTo>
                  <a:pt x="798394" y="351649"/>
                  <a:pt x="778704" y="362762"/>
                  <a:pt x="757451" y="369846"/>
                </a:cubicBezTo>
                <a:cubicBezTo>
                  <a:pt x="730759" y="378743"/>
                  <a:pt x="675564" y="390318"/>
                  <a:pt x="675564" y="390318"/>
                </a:cubicBezTo>
                <a:cubicBezTo>
                  <a:pt x="639627" y="414275"/>
                  <a:pt x="666386" y="399441"/>
                  <a:pt x="607326" y="417613"/>
                </a:cubicBezTo>
                <a:cubicBezTo>
                  <a:pt x="593576" y="421844"/>
                  <a:pt x="566382" y="431261"/>
                  <a:pt x="566382" y="431261"/>
                </a:cubicBezTo>
                <a:cubicBezTo>
                  <a:pt x="543040" y="466274"/>
                  <a:pt x="561646" y="447940"/>
                  <a:pt x="504967" y="465380"/>
                </a:cubicBezTo>
                <a:cubicBezTo>
                  <a:pt x="491217" y="469611"/>
                  <a:pt x="478214" y="476663"/>
                  <a:pt x="464024" y="479028"/>
                </a:cubicBezTo>
                <a:cubicBezTo>
                  <a:pt x="419681" y="486419"/>
                  <a:pt x="398480" y="485852"/>
                  <a:pt x="361666" y="485852"/>
                </a:cubicBezTo>
                <a:lnTo>
                  <a:pt x="361666" y="485852"/>
                </a:lnTo>
                <a:cubicBezTo>
                  <a:pt x="338920" y="469930"/>
                  <a:pt x="313060" y="457718"/>
                  <a:pt x="293427" y="438085"/>
                </a:cubicBezTo>
                <a:cubicBezTo>
                  <a:pt x="242636" y="387294"/>
                  <a:pt x="306929" y="449657"/>
                  <a:pt x="245660" y="397141"/>
                </a:cubicBezTo>
                <a:cubicBezTo>
                  <a:pt x="213133" y="369261"/>
                  <a:pt x="239537" y="381453"/>
                  <a:pt x="204717" y="369846"/>
                </a:cubicBezTo>
                <a:cubicBezTo>
                  <a:pt x="191296" y="349715"/>
                  <a:pt x="190302" y="345324"/>
                  <a:pt x="170597" y="328903"/>
                </a:cubicBezTo>
                <a:cubicBezTo>
                  <a:pt x="164297" y="323653"/>
                  <a:pt x="156687" y="320176"/>
                  <a:pt x="150126" y="315255"/>
                </a:cubicBezTo>
                <a:cubicBezTo>
                  <a:pt x="138474" y="306516"/>
                  <a:pt x="126783" y="297756"/>
                  <a:pt x="116006" y="287959"/>
                </a:cubicBezTo>
                <a:cubicBezTo>
                  <a:pt x="62709" y="239507"/>
                  <a:pt x="96082" y="254022"/>
                  <a:pt x="54591" y="240192"/>
                </a:cubicBezTo>
                <a:cubicBezTo>
                  <a:pt x="34634" y="210258"/>
                  <a:pt x="9098" y="177640"/>
                  <a:pt x="0" y="165130"/>
                </a:cubicBezTo>
                <a:close/>
              </a:path>
            </a:pathLst>
          </a:cu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30" name="Freeform: Shape 29">
            <a:extLst>
              <a:ext uri="{FF2B5EF4-FFF2-40B4-BE49-F238E27FC236}">
                <a16:creationId xmlns:a16="http://schemas.microsoft.com/office/drawing/2014/main" id="{547B45D0-3C1E-42AF-9CAC-24DEEEA0BB35}"/>
              </a:ext>
            </a:extLst>
          </p:cNvPr>
          <p:cNvSpPr/>
          <p:nvPr/>
        </p:nvSpPr>
        <p:spPr>
          <a:xfrm>
            <a:off x="20978023" y="6863700"/>
            <a:ext cx="1651786" cy="971724"/>
          </a:xfrm>
          <a:custGeom>
            <a:avLst/>
            <a:gdLst>
              <a:gd name="connsiteX0" fmla="*/ 0 w 825893"/>
              <a:gd name="connsiteY0" fmla="*/ 165130 h 485862"/>
              <a:gd name="connsiteX1" fmla="*/ 0 w 825893"/>
              <a:gd name="connsiteY1" fmla="*/ 165130 h 485862"/>
              <a:gd name="connsiteX2" fmla="*/ 54591 w 825893"/>
              <a:gd name="connsiteY2" fmla="*/ 137834 h 485862"/>
              <a:gd name="connsiteX3" fmla="*/ 81887 w 825893"/>
              <a:gd name="connsiteY3" fmla="*/ 131010 h 485862"/>
              <a:gd name="connsiteX4" fmla="*/ 102358 w 825893"/>
              <a:gd name="connsiteY4" fmla="*/ 117362 h 485862"/>
              <a:gd name="connsiteX5" fmla="*/ 122830 w 825893"/>
              <a:gd name="connsiteY5" fmla="*/ 110538 h 485862"/>
              <a:gd name="connsiteX6" fmla="*/ 184245 w 825893"/>
              <a:gd name="connsiteY6" fmla="*/ 83243 h 485862"/>
              <a:gd name="connsiteX7" fmla="*/ 225188 w 825893"/>
              <a:gd name="connsiteY7" fmla="*/ 42300 h 485862"/>
              <a:gd name="connsiteX8" fmla="*/ 238836 w 825893"/>
              <a:gd name="connsiteY8" fmla="*/ 21828 h 485862"/>
              <a:gd name="connsiteX9" fmla="*/ 259308 w 825893"/>
              <a:gd name="connsiteY9" fmla="*/ 1356 h 485862"/>
              <a:gd name="connsiteX10" fmla="*/ 279779 w 825893"/>
              <a:gd name="connsiteY10" fmla="*/ 1356 h 485862"/>
              <a:gd name="connsiteX11" fmla="*/ 279779 w 825893"/>
              <a:gd name="connsiteY11" fmla="*/ 1356 h 485862"/>
              <a:gd name="connsiteX12" fmla="*/ 341194 w 825893"/>
              <a:gd name="connsiteY12" fmla="*/ 15004 h 485862"/>
              <a:gd name="connsiteX13" fmla="*/ 375314 w 825893"/>
              <a:gd name="connsiteY13" fmla="*/ 28652 h 485862"/>
              <a:gd name="connsiteX14" fmla="*/ 409433 w 825893"/>
              <a:gd name="connsiteY14" fmla="*/ 35476 h 485862"/>
              <a:gd name="connsiteX15" fmla="*/ 484496 w 825893"/>
              <a:gd name="connsiteY15" fmla="*/ 62771 h 485862"/>
              <a:gd name="connsiteX16" fmla="*/ 539087 w 825893"/>
              <a:gd name="connsiteY16" fmla="*/ 76419 h 485862"/>
              <a:gd name="connsiteX17" fmla="*/ 573206 w 825893"/>
              <a:gd name="connsiteY17" fmla="*/ 90067 h 485862"/>
              <a:gd name="connsiteX18" fmla="*/ 627797 w 825893"/>
              <a:gd name="connsiteY18" fmla="*/ 103715 h 485862"/>
              <a:gd name="connsiteX19" fmla="*/ 689212 w 825893"/>
              <a:gd name="connsiteY19" fmla="*/ 124186 h 485862"/>
              <a:gd name="connsiteX20" fmla="*/ 709684 w 825893"/>
              <a:gd name="connsiteY20" fmla="*/ 144658 h 485862"/>
              <a:gd name="connsiteX21" fmla="*/ 736979 w 825893"/>
              <a:gd name="connsiteY21" fmla="*/ 185601 h 485862"/>
              <a:gd name="connsiteX22" fmla="*/ 777923 w 825893"/>
              <a:gd name="connsiteY22" fmla="*/ 226544 h 485862"/>
              <a:gd name="connsiteX23" fmla="*/ 805218 w 825893"/>
              <a:gd name="connsiteY23" fmla="*/ 253840 h 485862"/>
              <a:gd name="connsiteX24" fmla="*/ 812042 w 825893"/>
              <a:gd name="connsiteY24" fmla="*/ 274312 h 485862"/>
              <a:gd name="connsiteX25" fmla="*/ 825690 w 825893"/>
              <a:gd name="connsiteY25" fmla="*/ 294783 h 485862"/>
              <a:gd name="connsiteX26" fmla="*/ 818866 w 825893"/>
              <a:gd name="connsiteY26" fmla="*/ 328903 h 485862"/>
              <a:gd name="connsiteX27" fmla="*/ 818866 w 825893"/>
              <a:gd name="connsiteY27" fmla="*/ 342550 h 485862"/>
              <a:gd name="connsiteX28" fmla="*/ 818866 w 825893"/>
              <a:gd name="connsiteY28" fmla="*/ 342550 h 485862"/>
              <a:gd name="connsiteX29" fmla="*/ 757451 w 825893"/>
              <a:gd name="connsiteY29" fmla="*/ 369846 h 485862"/>
              <a:gd name="connsiteX30" fmla="*/ 675564 w 825893"/>
              <a:gd name="connsiteY30" fmla="*/ 390318 h 485862"/>
              <a:gd name="connsiteX31" fmla="*/ 607326 w 825893"/>
              <a:gd name="connsiteY31" fmla="*/ 417613 h 485862"/>
              <a:gd name="connsiteX32" fmla="*/ 566382 w 825893"/>
              <a:gd name="connsiteY32" fmla="*/ 431261 h 485862"/>
              <a:gd name="connsiteX33" fmla="*/ 504967 w 825893"/>
              <a:gd name="connsiteY33" fmla="*/ 465380 h 485862"/>
              <a:gd name="connsiteX34" fmla="*/ 464024 w 825893"/>
              <a:gd name="connsiteY34" fmla="*/ 479028 h 485862"/>
              <a:gd name="connsiteX35" fmla="*/ 361666 w 825893"/>
              <a:gd name="connsiteY35" fmla="*/ 485852 h 485862"/>
              <a:gd name="connsiteX36" fmla="*/ 361666 w 825893"/>
              <a:gd name="connsiteY36" fmla="*/ 485852 h 485862"/>
              <a:gd name="connsiteX37" fmla="*/ 293427 w 825893"/>
              <a:gd name="connsiteY37" fmla="*/ 438085 h 485862"/>
              <a:gd name="connsiteX38" fmla="*/ 245660 w 825893"/>
              <a:gd name="connsiteY38" fmla="*/ 397141 h 485862"/>
              <a:gd name="connsiteX39" fmla="*/ 204717 w 825893"/>
              <a:gd name="connsiteY39" fmla="*/ 369846 h 485862"/>
              <a:gd name="connsiteX40" fmla="*/ 170597 w 825893"/>
              <a:gd name="connsiteY40" fmla="*/ 328903 h 485862"/>
              <a:gd name="connsiteX41" fmla="*/ 150126 w 825893"/>
              <a:gd name="connsiteY41" fmla="*/ 315255 h 485862"/>
              <a:gd name="connsiteX42" fmla="*/ 116006 w 825893"/>
              <a:gd name="connsiteY42" fmla="*/ 287959 h 485862"/>
              <a:gd name="connsiteX43" fmla="*/ 54591 w 825893"/>
              <a:gd name="connsiteY43" fmla="*/ 240192 h 485862"/>
              <a:gd name="connsiteX44" fmla="*/ 0 w 825893"/>
              <a:gd name="connsiteY44" fmla="*/ 165130 h 48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25893" h="485862">
                <a:moveTo>
                  <a:pt x="0" y="165130"/>
                </a:moveTo>
                <a:lnTo>
                  <a:pt x="0" y="165130"/>
                </a:lnTo>
                <a:cubicBezTo>
                  <a:pt x="18197" y="156031"/>
                  <a:pt x="35811" y="145659"/>
                  <a:pt x="54591" y="137834"/>
                </a:cubicBezTo>
                <a:cubicBezTo>
                  <a:pt x="63248" y="134227"/>
                  <a:pt x="73267" y="134705"/>
                  <a:pt x="81887" y="131010"/>
                </a:cubicBezTo>
                <a:cubicBezTo>
                  <a:pt x="89425" y="127779"/>
                  <a:pt x="95023" y="121030"/>
                  <a:pt x="102358" y="117362"/>
                </a:cubicBezTo>
                <a:cubicBezTo>
                  <a:pt x="108792" y="114145"/>
                  <a:pt x="116396" y="113755"/>
                  <a:pt x="122830" y="110538"/>
                </a:cubicBezTo>
                <a:cubicBezTo>
                  <a:pt x="181856" y="81026"/>
                  <a:pt x="132156" y="96265"/>
                  <a:pt x="184245" y="83243"/>
                </a:cubicBezTo>
                <a:cubicBezTo>
                  <a:pt x="197893" y="69595"/>
                  <a:pt x="214482" y="58359"/>
                  <a:pt x="225188" y="42300"/>
                </a:cubicBezTo>
                <a:cubicBezTo>
                  <a:pt x="229737" y="35476"/>
                  <a:pt x="233586" y="28129"/>
                  <a:pt x="238836" y="21828"/>
                </a:cubicBezTo>
                <a:cubicBezTo>
                  <a:pt x="245014" y="14414"/>
                  <a:pt x="250676" y="5672"/>
                  <a:pt x="259308" y="1356"/>
                </a:cubicBezTo>
                <a:cubicBezTo>
                  <a:pt x="265411" y="-1696"/>
                  <a:pt x="272955" y="1356"/>
                  <a:pt x="279779" y="1356"/>
                </a:cubicBezTo>
                <a:lnTo>
                  <a:pt x="279779" y="1356"/>
                </a:lnTo>
                <a:cubicBezTo>
                  <a:pt x="300251" y="5905"/>
                  <a:pt x="321030" y="9243"/>
                  <a:pt x="341194" y="15004"/>
                </a:cubicBezTo>
                <a:cubicBezTo>
                  <a:pt x="352972" y="18369"/>
                  <a:pt x="363581" y="25132"/>
                  <a:pt x="375314" y="28652"/>
                </a:cubicBezTo>
                <a:cubicBezTo>
                  <a:pt x="386423" y="31985"/>
                  <a:pt x="398243" y="32424"/>
                  <a:pt x="409433" y="35476"/>
                </a:cubicBezTo>
                <a:cubicBezTo>
                  <a:pt x="518077" y="65107"/>
                  <a:pt x="389268" y="33471"/>
                  <a:pt x="484496" y="62771"/>
                </a:cubicBezTo>
                <a:cubicBezTo>
                  <a:pt x="502424" y="68287"/>
                  <a:pt x="521159" y="70903"/>
                  <a:pt x="539087" y="76419"/>
                </a:cubicBezTo>
                <a:cubicBezTo>
                  <a:pt x="550794" y="80021"/>
                  <a:pt x="561499" y="86465"/>
                  <a:pt x="573206" y="90067"/>
                </a:cubicBezTo>
                <a:cubicBezTo>
                  <a:pt x="591134" y="95583"/>
                  <a:pt x="609869" y="98199"/>
                  <a:pt x="627797" y="103715"/>
                </a:cubicBezTo>
                <a:cubicBezTo>
                  <a:pt x="739153" y="137978"/>
                  <a:pt x="597566" y="101274"/>
                  <a:pt x="689212" y="124186"/>
                </a:cubicBezTo>
                <a:cubicBezTo>
                  <a:pt x="696036" y="131010"/>
                  <a:pt x="703759" y="137040"/>
                  <a:pt x="709684" y="144658"/>
                </a:cubicBezTo>
                <a:cubicBezTo>
                  <a:pt x="719754" y="157605"/>
                  <a:pt x="725381" y="174003"/>
                  <a:pt x="736979" y="185601"/>
                </a:cubicBezTo>
                <a:lnTo>
                  <a:pt x="777923" y="226544"/>
                </a:lnTo>
                <a:lnTo>
                  <a:pt x="805218" y="253840"/>
                </a:lnTo>
                <a:cubicBezTo>
                  <a:pt x="807493" y="260664"/>
                  <a:pt x="808825" y="267878"/>
                  <a:pt x="812042" y="274312"/>
                </a:cubicBezTo>
                <a:cubicBezTo>
                  <a:pt x="815710" y="281647"/>
                  <a:pt x="824673" y="286645"/>
                  <a:pt x="825690" y="294783"/>
                </a:cubicBezTo>
                <a:cubicBezTo>
                  <a:pt x="827129" y="306292"/>
                  <a:pt x="820506" y="317421"/>
                  <a:pt x="818866" y="328903"/>
                </a:cubicBezTo>
                <a:cubicBezTo>
                  <a:pt x="818223" y="333406"/>
                  <a:pt x="818866" y="338001"/>
                  <a:pt x="818866" y="342550"/>
                </a:cubicBezTo>
                <a:lnTo>
                  <a:pt x="818866" y="342550"/>
                </a:lnTo>
                <a:cubicBezTo>
                  <a:pt x="798394" y="351649"/>
                  <a:pt x="778704" y="362762"/>
                  <a:pt x="757451" y="369846"/>
                </a:cubicBezTo>
                <a:cubicBezTo>
                  <a:pt x="730759" y="378743"/>
                  <a:pt x="675564" y="390318"/>
                  <a:pt x="675564" y="390318"/>
                </a:cubicBezTo>
                <a:cubicBezTo>
                  <a:pt x="639627" y="414275"/>
                  <a:pt x="666386" y="399441"/>
                  <a:pt x="607326" y="417613"/>
                </a:cubicBezTo>
                <a:cubicBezTo>
                  <a:pt x="593576" y="421844"/>
                  <a:pt x="566382" y="431261"/>
                  <a:pt x="566382" y="431261"/>
                </a:cubicBezTo>
                <a:cubicBezTo>
                  <a:pt x="543040" y="466274"/>
                  <a:pt x="561646" y="447940"/>
                  <a:pt x="504967" y="465380"/>
                </a:cubicBezTo>
                <a:cubicBezTo>
                  <a:pt x="491217" y="469611"/>
                  <a:pt x="478214" y="476663"/>
                  <a:pt x="464024" y="479028"/>
                </a:cubicBezTo>
                <a:cubicBezTo>
                  <a:pt x="419681" y="486419"/>
                  <a:pt x="398480" y="485852"/>
                  <a:pt x="361666" y="485852"/>
                </a:cubicBezTo>
                <a:lnTo>
                  <a:pt x="361666" y="485852"/>
                </a:lnTo>
                <a:cubicBezTo>
                  <a:pt x="338920" y="469930"/>
                  <a:pt x="313060" y="457718"/>
                  <a:pt x="293427" y="438085"/>
                </a:cubicBezTo>
                <a:cubicBezTo>
                  <a:pt x="242636" y="387294"/>
                  <a:pt x="306929" y="449657"/>
                  <a:pt x="245660" y="397141"/>
                </a:cubicBezTo>
                <a:cubicBezTo>
                  <a:pt x="213133" y="369261"/>
                  <a:pt x="239537" y="381453"/>
                  <a:pt x="204717" y="369846"/>
                </a:cubicBezTo>
                <a:cubicBezTo>
                  <a:pt x="191296" y="349715"/>
                  <a:pt x="190302" y="345324"/>
                  <a:pt x="170597" y="328903"/>
                </a:cubicBezTo>
                <a:cubicBezTo>
                  <a:pt x="164297" y="323653"/>
                  <a:pt x="156687" y="320176"/>
                  <a:pt x="150126" y="315255"/>
                </a:cubicBezTo>
                <a:cubicBezTo>
                  <a:pt x="138474" y="306516"/>
                  <a:pt x="126783" y="297756"/>
                  <a:pt x="116006" y="287959"/>
                </a:cubicBezTo>
                <a:cubicBezTo>
                  <a:pt x="62709" y="239507"/>
                  <a:pt x="96082" y="254022"/>
                  <a:pt x="54591" y="240192"/>
                </a:cubicBezTo>
                <a:cubicBezTo>
                  <a:pt x="34634" y="210258"/>
                  <a:pt x="9098" y="177640"/>
                  <a:pt x="0" y="165130"/>
                </a:cubicBezTo>
                <a:close/>
              </a:path>
            </a:pathLst>
          </a:cu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31" name="Freeform: Shape 30">
            <a:extLst>
              <a:ext uri="{FF2B5EF4-FFF2-40B4-BE49-F238E27FC236}">
                <a16:creationId xmlns:a16="http://schemas.microsoft.com/office/drawing/2014/main" id="{E5F2318B-1954-41D0-81DA-70F02DED3574}"/>
              </a:ext>
            </a:extLst>
          </p:cNvPr>
          <p:cNvSpPr/>
          <p:nvPr/>
        </p:nvSpPr>
        <p:spPr>
          <a:xfrm>
            <a:off x="21525759" y="11963376"/>
            <a:ext cx="952574" cy="556600"/>
          </a:xfrm>
          <a:custGeom>
            <a:avLst/>
            <a:gdLst>
              <a:gd name="connsiteX0" fmla="*/ 0 w 825893"/>
              <a:gd name="connsiteY0" fmla="*/ 165130 h 485862"/>
              <a:gd name="connsiteX1" fmla="*/ 0 w 825893"/>
              <a:gd name="connsiteY1" fmla="*/ 165130 h 485862"/>
              <a:gd name="connsiteX2" fmla="*/ 54591 w 825893"/>
              <a:gd name="connsiteY2" fmla="*/ 137834 h 485862"/>
              <a:gd name="connsiteX3" fmla="*/ 81887 w 825893"/>
              <a:gd name="connsiteY3" fmla="*/ 131010 h 485862"/>
              <a:gd name="connsiteX4" fmla="*/ 102358 w 825893"/>
              <a:gd name="connsiteY4" fmla="*/ 117362 h 485862"/>
              <a:gd name="connsiteX5" fmla="*/ 122830 w 825893"/>
              <a:gd name="connsiteY5" fmla="*/ 110538 h 485862"/>
              <a:gd name="connsiteX6" fmla="*/ 184245 w 825893"/>
              <a:gd name="connsiteY6" fmla="*/ 83243 h 485862"/>
              <a:gd name="connsiteX7" fmla="*/ 225188 w 825893"/>
              <a:gd name="connsiteY7" fmla="*/ 42300 h 485862"/>
              <a:gd name="connsiteX8" fmla="*/ 238836 w 825893"/>
              <a:gd name="connsiteY8" fmla="*/ 21828 h 485862"/>
              <a:gd name="connsiteX9" fmla="*/ 259308 w 825893"/>
              <a:gd name="connsiteY9" fmla="*/ 1356 h 485862"/>
              <a:gd name="connsiteX10" fmla="*/ 279779 w 825893"/>
              <a:gd name="connsiteY10" fmla="*/ 1356 h 485862"/>
              <a:gd name="connsiteX11" fmla="*/ 279779 w 825893"/>
              <a:gd name="connsiteY11" fmla="*/ 1356 h 485862"/>
              <a:gd name="connsiteX12" fmla="*/ 341194 w 825893"/>
              <a:gd name="connsiteY12" fmla="*/ 15004 h 485862"/>
              <a:gd name="connsiteX13" fmla="*/ 375314 w 825893"/>
              <a:gd name="connsiteY13" fmla="*/ 28652 h 485862"/>
              <a:gd name="connsiteX14" fmla="*/ 409433 w 825893"/>
              <a:gd name="connsiteY14" fmla="*/ 35476 h 485862"/>
              <a:gd name="connsiteX15" fmla="*/ 484496 w 825893"/>
              <a:gd name="connsiteY15" fmla="*/ 62771 h 485862"/>
              <a:gd name="connsiteX16" fmla="*/ 539087 w 825893"/>
              <a:gd name="connsiteY16" fmla="*/ 76419 h 485862"/>
              <a:gd name="connsiteX17" fmla="*/ 573206 w 825893"/>
              <a:gd name="connsiteY17" fmla="*/ 90067 h 485862"/>
              <a:gd name="connsiteX18" fmla="*/ 627797 w 825893"/>
              <a:gd name="connsiteY18" fmla="*/ 103715 h 485862"/>
              <a:gd name="connsiteX19" fmla="*/ 689212 w 825893"/>
              <a:gd name="connsiteY19" fmla="*/ 124186 h 485862"/>
              <a:gd name="connsiteX20" fmla="*/ 709684 w 825893"/>
              <a:gd name="connsiteY20" fmla="*/ 144658 h 485862"/>
              <a:gd name="connsiteX21" fmla="*/ 736979 w 825893"/>
              <a:gd name="connsiteY21" fmla="*/ 185601 h 485862"/>
              <a:gd name="connsiteX22" fmla="*/ 777923 w 825893"/>
              <a:gd name="connsiteY22" fmla="*/ 226544 h 485862"/>
              <a:gd name="connsiteX23" fmla="*/ 805218 w 825893"/>
              <a:gd name="connsiteY23" fmla="*/ 253840 h 485862"/>
              <a:gd name="connsiteX24" fmla="*/ 812042 w 825893"/>
              <a:gd name="connsiteY24" fmla="*/ 274312 h 485862"/>
              <a:gd name="connsiteX25" fmla="*/ 825690 w 825893"/>
              <a:gd name="connsiteY25" fmla="*/ 294783 h 485862"/>
              <a:gd name="connsiteX26" fmla="*/ 818866 w 825893"/>
              <a:gd name="connsiteY26" fmla="*/ 328903 h 485862"/>
              <a:gd name="connsiteX27" fmla="*/ 818866 w 825893"/>
              <a:gd name="connsiteY27" fmla="*/ 342550 h 485862"/>
              <a:gd name="connsiteX28" fmla="*/ 818866 w 825893"/>
              <a:gd name="connsiteY28" fmla="*/ 342550 h 485862"/>
              <a:gd name="connsiteX29" fmla="*/ 757451 w 825893"/>
              <a:gd name="connsiteY29" fmla="*/ 369846 h 485862"/>
              <a:gd name="connsiteX30" fmla="*/ 675564 w 825893"/>
              <a:gd name="connsiteY30" fmla="*/ 390318 h 485862"/>
              <a:gd name="connsiteX31" fmla="*/ 607326 w 825893"/>
              <a:gd name="connsiteY31" fmla="*/ 417613 h 485862"/>
              <a:gd name="connsiteX32" fmla="*/ 566382 w 825893"/>
              <a:gd name="connsiteY32" fmla="*/ 431261 h 485862"/>
              <a:gd name="connsiteX33" fmla="*/ 504967 w 825893"/>
              <a:gd name="connsiteY33" fmla="*/ 465380 h 485862"/>
              <a:gd name="connsiteX34" fmla="*/ 464024 w 825893"/>
              <a:gd name="connsiteY34" fmla="*/ 479028 h 485862"/>
              <a:gd name="connsiteX35" fmla="*/ 361666 w 825893"/>
              <a:gd name="connsiteY35" fmla="*/ 485852 h 485862"/>
              <a:gd name="connsiteX36" fmla="*/ 361666 w 825893"/>
              <a:gd name="connsiteY36" fmla="*/ 485852 h 485862"/>
              <a:gd name="connsiteX37" fmla="*/ 293427 w 825893"/>
              <a:gd name="connsiteY37" fmla="*/ 438085 h 485862"/>
              <a:gd name="connsiteX38" fmla="*/ 245660 w 825893"/>
              <a:gd name="connsiteY38" fmla="*/ 397141 h 485862"/>
              <a:gd name="connsiteX39" fmla="*/ 204717 w 825893"/>
              <a:gd name="connsiteY39" fmla="*/ 369846 h 485862"/>
              <a:gd name="connsiteX40" fmla="*/ 170597 w 825893"/>
              <a:gd name="connsiteY40" fmla="*/ 328903 h 485862"/>
              <a:gd name="connsiteX41" fmla="*/ 150126 w 825893"/>
              <a:gd name="connsiteY41" fmla="*/ 315255 h 485862"/>
              <a:gd name="connsiteX42" fmla="*/ 116006 w 825893"/>
              <a:gd name="connsiteY42" fmla="*/ 287959 h 485862"/>
              <a:gd name="connsiteX43" fmla="*/ 54591 w 825893"/>
              <a:gd name="connsiteY43" fmla="*/ 240192 h 485862"/>
              <a:gd name="connsiteX44" fmla="*/ 0 w 825893"/>
              <a:gd name="connsiteY44" fmla="*/ 165130 h 48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25893" h="485862">
                <a:moveTo>
                  <a:pt x="0" y="165130"/>
                </a:moveTo>
                <a:lnTo>
                  <a:pt x="0" y="165130"/>
                </a:lnTo>
                <a:cubicBezTo>
                  <a:pt x="18197" y="156031"/>
                  <a:pt x="35811" y="145659"/>
                  <a:pt x="54591" y="137834"/>
                </a:cubicBezTo>
                <a:cubicBezTo>
                  <a:pt x="63248" y="134227"/>
                  <a:pt x="73267" y="134705"/>
                  <a:pt x="81887" y="131010"/>
                </a:cubicBezTo>
                <a:cubicBezTo>
                  <a:pt x="89425" y="127779"/>
                  <a:pt x="95023" y="121030"/>
                  <a:pt x="102358" y="117362"/>
                </a:cubicBezTo>
                <a:cubicBezTo>
                  <a:pt x="108792" y="114145"/>
                  <a:pt x="116396" y="113755"/>
                  <a:pt x="122830" y="110538"/>
                </a:cubicBezTo>
                <a:cubicBezTo>
                  <a:pt x="181856" y="81026"/>
                  <a:pt x="132156" y="96265"/>
                  <a:pt x="184245" y="83243"/>
                </a:cubicBezTo>
                <a:cubicBezTo>
                  <a:pt x="197893" y="69595"/>
                  <a:pt x="214482" y="58359"/>
                  <a:pt x="225188" y="42300"/>
                </a:cubicBezTo>
                <a:cubicBezTo>
                  <a:pt x="229737" y="35476"/>
                  <a:pt x="233586" y="28129"/>
                  <a:pt x="238836" y="21828"/>
                </a:cubicBezTo>
                <a:cubicBezTo>
                  <a:pt x="245014" y="14414"/>
                  <a:pt x="250676" y="5672"/>
                  <a:pt x="259308" y="1356"/>
                </a:cubicBezTo>
                <a:cubicBezTo>
                  <a:pt x="265411" y="-1696"/>
                  <a:pt x="272955" y="1356"/>
                  <a:pt x="279779" y="1356"/>
                </a:cubicBezTo>
                <a:lnTo>
                  <a:pt x="279779" y="1356"/>
                </a:lnTo>
                <a:cubicBezTo>
                  <a:pt x="300251" y="5905"/>
                  <a:pt x="321030" y="9243"/>
                  <a:pt x="341194" y="15004"/>
                </a:cubicBezTo>
                <a:cubicBezTo>
                  <a:pt x="352972" y="18369"/>
                  <a:pt x="363581" y="25132"/>
                  <a:pt x="375314" y="28652"/>
                </a:cubicBezTo>
                <a:cubicBezTo>
                  <a:pt x="386423" y="31985"/>
                  <a:pt x="398243" y="32424"/>
                  <a:pt x="409433" y="35476"/>
                </a:cubicBezTo>
                <a:cubicBezTo>
                  <a:pt x="518077" y="65107"/>
                  <a:pt x="389268" y="33471"/>
                  <a:pt x="484496" y="62771"/>
                </a:cubicBezTo>
                <a:cubicBezTo>
                  <a:pt x="502424" y="68287"/>
                  <a:pt x="521159" y="70903"/>
                  <a:pt x="539087" y="76419"/>
                </a:cubicBezTo>
                <a:cubicBezTo>
                  <a:pt x="550794" y="80021"/>
                  <a:pt x="561499" y="86465"/>
                  <a:pt x="573206" y="90067"/>
                </a:cubicBezTo>
                <a:cubicBezTo>
                  <a:pt x="591134" y="95583"/>
                  <a:pt x="609869" y="98199"/>
                  <a:pt x="627797" y="103715"/>
                </a:cubicBezTo>
                <a:cubicBezTo>
                  <a:pt x="739153" y="137978"/>
                  <a:pt x="597566" y="101274"/>
                  <a:pt x="689212" y="124186"/>
                </a:cubicBezTo>
                <a:cubicBezTo>
                  <a:pt x="696036" y="131010"/>
                  <a:pt x="703759" y="137040"/>
                  <a:pt x="709684" y="144658"/>
                </a:cubicBezTo>
                <a:cubicBezTo>
                  <a:pt x="719754" y="157605"/>
                  <a:pt x="725381" y="174003"/>
                  <a:pt x="736979" y="185601"/>
                </a:cubicBezTo>
                <a:lnTo>
                  <a:pt x="777923" y="226544"/>
                </a:lnTo>
                <a:lnTo>
                  <a:pt x="805218" y="253840"/>
                </a:lnTo>
                <a:cubicBezTo>
                  <a:pt x="807493" y="260664"/>
                  <a:pt x="808825" y="267878"/>
                  <a:pt x="812042" y="274312"/>
                </a:cubicBezTo>
                <a:cubicBezTo>
                  <a:pt x="815710" y="281647"/>
                  <a:pt x="824673" y="286645"/>
                  <a:pt x="825690" y="294783"/>
                </a:cubicBezTo>
                <a:cubicBezTo>
                  <a:pt x="827129" y="306292"/>
                  <a:pt x="820506" y="317421"/>
                  <a:pt x="818866" y="328903"/>
                </a:cubicBezTo>
                <a:cubicBezTo>
                  <a:pt x="818223" y="333406"/>
                  <a:pt x="818866" y="338001"/>
                  <a:pt x="818866" y="342550"/>
                </a:cubicBezTo>
                <a:lnTo>
                  <a:pt x="818866" y="342550"/>
                </a:lnTo>
                <a:cubicBezTo>
                  <a:pt x="798394" y="351649"/>
                  <a:pt x="778704" y="362762"/>
                  <a:pt x="757451" y="369846"/>
                </a:cubicBezTo>
                <a:cubicBezTo>
                  <a:pt x="730759" y="378743"/>
                  <a:pt x="675564" y="390318"/>
                  <a:pt x="675564" y="390318"/>
                </a:cubicBezTo>
                <a:cubicBezTo>
                  <a:pt x="639627" y="414275"/>
                  <a:pt x="666386" y="399441"/>
                  <a:pt x="607326" y="417613"/>
                </a:cubicBezTo>
                <a:cubicBezTo>
                  <a:pt x="593576" y="421844"/>
                  <a:pt x="566382" y="431261"/>
                  <a:pt x="566382" y="431261"/>
                </a:cubicBezTo>
                <a:cubicBezTo>
                  <a:pt x="543040" y="466274"/>
                  <a:pt x="561646" y="447940"/>
                  <a:pt x="504967" y="465380"/>
                </a:cubicBezTo>
                <a:cubicBezTo>
                  <a:pt x="491217" y="469611"/>
                  <a:pt x="478214" y="476663"/>
                  <a:pt x="464024" y="479028"/>
                </a:cubicBezTo>
                <a:cubicBezTo>
                  <a:pt x="419681" y="486419"/>
                  <a:pt x="398480" y="485852"/>
                  <a:pt x="361666" y="485852"/>
                </a:cubicBezTo>
                <a:lnTo>
                  <a:pt x="361666" y="485852"/>
                </a:lnTo>
                <a:cubicBezTo>
                  <a:pt x="338920" y="469930"/>
                  <a:pt x="313060" y="457718"/>
                  <a:pt x="293427" y="438085"/>
                </a:cubicBezTo>
                <a:cubicBezTo>
                  <a:pt x="242636" y="387294"/>
                  <a:pt x="306929" y="449657"/>
                  <a:pt x="245660" y="397141"/>
                </a:cubicBezTo>
                <a:cubicBezTo>
                  <a:pt x="213133" y="369261"/>
                  <a:pt x="239537" y="381453"/>
                  <a:pt x="204717" y="369846"/>
                </a:cubicBezTo>
                <a:cubicBezTo>
                  <a:pt x="191296" y="349715"/>
                  <a:pt x="190302" y="345324"/>
                  <a:pt x="170597" y="328903"/>
                </a:cubicBezTo>
                <a:cubicBezTo>
                  <a:pt x="164297" y="323653"/>
                  <a:pt x="156687" y="320176"/>
                  <a:pt x="150126" y="315255"/>
                </a:cubicBezTo>
                <a:cubicBezTo>
                  <a:pt x="138474" y="306516"/>
                  <a:pt x="126783" y="297756"/>
                  <a:pt x="116006" y="287959"/>
                </a:cubicBezTo>
                <a:cubicBezTo>
                  <a:pt x="62709" y="239507"/>
                  <a:pt x="96082" y="254022"/>
                  <a:pt x="54591" y="240192"/>
                </a:cubicBezTo>
                <a:cubicBezTo>
                  <a:pt x="34634" y="210258"/>
                  <a:pt x="9098" y="177640"/>
                  <a:pt x="0" y="165130"/>
                </a:cubicBezTo>
                <a:close/>
              </a:path>
            </a:pathLst>
          </a:cu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35" name="Arrow: Right 34">
            <a:extLst>
              <a:ext uri="{FF2B5EF4-FFF2-40B4-BE49-F238E27FC236}">
                <a16:creationId xmlns:a16="http://schemas.microsoft.com/office/drawing/2014/main" id="{47F2768F-3FFF-4E0D-A087-279847CAB07E}"/>
              </a:ext>
            </a:extLst>
          </p:cNvPr>
          <p:cNvSpPr/>
          <p:nvPr/>
        </p:nvSpPr>
        <p:spPr>
          <a:xfrm>
            <a:off x="12372157" y="5381378"/>
            <a:ext cx="1462578" cy="2387576"/>
          </a:xfrm>
          <a:prstGeom prst="rightArrow">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36" name="Oval 35">
            <a:extLst>
              <a:ext uri="{FF2B5EF4-FFF2-40B4-BE49-F238E27FC236}">
                <a16:creationId xmlns:a16="http://schemas.microsoft.com/office/drawing/2014/main" id="{36297577-6A4D-4592-8707-B28D31993AE4}"/>
              </a:ext>
            </a:extLst>
          </p:cNvPr>
          <p:cNvSpPr/>
          <p:nvPr/>
        </p:nvSpPr>
        <p:spPr>
          <a:xfrm>
            <a:off x="6714900" y="5207340"/>
            <a:ext cx="1130896" cy="4505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37" name="Oval 36">
            <a:extLst>
              <a:ext uri="{FF2B5EF4-FFF2-40B4-BE49-F238E27FC236}">
                <a16:creationId xmlns:a16="http://schemas.microsoft.com/office/drawing/2014/main" id="{07561B1F-59B4-4E48-8453-2633A427853F}"/>
              </a:ext>
            </a:extLst>
          </p:cNvPr>
          <p:cNvSpPr/>
          <p:nvPr/>
        </p:nvSpPr>
        <p:spPr>
          <a:xfrm>
            <a:off x="8640230" y="2803376"/>
            <a:ext cx="1130896" cy="4505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38" name="Oval 37">
            <a:extLst>
              <a:ext uri="{FF2B5EF4-FFF2-40B4-BE49-F238E27FC236}">
                <a16:creationId xmlns:a16="http://schemas.microsoft.com/office/drawing/2014/main" id="{3A0E56AF-7B0A-44DD-A5F8-0A964CEDF9F6}"/>
              </a:ext>
            </a:extLst>
          </p:cNvPr>
          <p:cNvSpPr/>
          <p:nvPr/>
        </p:nvSpPr>
        <p:spPr>
          <a:xfrm>
            <a:off x="8334050" y="7455656"/>
            <a:ext cx="1130896" cy="4505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39" name="Oval 38">
            <a:extLst>
              <a:ext uri="{FF2B5EF4-FFF2-40B4-BE49-F238E27FC236}">
                <a16:creationId xmlns:a16="http://schemas.microsoft.com/office/drawing/2014/main" id="{B87B4A5D-63CA-4DE1-896E-1EC27EABCE41}"/>
              </a:ext>
            </a:extLst>
          </p:cNvPr>
          <p:cNvSpPr/>
          <p:nvPr/>
        </p:nvSpPr>
        <p:spPr>
          <a:xfrm>
            <a:off x="11708298" y="3083024"/>
            <a:ext cx="1130896" cy="4505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40" name="TextBox 39">
            <a:extLst>
              <a:ext uri="{FF2B5EF4-FFF2-40B4-BE49-F238E27FC236}">
                <a16:creationId xmlns:a16="http://schemas.microsoft.com/office/drawing/2014/main" id="{EECF554C-9A91-4CCE-9A42-CB01F9539E7E}"/>
              </a:ext>
            </a:extLst>
          </p:cNvPr>
          <p:cNvSpPr txBox="1"/>
          <p:nvPr/>
        </p:nvSpPr>
        <p:spPr>
          <a:xfrm>
            <a:off x="12945221" y="2886592"/>
            <a:ext cx="2063385" cy="584775"/>
          </a:xfrm>
          <a:prstGeom prst="rect">
            <a:avLst/>
          </a:prstGeom>
          <a:noFill/>
        </p:spPr>
        <p:txBody>
          <a:bodyPr wrap="none" rtlCol="0">
            <a:spAutoFit/>
          </a:bodyPr>
          <a:lstStyle/>
          <a:p>
            <a:r>
              <a:rPr lang="en-US" dirty="0"/>
              <a:t>= Context</a:t>
            </a:r>
          </a:p>
        </p:txBody>
      </p:sp>
      <p:sp>
        <p:nvSpPr>
          <p:cNvPr id="41" name="Rectangle 40">
            <a:extLst>
              <a:ext uri="{FF2B5EF4-FFF2-40B4-BE49-F238E27FC236}">
                <a16:creationId xmlns:a16="http://schemas.microsoft.com/office/drawing/2014/main" id="{7A6F9D4F-7513-4F21-B8DC-0E9BB2BCC730}"/>
              </a:ext>
            </a:extLst>
          </p:cNvPr>
          <p:cNvSpPr/>
          <p:nvPr/>
        </p:nvSpPr>
        <p:spPr>
          <a:xfrm>
            <a:off x="11442775" y="2886593"/>
            <a:ext cx="3615526" cy="8429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42" name="Oval 41">
            <a:extLst>
              <a:ext uri="{FF2B5EF4-FFF2-40B4-BE49-F238E27FC236}">
                <a16:creationId xmlns:a16="http://schemas.microsoft.com/office/drawing/2014/main" id="{1CA9C2F3-AAA9-45DD-AD72-4C93BDD875DB}"/>
              </a:ext>
            </a:extLst>
          </p:cNvPr>
          <p:cNvSpPr/>
          <p:nvPr/>
        </p:nvSpPr>
        <p:spPr>
          <a:xfrm>
            <a:off x="15442038" y="4054718"/>
            <a:ext cx="1130896" cy="4505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43" name="Oval 42">
            <a:extLst>
              <a:ext uri="{FF2B5EF4-FFF2-40B4-BE49-F238E27FC236}">
                <a16:creationId xmlns:a16="http://schemas.microsoft.com/office/drawing/2014/main" id="{5B6732BB-65B9-4224-877F-9054EB0E7F1A}"/>
              </a:ext>
            </a:extLst>
          </p:cNvPr>
          <p:cNvSpPr/>
          <p:nvPr/>
        </p:nvSpPr>
        <p:spPr>
          <a:xfrm>
            <a:off x="19458184" y="5793232"/>
            <a:ext cx="1130896" cy="4505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44" name="Oval 43">
            <a:extLst>
              <a:ext uri="{FF2B5EF4-FFF2-40B4-BE49-F238E27FC236}">
                <a16:creationId xmlns:a16="http://schemas.microsoft.com/office/drawing/2014/main" id="{B0B0D075-9EF0-4270-BF4B-4D05EF83483E}"/>
              </a:ext>
            </a:extLst>
          </p:cNvPr>
          <p:cNvSpPr/>
          <p:nvPr/>
        </p:nvSpPr>
        <p:spPr>
          <a:xfrm>
            <a:off x="18649264" y="8472102"/>
            <a:ext cx="1130896" cy="4505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45" name="Oval 44">
            <a:extLst>
              <a:ext uri="{FF2B5EF4-FFF2-40B4-BE49-F238E27FC236}">
                <a16:creationId xmlns:a16="http://schemas.microsoft.com/office/drawing/2014/main" id="{3EFEEBD2-7D4F-43F8-A50D-BE56616DDE30}"/>
              </a:ext>
            </a:extLst>
          </p:cNvPr>
          <p:cNvSpPr/>
          <p:nvPr/>
        </p:nvSpPr>
        <p:spPr>
          <a:xfrm>
            <a:off x="11980462" y="10485118"/>
            <a:ext cx="1130896" cy="4505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46" name="Oval 45">
            <a:extLst>
              <a:ext uri="{FF2B5EF4-FFF2-40B4-BE49-F238E27FC236}">
                <a16:creationId xmlns:a16="http://schemas.microsoft.com/office/drawing/2014/main" id="{52D1F7AC-600C-46AD-A28D-EC35BE513DD6}"/>
              </a:ext>
            </a:extLst>
          </p:cNvPr>
          <p:cNvSpPr/>
          <p:nvPr/>
        </p:nvSpPr>
        <p:spPr>
          <a:xfrm>
            <a:off x="17600508" y="10710292"/>
            <a:ext cx="1130896" cy="4505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47" name="Oval 46">
            <a:extLst>
              <a:ext uri="{FF2B5EF4-FFF2-40B4-BE49-F238E27FC236}">
                <a16:creationId xmlns:a16="http://schemas.microsoft.com/office/drawing/2014/main" id="{C149F4E7-EC9E-4E81-A738-F1E5FA1E8C94}"/>
              </a:ext>
            </a:extLst>
          </p:cNvPr>
          <p:cNvSpPr/>
          <p:nvPr/>
        </p:nvSpPr>
        <p:spPr>
          <a:xfrm>
            <a:off x="20838636" y="11132108"/>
            <a:ext cx="1130896" cy="4505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cxnSp>
        <p:nvCxnSpPr>
          <p:cNvPr id="49" name="Straight Connector 48">
            <a:extLst>
              <a:ext uri="{FF2B5EF4-FFF2-40B4-BE49-F238E27FC236}">
                <a16:creationId xmlns:a16="http://schemas.microsoft.com/office/drawing/2014/main" id="{23AFA4AA-1E48-4B47-807D-ABF76E011A1D}"/>
              </a:ext>
            </a:extLst>
          </p:cNvPr>
          <p:cNvCxnSpPr>
            <a:stCxn id="37" idx="3"/>
            <a:endCxn id="4" idx="7"/>
          </p:cNvCxnSpPr>
          <p:nvPr/>
        </p:nvCxnSpPr>
        <p:spPr>
          <a:xfrm flipH="1">
            <a:off x="8145890" y="3187961"/>
            <a:ext cx="659956" cy="627294"/>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0E17B47-F71E-463F-A3ED-A82C793FF619}"/>
              </a:ext>
            </a:extLst>
          </p:cNvPr>
          <p:cNvCxnSpPr>
            <a:stCxn id="36" idx="4"/>
            <a:endCxn id="11" idx="18"/>
          </p:cNvCxnSpPr>
          <p:nvPr/>
        </p:nvCxnSpPr>
        <p:spPr>
          <a:xfrm flipH="1">
            <a:off x="4881167" y="5657908"/>
            <a:ext cx="2399182" cy="2056984"/>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C335F1B-FA42-46B2-9B80-B4F8A9DDBB30}"/>
              </a:ext>
            </a:extLst>
          </p:cNvPr>
          <p:cNvCxnSpPr>
            <a:stCxn id="36" idx="1"/>
            <a:endCxn id="10" idx="19"/>
          </p:cNvCxnSpPr>
          <p:nvPr/>
        </p:nvCxnSpPr>
        <p:spPr>
          <a:xfrm flipH="1" flipV="1">
            <a:off x="5917847" y="5054892"/>
            <a:ext cx="962670" cy="218432"/>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B705B65C-389A-4A9B-8BC4-F38E00D409FA}"/>
              </a:ext>
            </a:extLst>
          </p:cNvPr>
          <p:cNvCxnSpPr>
            <a:stCxn id="38" idx="4"/>
            <a:endCxn id="59" idx="0"/>
          </p:cNvCxnSpPr>
          <p:nvPr/>
        </p:nvCxnSpPr>
        <p:spPr>
          <a:xfrm flipH="1">
            <a:off x="8380965" y="7906224"/>
            <a:ext cx="518534" cy="501412"/>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B7CEA4C-8A6A-4462-A73F-D6B2B823A005}"/>
              </a:ext>
            </a:extLst>
          </p:cNvPr>
          <p:cNvCxnSpPr>
            <a:stCxn id="42" idx="4"/>
            <a:endCxn id="5" idx="0"/>
          </p:cNvCxnSpPr>
          <p:nvPr/>
        </p:nvCxnSpPr>
        <p:spPr>
          <a:xfrm>
            <a:off x="16007486" y="4505286"/>
            <a:ext cx="565448" cy="58458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47E6B496-8DAD-4143-8721-92ABFBF04210}"/>
              </a:ext>
            </a:extLst>
          </p:cNvPr>
          <p:cNvCxnSpPr>
            <a:stCxn id="43" idx="4"/>
            <a:endCxn id="6" idx="1"/>
          </p:cNvCxnSpPr>
          <p:nvPr/>
        </p:nvCxnSpPr>
        <p:spPr>
          <a:xfrm>
            <a:off x="20023632" y="6243800"/>
            <a:ext cx="312824" cy="35411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A3493CF-C7B6-4003-96FA-8E99726193F5}"/>
              </a:ext>
            </a:extLst>
          </p:cNvPr>
          <p:cNvCxnSpPr>
            <a:stCxn id="44" idx="4"/>
            <a:endCxn id="8" idx="1"/>
          </p:cNvCxnSpPr>
          <p:nvPr/>
        </p:nvCxnSpPr>
        <p:spPr>
          <a:xfrm>
            <a:off x="19214713" y="8922670"/>
            <a:ext cx="486946" cy="247168"/>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BB5B482-0251-4A57-825E-380DB3640CFB}"/>
              </a:ext>
            </a:extLst>
          </p:cNvPr>
          <p:cNvCxnSpPr>
            <a:stCxn id="45" idx="4"/>
            <a:endCxn id="14" idx="1"/>
          </p:cNvCxnSpPr>
          <p:nvPr/>
        </p:nvCxnSpPr>
        <p:spPr>
          <a:xfrm>
            <a:off x="12545911" y="10935687"/>
            <a:ext cx="733362" cy="45035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A8807CE-8682-46F9-ADF4-F1531455CA1E}"/>
              </a:ext>
            </a:extLst>
          </p:cNvPr>
          <p:cNvCxnSpPr>
            <a:stCxn id="46" idx="4"/>
            <a:endCxn id="16" idx="0"/>
          </p:cNvCxnSpPr>
          <p:nvPr/>
        </p:nvCxnSpPr>
        <p:spPr>
          <a:xfrm>
            <a:off x="18165956" y="11160861"/>
            <a:ext cx="669480" cy="36738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AAA2C359-5F84-4EDF-A832-23D0ECCDCFF5}"/>
              </a:ext>
            </a:extLst>
          </p:cNvPr>
          <p:cNvCxnSpPr>
            <a:stCxn id="47" idx="5"/>
            <a:endCxn id="15" idx="0"/>
          </p:cNvCxnSpPr>
          <p:nvPr/>
        </p:nvCxnSpPr>
        <p:spPr>
          <a:xfrm>
            <a:off x="21803916" y="11516692"/>
            <a:ext cx="369148" cy="18872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79" name="Freeform: Shape 78">
            <a:extLst>
              <a:ext uri="{FF2B5EF4-FFF2-40B4-BE49-F238E27FC236}">
                <a16:creationId xmlns:a16="http://schemas.microsoft.com/office/drawing/2014/main" id="{84D22EFC-78E7-4E57-B53F-EC033A043B91}"/>
              </a:ext>
            </a:extLst>
          </p:cNvPr>
          <p:cNvSpPr/>
          <p:nvPr/>
        </p:nvSpPr>
        <p:spPr>
          <a:xfrm>
            <a:off x="13693392" y="11200964"/>
            <a:ext cx="1693112" cy="939528"/>
          </a:xfrm>
          <a:custGeom>
            <a:avLst/>
            <a:gdLst>
              <a:gd name="connsiteX0" fmla="*/ 928048 w 1589965"/>
              <a:gd name="connsiteY0" fmla="*/ 304007 h 754383"/>
              <a:gd name="connsiteX1" fmla="*/ 928048 w 1589965"/>
              <a:gd name="connsiteY1" fmla="*/ 304007 h 754383"/>
              <a:gd name="connsiteX2" fmla="*/ 962168 w 1589965"/>
              <a:gd name="connsiteY2" fmla="*/ 256239 h 754383"/>
              <a:gd name="connsiteX3" fmla="*/ 1037230 w 1589965"/>
              <a:gd name="connsiteY3" fmla="*/ 215296 h 754383"/>
              <a:gd name="connsiteX4" fmla="*/ 1105469 w 1589965"/>
              <a:gd name="connsiteY4" fmla="*/ 208472 h 754383"/>
              <a:gd name="connsiteX5" fmla="*/ 1187356 w 1589965"/>
              <a:gd name="connsiteY5" fmla="*/ 188001 h 754383"/>
              <a:gd name="connsiteX6" fmla="*/ 1221475 w 1589965"/>
              <a:gd name="connsiteY6" fmla="*/ 174353 h 754383"/>
              <a:gd name="connsiteX7" fmla="*/ 1289714 w 1589965"/>
              <a:gd name="connsiteY7" fmla="*/ 160705 h 754383"/>
              <a:gd name="connsiteX8" fmla="*/ 1330657 w 1589965"/>
              <a:gd name="connsiteY8" fmla="*/ 153881 h 754383"/>
              <a:gd name="connsiteX9" fmla="*/ 1405720 w 1589965"/>
              <a:gd name="connsiteY9" fmla="*/ 147057 h 754383"/>
              <a:gd name="connsiteX10" fmla="*/ 1405720 w 1589965"/>
              <a:gd name="connsiteY10" fmla="*/ 147057 h 754383"/>
              <a:gd name="connsiteX11" fmla="*/ 1453487 w 1589965"/>
              <a:gd name="connsiteY11" fmla="*/ 188001 h 754383"/>
              <a:gd name="connsiteX12" fmla="*/ 1473959 w 1589965"/>
              <a:gd name="connsiteY12" fmla="*/ 208472 h 754383"/>
              <a:gd name="connsiteX13" fmla="*/ 1480783 w 1589965"/>
              <a:gd name="connsiteY13" fmla="*/ 228944 h 754383"/>
              <a:gd name="connsiteX14" fmla="*/ 1508078 w 1589965"/>
              <a:gd name="connsiteY14" fmla="*/ 269887 h 754383"/>
              <a:gd name="connsiteX15" fmla="*/ 1528550 w 1589965"/>
              <a:gd name="connsiteY15" fmla="*/ 317654 h 754383"/>
              <a:gd name="connsiteX16" fmla="*/ 1549021 w 1589965"/>
              <a:gd name="connsiteY16" fmla="*/ 338126 h 754383"/>
              <a:gd name="connsiteX17" fmla="*/ 1569493 w 1589965"/>
              <a:gd name="connsiteY17" fmla="*/ 365422 h 754383"/>
              <a:gd name="connsiteX18" fmla="*/ 1576317 w 1589965"/>
              <a:gd name="connsiteY18" fmla="*/ 399541 h 754383"/>
              <a:gd name="connsiteX19" fmla="*/ 1589965 w 1589965"/>
              <a:gd name="connsiteY19" fmla="*/ 454132 h 754383"/>
              <a:gd name="connsiteX20" fmla="*/ 1576317 w 1589965"/>
              <a:gd name="connsiteY20" fmla="*/ 638377 h 754383"/>
              <a:gd name="connsiteX21" fmla="*/ 1549021 w 1589965"/>
              <a:gd name="connsiteY21" fmla="*/ 658848 h 754383"/>
              <a:gd name="connsiteX22" fmla="*/ 1487606 w 1589965"/>
              <a:gd name="connsiteY22" fmla="*/ 679320 h 754383"/>
              <a:gd name="connsiteX23" fmla="*/ 1467135 w 1589965"/>
              <a:gd name="connsiteY23" fmla="*/ 679320 h 754383"/>
              <a:gd name="connsiteX24" fmla="*/ 1480783 w 1589965"/>
              <a:gd name="connsiteY24" fmla="*/ 706616 h 754383"/>
              <a:gd name="connsiteX25" fmla="*/ 1187356 w 1589965"/>
              <a:gd name="connsiteY25" fmla="*/ 713439 h 754383"/>
              <a:gd name="connsiteX26" fmla="*/ 1146412 w 1589965"/>
              <a:gd name="connsiteY26" fmla="*/ 699792 h 754383"/>
              <a:gd name="connsiteX27" fmla="*/ 1091821 w 1589965"/>
              <a:gd name="connsiteY27" fmla="*/ 686144 h 754383"/>
              <a:gd name="connsiteX28" fmla="*/ 880281 w 1589965"/>
              <a:gd name="connsiteY28" fmla="*/ 652024 h 754383"/>
              <a:gd name="connsiteX29" fmla="*/ 750627 w 1589965"/>
              <a:gd name="connsiteY29" fmla="*/ 658848 h 754383"/>
              <a:gd name="connsiteX30" fmla="*/ 689212 w 1589965"/>
              <a:gd name="connsiteY30" fmla="*/ 672496 h 754383"/>
              <a:gd name="connsiteX31" fmla="*/ 668741 w 1589965"/>
              <a:gd name="connsiteY31" fmla="*/ 686144 h 754383"/>
              <a:gd name="connsiteX32" fmla="*/ 620974 w 1589965"/>
              <a:gd name="connsiteY32" fmla="*/ 692968 h 754383"/>
              <a:gd name="connsiteX33" fmla="*/ 607326 w 1589965"/>
              <a:gd name="connsiteY33" fmla="*/ 754383 h 754383"/>
              <a:gd name="connsiteX34" fmla="*/ 607326 w 1589965"/>
              <a:gd name="connsiteY34" fmla="*/ 754383 h 754383"/>
              <a:gd name="connsiteX35" fmla="*/ 559559 w 1589965"/>
              <a:gd name="connsiteY35" fmla="*/ 706616 h 754383"/>
              <a:gd name="connsiteX36" fmla="*/ 518615 w 1589965"/>
              <a:gd name="connsiteY36" fmla="*/ 686144 h 754383"/>
              <a:gd name="connsiteX37" fmla="*/ 477672 w 1589965"/>
              <a:gd name="connsiteY37" fmla="*/ 645201 h 754383"/>
              <a:gd name="connsiteX38" fmla="*/ 436729 w 1589965"/>
              <a:gd name="connsiteY38" fmla="*/ 611081 h 754383"/>
              <a:gd name="connsiteX39" fmla="*/ 395786 w 1589965"/>
              <a:gd name="connsiteY39" fmla="*/ 549666 h 754383"/>
              <a:gd name="connsiteX40" fmla="*/ 286603 w 1589965"/>
              <a:gd name="connsiteY40" fmla="*/ 406365 h 754383"/>
              <a:gd name="connsiteX41" fmla="*/ 211541 w 1589965"/>
              <a:gd name="connsiteY41" fmla="*/ 304007 h 754383"/>
              <a:gd name="connsiteX42" fmla="*/ 109183 w 1589965"/>
              <a:gd name="connsiteY42" fmla="*/ 188001 h 754383"/>
              <a:gd name="connsiteX43" fmla="*/ 54592 w 1589965"/>
              <a:gd name="connsiteY43" fmla="*/ 106114 h 754383"/>
              <a:gd name="connsiteX44" fmla="*/ 34120 w 1589965"/>
              <a:gd name="connsiteY44" fmla="*/ 85642 h 754383"/>
              <a:gd name="connsiteX45" fmla="*/ 20472 w 1589965"/>
              <a:gd name="connsiteY45" fmla="*/ 58347 h 754383"/>
              <a:gd name="connsiteX46" fmla="*/ 0 w 1589965"/>
              <a:gd name="connsiteY46" fmla="*/ 17404 h 754383"/>
              <a:gd name="connsiteX47" fmla="*/ 259308 w 1589965"/>
              <a:gd name="connsiteY47" fmla="*/ 24227 h 754383"/>
              <a:gd name="connsiteX48" fmla="*/ 300251 w 1589965"/>
              <a:gd name="connsiteY48" fmla="*/ 37875 h 754383"/>
              <a:gd name="connsiteX49" fmla="*/ 334371 w 1589965"/>
              <a:gd name="connsiteY49" fmla="*/ 44699 h 754383"/>
              <a:gd name="connsiteX50" fmla="*/ 341195 w 1589965"/>
              <a:gd name="connsiteY50" fmla="*/ 44699 h 754383"/>
              <a:gd name="connsiteX51" fmla="*/ 395786 w 1589965"/>
              <a:gd name="connsiteY51" fmla="*/ 3756 h 754383"/>
              <a:gd name="connsiteX52" fmla="*/ 429905 w 1589965"/>
              <a:gd name="connsiteY52" fmla="*/ 10580 h 754383"/>
              <a:gd name="connsiteX53" fmla="*/ 484496 w 1589965"/>
              <a:gd name="connsiteY53" fmla="*/ 44699 h 754383"/>
              <a:gd name="connsiteX54" fmla="*/ 498144 w 1589965"/>
              <a:gd name="connsiteY54" fmla="*/ 65171 h 754383"/>
              <a:gd name="connsiteX55" fmla="*/ 539087 w 1589965"/>
              <a:gd name="connsiteY55" fmla="*/ 106114 h 754383"/>
              <a:gd name="connsiteX56" fmla="*/ 600502 w 1589965"/>
              <a:gd name="connsiteY56" fmla="*/ 174353 h 754383"/>
              <a:gd name="connsiteX57" fmla="*/ 627797 w 1589965"/>
              <a:gd name="connsiteY57" fmla="*/ 201648 h 754383"/>
              <a:gd name="connsiteX58" fmla="*/ 648269 w 1589965"/>
              <a:gd name="connsiteY58" fmla="*/ 228944 h 754383"/>
              <a:gd name="connsiteX59" fmla="*/ 675565 w 1589965"/>
              <a:gd name="connsiteY59" fmla="*/ 249416 h 754383"/>
              <a:gd name="connsiteX60" fmla="*/ 730156 w 1589965"/>
              <a:gd name="connsiteY60" fmla="*/ 317654 h 754383"/>
              <a:gd name="connsiteX61" fmla="*/ 750627 w 1589965"/>
              <a:gd name="connsiteY61" fmla="*/ 324478 h 754383"/>
              <a:gd name="connsiteX62" fmla="*/ 812042 w 1589965"/>
              <a:gd name="connsiteY62" fmla="*/ 365422 h 754383"/>
              <a:gd name="connsiteX63" fmla="*/ 832514 w 1589965"/>
              <a:gd name="connsiteY63" fmla="*/ 379069 h 754383"/>
              <a:gd name="connsiteX64" fmla="*/ 866633 w 1589965"/>
              <a:gd name="connsiteY64" fmla="*/ 385893 h 754383"/>
              <a:gd name="connsiteX65" fmla="*/ 893929 w 1589965"/>
              <a:gd name="connsiteY65" fmla="*/ 379069 h 754383"/>
              <a:gd name="connsiteX66" fmla="*/ 900753 w 1589965"/>
              <a:gd name="connsiteY66" fmla="*/ 358598 h 754383"/>
              <a:gd name="connsiteX67" fmla="*/ 934872 w 1589965"/>
              <a:gd name="connsiteY67" fmla="*/ 297183 h 754383"/>
              <a:gd name="connsiteX68" fmla="*/ 941696 w 1589965"/>
              <a:gd name="connsiteY68" fmla="*/ 276711 h 754383"/>
              <a:gd name="connsiteX69" fmla="*/ 928048 w 1589965"/>
              <a:gd name="connsiteY69" fmla="*/ 304007 h 754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589965" h="754383">
                <a:moveTo>
                  <a:pt x="928048" y="304007"/>
                </a:moveTo>
                <a:lnTo>
                  <a:pt x="928048" y="304007"/>
                </a:lnTo>
                <a:cubicBezTo>
                  <a:pt x="939421" y="288084"/>
                  <a:pt x="948332" y="270075"/>
                  <a:pt x="962168" y="256239"/>
                </a:cubicBezTo>
                <a:cubicBezTo>
                  <a:pt x="975475" y="242932"/>
                  <a:pt x="1016131" y="219516"/>
                  <a:pt x="1037230" y="215296"/>
                </a:cubicBezTo>
                <a:cubicBezTo>
                  <a:pt x="1059646" y="210813"/>
                  <a:pt x="1082723" y="210747"/>
                  <a:pt x="1105469" y="208472"/>
                </a:cubicBezTo>
                <a:cubicBezTo>
                  <a:pt x="1187107" y="175817"/>
                  <a:pt x="1084679" y="213670"/>
                  <a:pt x="1187356" y="188001"/>
                </a:cubicBezTo>
                <a:cubicBezTo>
                  <a:pt x="1199239" y="185030"/>
                  <a:pt x="1209639" y="177509"/>
                  <a:pt x="1221475" y="174353"/>
                </a:cubicBezTo>
                <a:cubicBezTo>
                  <a:pt x="1243889" y="168376"/>
                  <a:pt x="1266915" y="164980"/>
                  <a:pt x="1289714" y="160705"/>
                </a:cubicBezTo>
                <a:cubicBezTo>
                  <a:pt x="1303313" y="158155"/>
                  <a:pt x="1316916" y="155498"/>
                  <a:pt x="1330657" y="153881"/>
                </a:cubicBezTo>
                <a:cubicBezTo>
                  <a:pt x="1355609" y="150945"/>
                  <a:pt x="1405720" y="147057"/>
                  <a:pt x="1405720" y="147057"/>
                </a:cubicBezTo>
                <a:lnTo>
                  <a:pt x="1405720" y="147057"/>
                </a:lnTo>
                <a:cubicBezTo>
                  <a:pt x="1421642" y="160705"/>
                  <a:pt x="1437899" y="173972"/>
                  <a:pt x="1453487" y="188001"/>
                </a:cubicBezTo>
                <a:cubicBezTo>
                  <a:pt x="1460660" y="194457"/>
                  <a:pt x="1468606" y="200442"/>
                  <a:pt x="1473959" y="208472"/>
                </a:cubicBezTo>
                <a:cubicBezTo>
                  <a:pt x="1477949" y="214457"/>
                  <a:pt x="1477290" y="222656"/>
                  <a:pt x="1480783" y="228944"/>
                </a:cubicBezTo>
                <a:cubicBezTo>
                  <a:pt x="1488749" y="243282"/>
                  <a:pt x="1501617" y="254811"/>
                  <a:pt x="1508078" y="269887"/>
                </a:cubicBezTo>
                <a:cubicBezTo>
                  <a:pt x="1514902" y="285809"/>
                  <a:pt x="1519637" y="302800"/>
                  <a:pt x="1528550" y="317654"/>
                </a:cubicBezTo>
                <a:cubicBezTo>
                  <a:pt x="1533515" y="325929"/>
                  <a:pt x="1542741" y="330799"/>
                  <a:pt x="1549021" y="338126"/>
                </a:cubicBezTo>
                <a:cubicBezTo>
                  <a:pt x="1556423" y="346761"/>
                  <a:pt x="1562669" y="356323"/>
                  <a:pt x="1569493" y="365422"/>
                </a:cubicBezTo>
                <a:cubicBezTo>
                  <a:pt x="1571768" y="376795"/>
                  <a:pt x="1573709" y="388240"/>
                  <a:pt x="1576317" y="399541"/>
                </a:cubicBezTo>
                <a:cubicBezTo>
                  <a:pt x="1580535" y="417818"/>
                  <a:pt x="1589965" y="435375"/>
                  <a:pt x="1589965" y="454132"/>
                </a:cubicBezTo>
                <a:cubicBezTo>
                  <a:pt x="1589965" y="515715"/>
                  <a:pt x="1588395" y="577990"/>
                  <a:pt x="1576317" y="638377"/>
                </a:cubicBezTo>
                <a:cubicBezTo>
                  <a:pt x="1574087" y="649529"/>
                  <a:pt x="1558963" y="653325"/>
                  <a:pt x="1549021" y="658848"/>
                </a:cubicBezTo>
                <a:cubicBezTo>
                  <a:pt x="1535620" y="666293"/>
                  <a:pt x="1504255" y="676941"/>
                  <a:pt x="1487606" y="679320"/>
                </a:cubicBezTo>
                <a:cubicBezTo>
                  <a:pt x="1480851" y="680285"/>
                  <a:pt x="1473959" y="679320"/>
                  <a:pt x="1467135" y="679320"/>
                </a:cubicBezTo>
                <a:lnTo>
                  <a:pt x="1480783" y="706616"/>
                </a:lnTo>
                <a:cubicBezTo>
                  <a:pt x="1351195" y="717414"/>
                  <a:pt x="1310634" y="728232"/>
                  <a:pt x="1187356" y="713439"/>
                </a:cubicBezTo>
                <a:cubicBezTo>
                  <a:pt x="1173072" y="711725"/>
                  <a:pt x="1160245" y="703744"/>
                  <a:pt x="1146412" y="699792"/>
                </a:cubicBezTo>
                <a:cubicBezTo>
                  <a:pt x="1128377" y="694639"/>
                  <a:pt x="1110214" y="689823"/>
                  <a:pt x="1091821" y="686144"/>
                </a:cubicBezTo>
                <a:cubicBezTo>
                  <a:pt x="1004948" y="668769"/>
                  <a:pt x="964868" y="664108"/>
                  <a:pt x="880281" y="652024"/>
                </a:cubicBezTo>
                <a:cubicBezTo>
                  <a:pt x="837063" y="654299"/>
                  <a:pt x="793659" y="654237"/>
                  <a:pt x="750627" y="658848"/>
                </a:cubicBezTo>
                <a:cubicBezTo>
                  <a:pt x="729775" y="661082"/>
                  <a:pt x="709107" y="665864"/>
                  <a:pt x="689212" y="672496"/>
                </a:cubicBezTo>
                <a:cubicBezTo>
                  <a:pt x="681432" y="675089"/>
                  <a:pt x="676596" y="683787"/>
                  <a:pt x="668741" y="686144"/>
                </a:cubicBezTo>
                <a:cubicBezTo>
                  <a:pt x="653335" y="690766"/>
                  <a:pt x="636896" y="690693"/>
                  <a:pt x="620974" y="692968"/>
                </a:cubicBezTo>
                <a:cubicBezTo>
                  <a:pt x="599755" y="724795"/>
                  <a:pt x="607326" y="705238"/>
                  <a:pt x="607326" y="754383"/>
                </a:cubicBezTo>
                <a:lnTo>
                  <a:pt x="607326" y="754383"/>
                </a:lnTo>
                <a:cubicBezTo>
                  <a:pt x="591404" y="738461"/>
                  <a:pt x="577142" y="720683"/>
                  <a:pt x="559559" y="706616"/>
                </a:cubicBezTo>
                <a:cubicBezTo>
                  <a:pt x="440993" y="611764"/>
                  <a:pt x="648045" y="801193"/>
                  <a:pt x="518615" y="686144"/>
                </a:cubicBezTo>
                <a:cubicBezTo>
                  <a:pt x="504189" y="673321"/>
                  <a:pt x="491900" y="658243"/>
                  <a:pt x="477672" y="645201"/>
                </a:cubicBezTo>
                <a:cubicBezTo>
                  <a:pt x="464576" y="633196"/>
                  <a:pt x="448291" y="624570"/>
                  <a:pt x="436729" y="611081"/>
                </a:cubicBezTo>
                <a:cubicBezTo>
                  <a:pt x="420717" y="592400"/>
                  <a:pt x="410336" y="569507"/>
                  <a:pt x="395786" y="549666"/>
                </a:cubicBezTo>
                <a:cubicBezTo>
                  <a:pt x="360273" y="501240"/>
                  <a:pt x="322634" y="454406"/>
                  <a:pt x="286603" y="406365"/>
                </a:cubicBezTo>
                <a:cubicBezTo>
                  <a:pt x="261217" y="372517"/>
                  <a:pt x="241459" y="333925"/>
                  <a:pt x="211541" y="304007"/>
                </a:cubicBezTo>
                <a:cubicBezTo>
                  <a:pt x="150535" y="243001"/>
                  <a:pt x="154538" y="252795"/>
                  <a:pt x="109183" y="188001"/>
                </a:cubicBezTo>
                <a:cubicBezTo>
                  <a:pt x="90371" y="161126"/>
                  <a:pt x="77789" y="129311"/>
                  <a:pt x="54592" y="106114"/>
                </a:cubicBezTo>
                <a:cubicBezTo>
                  <a:pt x="47768" y="99290"/>
                  <a:pt x="39729" y="93495"/>
                  <a:pt x="34120" y="85642"/>
                </a:cubicBezTo>
                <a:cubicBezTo>
                  <a:pt x="28207" y="77365"/>
                  <a:pt x="25519" y="67179"/>
                  <a:pt x="20472" y="58347"/>
                </a:cubicBezTo>
                <a:cubicBezTo>
                  <a:pt x="-693" y="21309"/>
                  <a:pt x="12511" y="54936"/>
                  <a:pt x="0" y="17404"/>
                </a:cubicBezTo>
                <a:cubicBezTo>
                  <a:pt x="94040" y="-13943"/>
                  <a:pt x="36368" y="2477"/>
                  <a:pt x="259308" y="24227"/>
                </a:cubicBezTo>
                <a:cubicBezTo>
                  <a:pt x="273626" y="25624"/>
                  <a:pt x="286372" y="34090"/>
                  <a:pt x="300251" y="37875"/>
                </a:cubicBezTo>
                <a:cubicBezTo>
                  <a:pt x="311441" y="40927"/>
                  <a:pt x="334371" y="44699"/>
                  <a:pt x="334371" y="44699"/>
                </a:cubicBezTo>
                <a:lnTo>
                  <a:pt x="341195" y="44699"/>
                </a:lnTo>
                <a:cubicBezTo>
                  <a:pt x="359392" y="31051"/>
                  <a:pt x="374556" y="11921"/>
                  <a:pt x="395786" y="3756"/>
                </a:cubicBezTo>
                <a:cubicBezTo>
                  <a:pt x="406611" y="-408"/>
                  <a:pt x="419374" y="5720"/>
                  <a:pt x="429905" y="10580"/>
                </a:cubicBezTo>
                <a:cubicBezTo>
                  <a:pt x="449389" y="19572"/>
                  <a:pt x="484496" y="44699"/>
                  <a:pt x="484496" y="44699"/>
                </a:cubicBezTo>
                <a:cubicBezTo>
                  <a:pt x="489045" y="51523"/>
                  <a:pt x="492695" y="59041"/>
                  <a:pt x="498144" y="65171"/>
                </a:cubicBezTo>
                <a:cubicBezTo>
                  <a:pt x="510967" y="79597"/>
                  <a:pt x="528381" y="90055"/>
                  <a:pt x="539087" y="106114"/>
                </a:cubicBezTo>
                <a:cubicBezTo>
                  <a:pt x="565226" y="145322"/>
                  <a:pt x="546936" y="120787"/>
                  <a:pt x="600502" y="174353"/>
                </a:cubicBezTo>
                <a:cubicBezTo>
                  <a:pt x="609600" y="183451"/>
                  <a:pt x="620077" y="191354"/>
                  <a:pt x="627797" y="201648"/>
                </a:cubicBezTo>
                <a:cubicBezTo>
                  <a:pt x="634621" y="210747"/>
                  <a:pt x="640227" y="220902"/>
                  <a:pt x="648269" y="228944"/>
                </a:cubicBezTo>
                <a:cubicBezTo>
                  <a:pt x="656311" y="236986"/>
                  <a:pt x="667523" y="241374"/>
                  <a:pt x="675565" y="249416"/>
                </a:cubicBezTo>
                <a:cubicBezTo>
                  <a:pt x="696097" y="269948"/>
                  <a:pt x="705284" y="301073"/>
                  <a:pt x="730156" y="317654"/>
                </a:cubicBezTo>
                <a:cubicBezTo>
                  <a:pt x="736141" y="321644"/>
                  <a:pt x="743803" y="322203"/>
                  <a:pt x="750627" y="324478"/>
                </a:cubicBezTo>
                <a:cubicBezTo>
                  <a:pt x="785806" y="359657"/>
                  <a:pt x="756273" y="334439"/>
                  <a:pt x="812042" y="365422"/>
                </a:cubicBezTo>
                <a:cubicBezTo>
                  <a:pt x="819211" y="369405"/>
                  <a:pt x="824835" y="376189"/>
                  <a:pt x="832514" y="379069"/>
                </a:cubicBezTo>
                <a:cubicBezTo>
                  <a:pt x="843374" y="383141"/>
                  <a:pt x="855260" y="383618"/>
                  <a:pt x="866633" y="385893"/>
                </a:cubicBezTo>
                <a:cubicBezTo>
                  <a:pt x="875732" y="383618"/>
                  <a:pt x="886605" y="384928"/>
                  <a:pt x="893929" y="379069"/>
                </a:cubicBezTo>
                <a:cubicBezTo>
                  <a:pt x="899546" y="374576"/>
                  <a:pt x="898228" y="365333"/>
                  <a:pt x="900753" y="358598"/>
                </a:cubicBezTo>
                <a:cubicBezTo>
                  <a:pt x="916391" y="316894"/>
                  <a:pt x="909123" y="331514"/>
                  <a:pt x="934872" y="297183"/>
                </a:cubicBezTo>
                <a:cubicBezTo>
                  <a:pt x="937147" y="290359"/>
                  <a:pt x="936610" y="281797"/>
                  <a:pt x="941696" y="276711"/>
                </a:cubicBezTo>
                <a:cubicBezTo>
                  <a:pt x="946782" y="271625"/>
                  <a:pt x="930323" y="299458"/>
                  <a:pt x="928048" y="304007"/>
                </a:cubicBezTo>
                <a:close/>
              </a:path>
            </a:pathLst>
          </a:cu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80" name="Freeform: Shape 79">
            <a:extLst>
              <a:ext uri="{FF2B5EF4-FFF2-40B4-BE49-F238E27FC236}">
                <a16:creationId xmlns:a16="http://schemas.microsoft.com/office/drawing/2014/main" id="{1DF60A98-8525-41D0-AFB4-8B14FC0654FB}"/>
              </a:ext>
            </a:extLst>
          </p:cNvPr>
          <p:cNvSpPr/>
          <p:nvPr/>
        </p:nvSpPr>
        <p:spPr>
          <a:xfrm>
            <a:off x="16888125" y="6683138"/>
            <a:ext cx="1651786" cy="971724"/>
          </a:xfrm>
          <a:custGeom>
            <a:avLst/>
            <a:gdLst>
              <a:gd name="connsiteX0" fmla="*/ 0 w 825893"/>
              <a:gd name="connsiteY0" fmla="*/ 165130 h 485862"/>
              <a:gd name="connsiteX1" fmla="*/ 0 w 825893"/>
              <a:gd name="connsiteY1" fmla="*/ 165130 h 485862"/>
              <a:gd name="connsiteX2" fmla="*/ 54591 w 825893"/>
              <a:gd name="connsiteY2" fmla="*/ 137834 h 485862"/>
              <a:gd name="connsiteX3" fmla="*/ 81887 w 825893"/>
              <a:gd name="connsiteY3" fmla="*/ 131010 h 485862"/>
              <a:gd name="connsiteX4" fmla="*/ 102358 w 825893"/>
              <a:gd name="connsiteY4" fmla="*/ 117362 h 485862"/>
              <a:gd name="connsiteX5" fmla="*/ 122830 w 825893"/>
              <a:gd name="connsiteY5" fmla="*/ 110538 h 485862"/>
              <a:gd name="connsiteX6" fmla="*/ 184245 w 825893"/>
              <a:gd name="connsiteY6" fmla="*/ 83243 h 485862"/>
              <a:gd name="connsiteX7" fmla="*/ 225188 w 825893"/>
              <a:gd name="connsiteY7" fmla="*/ 42300 h 485862"/>
              <a:gd name="connsiteX8" fmla="*/ 238836 w 825893"/>
              <a:gd name="connsiteY8" fmla="*/ 21828 h 485862"/>
              <a:gd name="connsiteX9" fmla="*/ 259308 w 825893"/>
              <a:gd name="connsiteY9" fmla="*/ 1356 h 485862"/>
              <a:gd name="connsiteX10" fmla="*/ 279779 w 825893"/>
              <a:gd name="connsiteY10" fmla="*/ 1356 h 485862"/>
              <a:gd name="connsiteX11" fmla="*/ 279779 w 825893"/>
              <a:gd name="connsiteY11" fmla="*/ 1356 h 485862"/>
              <a:gd name="connsiteX12" fmla="*/ 341194 w 825893"/>
              <a:gd name="connsiteY12" fmla="*/ 15004 h 485862"/>
              <a:gd name="connsiteX13" fmla="*/ 375314 w 825893"/>
              <a:gd name="connsiteY13" fmla="*/ 28652 h 485862"/>
              <a:gd name="connsiteX14" fmla="*/ 409433 w 825893"/>
              <a:gd name="connsiteY14" fmla="*/ 35476 h 485862"/>
              <a:gd name="connsiteX15" fmla="*/ 484496 w 825893"/>
              <a:gd name="connsiteY15" fmla="*/ 62771 h 485862"/>
              <a:gd name="connsiteX16" fmla="*/ 539087 w 825893"/>
              <a:gd name="connsiteY16" fmla="*/ 76419 h 485862"/>
              <a:gd name="connsiteX17" fmla="*/ 573206 w 825893"/>
              <a:gd name="connsiteY17" fmla="*/ 90067 h 485862"/>
              <a:gd name="connsiteX18" fmla="*/ 627797 w 825893"/>
              <a:gd name="connsiteY18" fmla="*/ 103715 h 485862"/>
              <a:gd name="connsiteX19" fmla="*/ 689212 w 825893"/>
              <a:gd name="connsiteY19" fmla="*/ 124186 h 485862"/>
              <a:gd name="connsiteX20" fmla="*/ 709684 w 825893"/>
              <a:gd name="connsiteY20" fmla="*/ 144658 h 485862"/>
              <a:gd name="connsiteX21" fmla="*/ 736979 w 825893"/>
              <a:gd name="connsiteY21" fmla="*/ 185601 h 485862"/>
              <a:gd name="connsiteX22" fmla="*/ 777923 w 825893"/>
              <a:gd name="connsiteY22" fmla="*/ 226544 h 485862"/>
              <a:gd name="connsiteX23" fmla="*/ 805218 w 825893"/>
              <a:gd name="connsiteY23" fmla="*/ 253840 h 485862"/>
              <a:gd name="connsiteX24" fmla="*/ 812042 w 825893"/>
              <a:gd name="connsiteY24" fmla="*/ 274312 h 485862"/>
              <a:gd name="connsiteX25" fmla="*/ 825690 w 825893"/>
              <a:gd name="connsiteY25" fmla="*/ 294783 h 485862"/>
              <a:gd name="connsiteX26" fmla="*/ 818866 w 825893"/>
              <a:gd name="connsiteY26" fmla="*/ 328903 h 485862"/>
              <a:gd name="connsiteX27" fmla="*/ 818866 w 825893"/>
              <a:gd name="connsiteY27" fmla="*/ 342550 h 485862"/>
              <a:gd name="connsiteX28" fmla="*/ 818866 w 825893"/>
              <a:gd name="connsiteY28" fmla="*/ 342550 h 485862"/>
              <a:gd name="connsiteX29" fmla="*/ 757451 w 825893"/>
              <a:gd name="connsiteY29" fmla="*/ 369846 h 485862"/>
              <a:gd name="connsiteX30" fmla="*/ 675564 w 825893"/>
              <a:gd name="connsiteY30" fmla="*/ 390318 h 485862"/>
              <a:gd name="connsiteX31" fmla="*/ 607326 w 825893"/>
              <a:gd name="connsiteY31" fmla="*/ 417613 h 485862"/>
              <a:gd name="connsiteX32" fmla="*/ 566382 w 825893"/>
              <a:gd name="connsiteY32" fmla="*/ 431261 h 485862"/>
              <a:gd name="connsiteX33" fmla="*/ 504967 w 825893"/>
              <a:gd name="connsiteY33" fmla="*/ 465380 h 485862"/>
              <a:gd name="connsiteX34" fmla="*/ 464024 w 825893"/>
              <a:gd name="connsiteY34" fmla="*/ 479028 h 485862"/>
              <a:gd name="connsiteX35" fmla="*/ 361666 w 825893"/>
              <a:gd name="connsiteY35" fmla="*/ 485852 h 485862"/>
              <a:gd name="connsiteX36" fmla="*/ 361666 w 825893"/>
              <a:gd name="connsiteY36" fmla="*/ 485852 h 485862"/>
              <a:gd name="connsiteX37" fmla="*/ 293427 w 825893"/>
              <a:gd name="connsiteY37" fmla="*/ 438085 h 485862"/>
              <a:gd name="connsiteX38" fmla="*/ 245660 w 825893"/>
              <a:gd name="connsiteY38" fmla="*/ 397141 h 485862"/>
              <a:gd name="connsiteX39" fmla="*/ 204717 w 825893"/>
              <a:gd name="connsiteY39" fmla="*/ 369846 h 485862"/>
              <a:gd name="connsiteX40" fmla="*/ 170597 w 825893"/>
              <a:gd name="connsiteY40" fmla="*/ 328903 h 485862"/>
              <a:gd name="connsiteX41" fmla="*/ 150126 w 825893"/>
              <a:gd name="connsiteY41" fmla="*/ 315255 h 485862"/>
              <a:gd name="connsiteX42" fmla="*/ 116006 w 825893"/>
              <a:gd name="connsiteY42" fmla="*/ 287959 h 485862"/>
              <a:gd name="connsiteX43" fmla="*/ 54591 w 825893"/>
              <a:gd name="connsiteY43" fmla="*/ 240192 h 485862"/>
              <a:gd name="connsiteX44" fmla="*/ 0 w 825893"/>
              <a:gd name="connsiteY44" fmla="*/ 165130 h 48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25893" h="485862">
                <a:moveTo>
                  <a:pt x="0" y="165130"/>
                </a:moveTo>
                <a:lnTo>
                  <a:pt x="0" y="165130"/>
                </a:lnTo>
                <a:cubicBezTo>
                  <a:pt x="18197" y="156031"/>
                  <a:pt x="35811" y="145659"/>
                  <a:pt x="54591" y="137834"/>
                </a:cubicBezTo>
                <a:cubicBezTo>
                  <a:pt x="63248" y="134227"/>
                  <a:pt x="73267" y="134705"/>
                  <a:pt x="81887" y="131010"/>
                </a:cubicBezTo>
                <a:cubicBezTo>
                  <a:pt x="89425" y="127779"/>
                  <a:pt x="95023" y="121030"/>
                  <a:pt x="102358" y="117362"/>
                </a:cubicBezTo>
                <a:cubicBezTo>
                  <a:pt x="108792" y="114145"/>
                  <a:pt x="116396" y="113755"/>
                  <a:pt x="122830" y="110538"/>
                </a:cubicBezTo>
                <a:cubicBezTo>
                  <a:pt x="181856" y="81026"/>
                  <a:pt x="132156" y="96265"/>
                  <a:pt x="184245" y="83243"/>
                </a:cubicBezTo>
                <a:cubicBezTo>
                  <a:pt x="197893" y="69595"/>
                  <a:pt x="214482" y="58359"/>
                  <a:pt x="225188" y="42300"/>
                </a:cubicBezTo>
                <a:cubicBezTo>
                  <a:pt x="229737" y="35476"/>
                  <a:pt x="233586" y="28129"/>
                  <a:pt x="238836" y="21828"/>
                </a:cubicBezTo>
                <a:cubicBezTo>
                  <a:pt x="245014" y="14414"/>
                  <a:pt x="250676" y="5672"/>
                  <a:pt x="259308" y="1356"/>
                </a:cubicBezTo>
                <a:cubicBezTo>
                  <a:pt x="265411" y="-1696"/>
                  <a:pt x="272955" y="1356"/>
                  <a:pt x="279779" y="1356"/>
                </a:cubicBezTo>
                <a:lnTo>
                  <a:pt x="279779" y="1356"/>
                </a:lnTo>
                <a:cubicBezTo>
                  <a:pt x="300251" y="5905"/>
                  <a:pt x="321030" y="9243"/>
                  <a:pt x="341194" y="15004"/>
                </a:cubicBezTo>
                <a:cubicBezTo>
                  <a:pt x="352972" y="18369"/>
                  <a:pt x="363581" y="25132"/>
                  <a:pt x="375314" y="28652"/>
                </a:cubicBezTo>
                <a:cubicBezTo>
                  <a:pt x="386423" y="31985"/>
                  <a:pt x="398243" y="32424"/>
                  <a:pt x="409433" y="35476"/>
                </a:cubicBezTo>
                <a:cubicBezTo>
                  <a:pt x="518077" y="65107"/>
                  <a:pt x="389268" y="33471"/>
                  <a:pt x="484496" y="62771"/>
                </a:cubicBezTo>
                <a:cubicBezTo>
                  <a:pt x="502424" y="68287"/>
                  <a:pt x="521159" y="70903"/>
                  <a:pt x="539087" y="76419"/>
                </a:cubicBezTo>
                <a:cubicBezTo>
                  <a:pt x="550794" y="80021"/>
                  <a:pt x="561499" y="86465"/>
                  <a:pt x="573206" y="90067"/>
                </a:cubicBezTo>
                <a:cubicBezTo>
                  <a:pt x="591134" y="95583"/>
                  <a:pt x="609869" y="98199"/>
                  <a:pt x="627797" y="103715"/>
                </a:cubicBezTo>
                <a:cubicBezTo>
                  <a:pt x="739153" y="137978"/>
                  <a:pt x="597566" y="101274"/>
                  <a:pt x="689212" y="124186"/>
                </a:cubicBezTo>
                <a:cubicBezTo>
                  <a:pt x="696036" y="131010"/>
                  <a:pt x="703759" y="137040"/>
                  <a:pt x="709684" y="144658"/>
                </a:cubicBezTo>
                <a:cubicBezTo>
                  <a:pt x="719754" y="157605"/>
                  <a:pt x="725381" y="174003"/>
                  <a:pt x="736979" y="185601"/>
                </a:cubicBezTo>
                <a:lnTo>
                  <a:pt x="777923" y="226544"/>
                </a:lnTo>
                <a:lnTo>
                  <a:pt x="805218" y="253840"/>
                </a:lnTo>
                <a:cubicBezTo>
                  <a:pt x="807493" y="260664"/>
                  <a:pt x="808825" y="267878"/>
                  <a:pt x="812042" y="274312"/>
                </a:cubicBezTo>
                <a:cubicBezTo>
                  <a:pt x="815710" y="281647"/>
                  <a:pt x="824673" y="286645"/>
                  <a:pt x="825690" y="294783"/>
                </a:cubicBezTo>
                <a:cubicBezTo>
                  <a:pt x="827129" y="306292"/>
                  <a:pt x="820506" y="317421"/>
                  <a:pt x="818866" y="328903"/>
                </a:cubicBezTo>
                <a:cubicBezTo>
                  <a:pt x="818223" y="333406"/>
                  <a:pt x="818866" y="338001"/>
                  <a:pt x="818866" y="342550"/>
                </a:cubicBezTo>
                <a:lnTo>
                  <a:pt x="818866" y="342550"/>
                </a:lnTo>
                <a:cubicBezTo>
                  <a:pt x="798394" y="351649"/>
                  <a:pt x="778704" y="362762"/>
                  <a:pt x="757451" y="369846"/>
                </a:cubicBezTo>
                <a:cubicBezTo>
                  <a:pt x="730759" y="378743"/>
                  <a:pt x="675564" y="390318"/>
                  <a:pt x="675564" y="390318"/>
                </a:cubicBezTo>
                <a:cubicBezTo>
                  <a:pt x="639627" y="414275"/>
                  <a:pt x="666386" y="399441"/>
                  <a:pt x="607326" y="417613"/>
                </a:cubicBezTo>
                <a:cubicBezTo>
                  <a:pt x="593576" y="421844"/>
                  <a:pt x="566382" y="431261"/>
                  <a:pt x="566382" y="431261"/>
                </a:cubicBezTo>
                <a:cubicBezTo>
                  <a:pt x="543040" y="466274"/>
                  <a:pt x="561646" y="447940"/>
                  <a:pt x="504967" y="465380"/>
                </a:cubicBezTo>
                <a:cubicBezTo>
                  <a:pt x="491217" y="469611"/>
                  <a:pt x="478214" y="476663"/>
                  <a:pt x="464024" y="479028"/>
                </a:cubicBezTo>
                <a:cubicBezTo>
                  <a:pt x="419681" y="486419"/>
                  <a:pt x="398480" y="485852"/>
                  <a:pt x="361666" y="485852"/>
                </a:cubicBezTo>
                <a:lnTo>
                  <a:pt x="361666" y="485852"/>
                </a:lnTo>
                <a:cubicBezTo>
                  <a:pt x="338920" y="469930"/>
                  <a:pt x="313060" y="457718"/>
                  <a:pt x="293427" y="438085"/>
                </a:cubicBezTo>
                <a:cubicBezTo>
                  <a:pt x="242636" y="387294"/>
                  <a:pt x="306929" y="449657"/>
                  <a:pt x="245660" y="397141"/>
                </a:cubicBezTo>
                <a:cubicBezTo>
                  <a:pt x="213133" y="369261"/>
                  <a:pt x="239537" y="381453"/>
                  <a:pt x="204717" y="369846"/>
                </a:cubicBezTo>
                <a:cubicBezTo>
                  <a:pt x="191296" y="349715"/>
                  <a:pt x="190302" y="345324"/>
                  <a:pt x="170597" y="328903"/>
                </a:cubicBezTo>
                <a:cubicBezTo>
                  <a:pt x="164297" y="323653"/>
                  <a:pt x="156687" y="320176"/>
                  <a:pt x="150126" y="315255"/>
                </a:cubicBezTo>
                <a:cubicBezTo>
                  <a:pt x="138474" y="306516"/>
                  <a:pt x="126783" y="297756"/>
                  <a:pt x="116006" y="287959"/>
                </a:cubicBezTo>
                <a:cubicBezTo>
                  <a:pt x="62709" y="239507"/>
                  <a:pt x="96082" y="254022"/>
                  <a:pt x="54591" y="240192"/>
                </a:cubicBezTo>
                <a:cubicBezTo>
                  <a:pt x="34634" y="210258"/>
                  <a:pt x="9098" y="177640"/>
                  <a:pt x="0" y="165130"/>
                </a:cubicBezTo>
                <a:close/>
              </a:path>
            </a:pathLst>
          </a:cu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52" name="Oval 51">
            <a:extLst>
              <a:ext uri="{FF2B5EF4-FFF2-40B4-BE49-F238E27FC236}">
                <a16:creationId xmlns:a16="http://schemas.microsoft.com/office/drawing/2014/main" id="{E7CC9F3E-0262-4F8C-9077-3E48240E6412}"/>
              </a:ext>
            </a:extLst>
          </p:cNvPr>
          <p:cNvSpPr/>
          <p:nvPr/>
        </p:nvSpPr>
        <p:spPr>
          <a:xfrm>
            <a:off x="2771621" y="6817525"/>
            <a:ext cx="3873826" cy="2044818"/>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59" name="Oval 58">
            <a:extLst>
              <a:ext uri="{FF2B5EF4-FFF2-40B4-BE49-F238E27FC236}">
                <a16:creationId xmlns:a16="http://schemas.microsoft.com/office/drawing/2014/main" id="{2AE1074B-C4BF-4ECD-85CC-F7F4134E0C85}"/>
              </a:ext>
            </a:extLst>
          </p:cNvPr>
          <p:cNvSpPr/>
          <p:nvPr/>
        </p:nvSpPr>
        <p:spPr>
          <a:xfrm>
            <a:off x="5835500" y="8407637"/>
            <a:ext cx="5090928" cy="2523894"/>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86" name="Oval 85">
            <a:extLst>
              <a:ext uri="{FF2B5EF4-FFF2-40B4-BE49-F238E27FC236}">
                <a16:creationId xmlns:a16="http://schemas.microsoft.com/office/drawing/2014/main" id="{212549DF-8490-4708-98D5-DA915997DD34}"/>
              </a:ext>
            </a:extLst>
          </p:cNvPr>
          <p:cNvSpPr/>
          <p:nvPr/>
        </p:nvSpPr>
        <p:spPr>
          <a:xfrm>
            <a:off x="1407238" y="6760150"/>
            <a:ext cx="1130896" cy="4505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cxnSp>
        <p:nvCxnSpPr>
          <p:cNvPr id="87" name="Straight Connector 86">
            <a:extLst>
              <a:ext uri="{FF2B5EF4-FFF2-40B4-BE49-F238E27FC236}">
                <a16:creationId xmlns:a16="http://schemas.microsoft.com/office/drawing/2014/main" id="{EE569E25-A77C-460C-BCA9-08EEB3BC0637}"/>
              </a:ext>
            </a:extLst>
          </p:cNvPr>
          <p:cNvCxnSpPr>
            <a:stCxn id="86" idx="4"/>
            <a:endCxn id="52" idx="2"/>
          </p:cNvCxnSpPr>
          <p:nvPr/>
        </p:nvCxnSpPr>
        <p:spPr>
          <a:xfrm>
            <a:off x="1972687" y="7210718"/>
            <a:ext cx="798934" cy="629216"/>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56" name="Oval 55">
            <a:extLst>
              <a:ext uri="{FF2B5EF4-FFF2-40B4-BE49-F238E27FC236}">
                <a16:creationId xmlns:a16="http://schemas.microsoft.com/office/drawing/2014/main" id="{0F1AF0B2-C16F-4C98-9DC8-A968034B5F42}"/>
              </a:ext>
            </a:extLst>
          </p:cNvPr>
          <p:cNvSpPr/>
          <p:nvPr/>
        </p:nvSpPr>
        <p:spPr>
          <a:xfrm>
            <a:off x="805215" y="1801209"/>
            <a:ext cx="11309450" cy="10718766"/>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58" name="Oval 57">
            <a:extLst>
              <a:ext uri="{FF2B5EF4-FFF2-40B4-BE49-F238E27FC236}">
                <a16:creationId xmlns:a16="http://schemas.microsoft.com/office/drawing/2014/main" id="{46C798CD-8058-4B0C-A436-ACC21ECE7DFC}"/>
              </a:ext>
            </a:extLst>
          </p:cNvPr>
          <p:cNvSpPr/>
          <p:nvPr/>
        </p:nvSpPr>
        <p:spPr>
          <a:xfrm>
            <a:off x="11061104" y="11327361"/>
            <a:ext cx="1279096" cy="58743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cxnSp>
        <p:nvCxnSpPr>
          <p:cNvPr id="60" name="Straight Connector 59">
            <a:extLst>
              <a:ext uri="{FF2B5EF4-FFF2-40B4-BE49-F238E27FC236}">
                <a16:creationId xmlns:a16="http://schemas.microsoft.com/office/drawing/2014/main" id="{67B1EB8C-C27D-4AAA-9F00-B821C3FC73E8}"/>
              </a:ext>
            </a:extLst>
          </p:cNvPr>
          <p:cNvCxnSpPr>
            <a:stCxn id="56" idx="5"/>
            <a:endCxn id="58" idx="1"/>
          </p:cNvCxnSpPr>
          <p:nvPr/>
        </p:nvCxnSpPr>
        <p:spPr>
          <a:xfrm>
            <a:off x="10458435" y="10950248"/>
            <a:ext cx="789990" cy="46314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106464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06E92-F404-48E0-828D-0D1CE6B0C2FE}"/>
              </a:ext>
            </a:extLst>
          </p:cNvPr>
          <p:cNvSpPr>
            <a:spLocks noGrp="1"/>
          </p:cNvSpPr>
          <p:nvPr>
            <p:ph type="title"/>
          </p:nvPr>
        </p:nvSpPr>
        <p:spPr>
          <a:xfrm>
            <a:off x="1676400" y="1"/>
            <a:ext cx="21031200" cy="1906002"/>
          </a:xfrm>
        </p:spPr>
        <p:txBody>
          <a:bodyPr>
            <a:normAutofit/>
          </a:bodyPr>
          <a:lstStyle/>
          <a:p>
            <a:r>
              <a:rPr lang="en-US" sz="8000" dirty="0"/>
              <a:t>Concepts Extraction: Application Ontology</a:t>
            </a:r>
          </a:p>
        </p:txBody>
      </p:sp>
      <p:sp>
        <p:nvSpPr>
          <p:cNvPr id="4" name="Oval 3">
            <a:extLst>
              <a:ext uri="{FF2B5EF4-FFF2-40B4-BE49-F238E27FC236}">
                <a16:creationId xmlns:a16="http://schemas.microsoft.com/office/drawing/2014/main" id="{25203B1C-4B9E-465F-91DB-4172388772E5}"/>
              </a:ext>
            </a:extLst>
          </p:cNvPr>
          <p:cNvSpPr/>
          <p:nvPr/>
        </p:nvSpPr>
        <p:spPr>
          <a:xfrm>
            <a:off x="313898" y="2511189"/>
            <a:ext cx="10290412" cy="9403602"/>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5" name="Oval 4">
            <a:extLst>
              <a:ext uri="{FF2B5EF4-FFF2-40B4-BE49-F238E27FC236}">
                <a16:creationId xmlns:a16="http://schemas.microsoft.com/office/drawing/2014/main" id="{3B12D9D8-B376-4103-955C-AF285507A8B5}"/>
              </a:ext>
            </a:extLst>
          </p:cNvPr>
          <p:cNvSpPr/>
          <p:nvPr/>
        </p:nvSpPr>
        <p:spPr>
          <a:xfrm>
            <a:off x="9764566" y="11119673"/>
            <a:ext cx="1279096" cy="58743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cxnSp>
        <p:nvCxnSpPr>
          <p:cNvPr id="6" name="Straight Connector 5">
            <a:extLst>
              <a:ext uri="{FF2B5EF4-FFF2-40B4-BE49-F238E27FC236}">
                <a16:creationId xmlns:a16="http://schemas.microsoft.com/office/drawing/2014/main" id="{CFEA9110-2A6F-46DB-9BFA-F094C134D300}"/>
              </a:ext>
            </a:extLst>
          </p:cNvPr>
          <p:cNvCxnSpPr>
            <a:stCxn id="4" idx="5"/>
            <a:endCxn id="5" idx="1"/>
          </p:cNvCxnSpPr>
          <p:nvPr/>
        </p:nvCxnSpPr>
        <p:spPr>
          <a:xfrm>
            <a:off x="9097314" y="10537664"/>
            <a:ext cx="854572" cy="668036"/>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B60CBAD-483A-461F-8913-D2474EE6A9B0}"/>
              </a:ext>
            </a:extLst>
          </p:cNvPr>
          <p:cNvSpPr/>
          <p:nvPr/>
        </p:nvSpPr>
        <p:spPr>
          <a:xfrm>
            <a:off x="16608976" y="3242873"/>
            <a:ext cx="5789696" cy="2962710"/>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2" name="Oval 11">
            <a:extLst>
              <a:ext uri="{FF2B5EF4-FFF2-40B4-BE49-F238E27FC236}">
                <a16:creationId xmlns:a16="http://schemas.microsoft.com/office/drawing/2014/main" id="{9BF06C17-30BF-44EA-A759-7EB8A59D995F}"/>
              </a:ext>
            </a:extLst>
          </p:cNvPr>
          <p:cNvSpPr/>
          <p:nvPr/>
        </p:nvSpPr>
        <p:spPr>
          <a:xfrm>
            <a:off x="21783024" y="2664872"/>
            <a:ext cx="1130896" cy="4505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3" name="Oval 12">
            <a:extLst>
              <a:ext uri="{FF2B5EF4-FFF2-40B4-BE49-F238E27FC236}">
                <a16:creationId xmlns:a16="http://schemas.microsoft.com/office/drawing/2014/main" id="{0B42585F-CD9E-4B65-8230-3BD56204211A}"/>
              </a:ext>
            </a:extLst>
          </p:cNvPr>
          <p:cNvSpPr/>
          <p:nvPr/>
        </p:nvSpPr>
        <p:spPr>
          <a:xfrm>
            <a:off x="20115222" y="8991772"/>
            <a:ext cx="1130896" cy="4505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cxnSp>
        <p:nvCxnSpPr>
          <p:cNvPr id="14" name="Straight Connector 13">
            <a:extLst>
              <a:ext uri="{FF2B5EF4-FFF2-40B4-BE49-F238E27FC236}">
                <a16:creationId xmlns:a16="http://schemas.microsoft.com/office/drawing/2014/main" id="{3844F7FD-FF19-4D25-AD72-8BB4255B7EE0}"/>
              </a:ext>
            </a:extLst>
          </p:cNvPr>
          <p:cNvCxnSpPr>
            <a:stCxn id="12" idx="3"/>
            <a:endCxn id="11" idx="7"/>
          </p:cNvCxnSpPr>
          <p:nvPr/>
        </p:nvCxnSpPr>
        <p:spPr>
          <a:xfrm flipH="1">
            <a:off x="21550791" y="3049457"/>
            <a:ext cx="397850" cy="627294"/>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4B87233-8737-4ED3-8CAD-B6FFC12F07A8}"/>
              </a:ext>
            </a:extLst>
          </p:cNvPr>
          <p:cNvCxnSpPr>
            <a:stCxn id="13" idx="4"/>
            <a:endCxn id="17" idx="0"/>
          </p:cNvCxnSpPr>
          <p:nvPr/>
        </p:nvCxnSpPr>
        <p:spPr>
          <a:xfrm flipH="1">
            <a:off x="20162137" y="9442340"/>
            <a:ext cx="518534" cy="501412"/>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653BBC47-FBF5-4F88-A54A-7851516548C9}"/>
              </a:ext>
            </a:extLst>
          </p:cNvPr>
          <p:cNvSpPr/>
          <p:nvPr/>
        </p:nvSpPr>
        <p:spPr>
          <a:xfrm>
            <a:off x="14938945" y="7397523"/>
            <a:ext cx="3873826" cy="2044818"/>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7" name="Oval 16">
            <a:extLst>
              <a:ext uri="{FF2B5EF4-FFF2-40B4-BE49-F238E27FC236}">
                <a16:creationId xmlns:a16="http://schemas.microsoft.com/office/drawing/2014/main" id="{0CFF4DB0-A450-4233-AC27-6D96C02B99DA}"/>
              </a:ext>
            </a:extLst>
          </p:cNvPr>
          <p:cNvSpPr/>
          <p:nvPr/>
        </p:nvSpPr>
        <p:spPr>
          <a:xfrm>
            <a:off x="17616672" y="9943753"/>
            <a:ext cx="5090928" cy="2523894"/>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8" name="Oval 17">
            <a:extLst>
              <a:ext uri="{FF2B5EF4-FFF2-40B4-BE49-F238E27FC236}">
                <a16:creationId xmlns:a16="http://schemas.microsoft.com/office/drawing/2014/main" id="{6A46F50D-763A-4565-A0D6-0AC8785006F4}"/>
              </a:ext>
            </a:extLst>
          </p:cNvPr>
          <p:cNvSpPr/>
          <p:nvPr/>
        </p:nvSpPr>
        <p:spPr>
          <a:xfrm>
            <a:off x="13574562" y="7340148"/>
            <a:ext cx="1130896" cy="4505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cxnSp>
        <p:nvCxnSpPr>
          <p:cNvPr id="19" name="Straight Connector 18">
            <a:extLst>
              <a:ext uri="{FF2B5EF4-FFF2-40B4-BE49-F238E27FC236}">
                <a16:creationId xmlns:a16="http://schemas.microsoft.com/office/drawing/2014/main" id="{229A44C6-1C20-4124-8DCF-86D930EB61FE}"/>
              </a:ext>
            </a:extLst>
          </p:cNvPr>
          <p:cNvCxnSpPr>
            <a:stCxn id="18" idx="4"/>
            <a:endCxn id="16" idx="2"/>
          </p:cNvCxnSpPr>
          <p:nvPr/>
        </p:nvCxnSpPr>
        <p:spPr>
          <a:xfrm>
            <a:off x="14140011" y="7790716"/>
            <a:ext cx="798934" cy="629216"/>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1" name="Arrow: Right 20">
            <a:extLst>
              <a:ext uri="{FF2B5EF4-FFF2-40B4-BE49-F238E27FC236}">
                <a16:creationId xmlns:a16="http://schemas.microsoft.com/office/drawing/2014/main" id="{B7EAE301-C30B-4D2C-BC9F-A0D58186F4B3}"/>
              </a:ext>
            </a:extLst>
          </p:cNvPr>
          <p:cNvSpPr/>
          <p:nvPr/>
        </p:nvSpPr>
        <p:spPr>
          <a:xfrm>
            <a:off x="11460711" y="5286386"/>
            <a:ext cx="1462578" cy="2387576"/>
          </a:xfrm>
          <a:prstGeom prst="rightArrow">
            <a:avLst/>
          </a:prstGeom>
          <a:solidFill>
            <a:schemeClr val="accent5">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pic>
        <p:nvPicPr>
          <p:cNvPr id="22" name="Picture 21" descr="hypercube5">
            <a:extLst>
              <a:ext uri="{FF2B5EF4-FFF2-40B4-BE49-F238E27FC236}">
                <a16:creationId xmlns:a16="http://schemas.microsoft.com/office/drawing/2014/main" id="{04BEC70A-A85C-443F-BAE8-3063F332DF5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29931" y="4074003"/>
            <a:ext cx="6456954" cy="6277970"/>
          </a:xfrm>
          <a:prstGeom prst="rect">
            <a:avLst/>
          </a:prstGeom>
          <a:noFill/>
          <a:ln>
            <a:noFill/>
          </a:ln>
        </p:spPr>
      </p:pic>
      <p:sp>
        <p:nvSpPr>
          <p:cNvPr id="23" name="TextBox 22">
            <a:extLst>
              <a:ext uri="{FF2B5EF4-FFF2-40B4-BE49-F238E27FC236}">
                <a16:creationId xmlns:a16="http://schemas.microsoft.com/office/drawing/2014/main" id="{7698DFD1-77F1-4724-954A-5CD7FF3A8F11}"/>
              </a:ext>
            </a:extLst>
          </p:cNvPr>
          <p:cNvSpPr txBox="1"/>
          <p:nvPr/>
        </p:nvSpPr>
        <p:spPr>
          <a:xfrm>
            <a:off x="627603" y="12061833"/>
            <a:ext cx="5399234" cy="1077218"/>
          </a:xfrm>
          <a:prstGeom prst="rect">
            <a:avLst/>
          </a:prstGeom>
          <a:noFill/>
        </p:spPr>
        <p:txBody>
          <a:bodyPr wrap="none" rtlCol="0">
            <a:spAutoFit/>
          </a:bodyPr>
          <a:lstStyle/>
          <a:p>
            <a:r>
              <a:rPr lang="en-US" dirty="0"/>
              <a:t>N-dimensional content</a:t>
            </a:r>
          </a:p>
          <a:p>
            <a:r>
              <a:rPr lang="en-US" dirty="0"/>
              <a:t>Shown as 4D for simplicity</a:t>
            </a:r>
          </a:p>
        </p:txBody>
      </p:sp>
      <p:sp>
        <p:nvSpPr>
          <p:cNvPr id="24" name="Rectangle 23">
            <a:extLst>
              <a:ext uri="{FF2B5EF4-FFF2-40B4-BE49-F238E27FC236}">
                <a16:creationId xmlns:a16="http://schemas.microsoft.com/office/drawing/2014/main" id="{537DC300-4720-4C50-B726-F0F3D4EAB48E}"/>
              </a:ext>
            </a:extLst>
          </p:cNvPr>
          <p:cNvSpPr/>
          <p:nvPr/>
        </p:nvSpPr>
        <p:spPr>
          <a:xfrm>
            <a:off x="15954232" y="7790716"/>
            <a:ext cx="1473960" cy="1201056"/>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25" name="TextBox 24">
            <a:extLst>
              <a:ext uri="{FF2B5EF4-FFF2-40B4-BE49-F238E27FC236}">
                <a16:creationId xmlns:a16="http://schemas.microsoft.com/office/drawing/2014/main" id="{23E989AD-8D64-4BB1-9D39-9D4D6D5E0923}"/>
              </a:ext>
            </a:extLst>
          </p:cNvPr>
          <p:cNvSpPr txBox="1"/>
          <p:nvPr/>
        </p:nvSpPr>
        <p:spPr>
          <a:xfrm>
            <a:off x="14644631" y="2372484"/>
            <a:ext cx="6601487" cy="584775"/>
          </a:xfrm>
          <a:prstGeom prst="rect">
            <a:avLst/>
          </a:prstGeom>
          <a:noFill/>
        </p:spPr>
        <p:txBody>
          <a:bodyPr wrap="none" rtlCol="0">
            <a:spAutoFit/>
          </a:bodyPr>
          <a:lstStyle/>
          <a:p>
            <a:r>
              <a:rPr lang="en-US" dirty="0"/>
              <a:t>Context-specific concept models</a:t>
            </a:r>
          </a:p>
        </p:txBody>
      </p:sp>
      <p:sp>
        <p:nvSpPr>
          <p:cNvPr id="26" name="Cube 25">
            <a:extLst>
              <a:ext uri="{FF2B5EF4-FFF2-40B4-BE49-F238E27FC236}">
                <a16:creationId xmlns:a16="http://schemas.microsoft.com/office/drawing/2014/main" id="{4C237460-3D0E-48F5-990E-272708B7350B}"/>
              </a:ext>
            </a:extLst>
          </p:cNvPr>
          <p:cNvSpPr/>
          <p:nvPr/>
        </p:nvSpPr>
        <p:spPr>
          <a:xfrm>
            <a:off x="18479068" y="3862318"/>
            <a:ext cx="1897040" cy="1781856"/>
          </a:xfrm>
          <a:prstGeom prst="cub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27" name="Cube 26">
            <a:extLst>
              <a:ext uri="{FF2B5EF4-FFF2-40B4-BE49-F238E27FC236}">
                <a16:creationId xmlns:a16="http://schemas.microsoft.com/office/drawing/2014/main" id="{CF6DFB43-84FC-47B0-952E-D836FD52688C}"/>
              </a:ext>
            </a:extLst>
          </p:cNvPr>
          <p:cNvSpPr/>
          <p:nvPr/>
        </p:nvSpPr>
        <p:spPr>
          <a:xfrm flipH="1">
            <a:off x="19503825" y="10223060"/>
            <a:ext cx="1742294" cy="1691732"/>
          </a:xfrm>
          <a:prstGeom prst="cub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28" name="TextBox 27">
            <a:extLst>
              <a:ext uri="{FF2B5EF4-FFF2-40B4-BE49-F238E27FC236}">
                <a16:creationId xmlns:a16="http://schemas.microsoft.com/office/drawing/2014/main" id="{CBD2FABE-9CF5-4599-AE2F-DFA287B5434F}"/>
              </a:ext>
            </a:extLst>
          </p:cNvPr>
          <p:cNvSpPr txBox="1"/>
          <p:nvPr/>
        </p:nvSpPr>
        <p:spPr>
          <a:xfrm>
            <a:off x="12521421" y="12158103"/>
            <a:ext cx="8724698" cy="1077218"/>
          </a:xfrm>
          <a:prstGeom prst="rect">
            <a:avLst/>
          </a:prstGeom>
          <a:noFill/>
        </p:spPr>
        <p:txBody>
          <a:bodyPr wrap="square" rtlCol="0">
            <a:spAutoFit/>
          </a:bodyPr>
          <a:lstStyle/>
          <a:p>
            <a:r>
              <a:rPr lang="en-US" dirty="0"/>
              <a:t>Various extracts from </a:t>
            </a:r>
          </a:p>
          <a:p>
            <a:r>
              <a:rPr lang="en-US" dirty="0"/>
              <a:t>that hypercube in lower dimensionality</a:t>
            </a:r>
          </a:p>
        </p:txBody>
      </p:sp>
      <p:cxnSp>
        <p:nvCxnSpPr>
          <p:cNvPr id="30" name="Straight Connector 29">
            <a:extLst>
              <a:ext uri="{FF2B5EF4-FFF2-40B4-BE49-F238E27FC236}">
                <a16:creationId xmlns:a16="http://schemas.microsoft.com/office/drawing/2014/main" id="{3A77EFF8-02EE-4F80-ADEB-DF359FEA0EB0}"/>
              </a:ext>
            </a:extLst>
          </p:cNvPr>
          <p:cNvCxnSpPr>
            <a:stCxn id="23" idx="0"/>
            <a:endCxn id="22" idx="2"/>
          </p:cNvCxnSpPr>
          <p:nvPr/>
        </p:nvCxnSpPr>
        <p:spPr>
          <a:xfrm flipV="1">
            <a:off x="3327220" y="10351973"/>
            <a:ext cx="1031188" cy="1709860"/>
          </a:xfrm>
          <a:prstGeom prst="line">
            <a:avLst/>
          </a:prstGeom>
          <a:ln w="19050"/>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97E23D05-5123-4B3E-B7DF-76C8B53E9DC2}"/>
              </a:ext>
            </a:extLst>
          </p:cNvPr>
          <p:cNvCxnSpPr>
            <a:stCxn id="28" idx="0"/>
            <a:endCxn id="24" idx="2"/>
          </p:cNvCxnSpPr>
          <p:nvPr/>
        </p:nvCxnSpPr>
        <p:spPr>
          <a:xfrm flipH="1" flipV="1">
            <a:off x="16691212" y="8991772"/>
            <a:ext cx="192558" cy="3166331"/>
          </a:xfrm>
          <a:prstGeom prst="line">
            <a:avLst/>
          </a:prstGeom>
          <a:ln w="19050"/>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00A11236-23DE-43E4-8BF0-1872E3D31CE7}"/>
              </a:ext>
            </a:extLst>
          </p:cNvPr>
          <p:cNvCxnSpPr>
            <a:stCxn id="28" idx="0"/>
            <a:endCxn id="26" idx="3"/>
          </p:cNvCxnSpPr>
          <p:nvPr/>
        </p:nvCxnSpPr>
        <p:spPr>
          <a:xfrm flipV="1">
            <a:off x="16883770" y="5644174"/>
            <a:ext cx="2321086" cy="6513929"/>
          </a:xfrm>
          <a:prstGeom prst="line">
            <a:avLst/>
          </a:prstGeom>
          <a:ln w="1905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B72709D6-1604-44A3-8A99-E78E979F999F}"/>
              </a:ext>
            </a:extLst>
          </p:cNvPr>
          <p:cNvCxnSpPr>
            <a:stCxn id="28" idx="0"/>
            <a:endCxn id="27" idx="4"/>
          </p:cNvCxnSpPr>
          <p:nvPr/>
        </p:nvCxnSpPr>
        <p:spPr>
          <a:xfrm flipV="1">
            <a:off x="16883770" y="11280393"/>
            <a:ext cx="3042988" cy="877710"/>
          </a:xfrm>
          <a:prstGeom prst="line">
            <a:avLst/>
          </a:prstGeom>
          <a:ln w="19050"/>
        </p:spPr>
        <p:style>
          <a:lnRef idx="1">
            <a:schemeClr val="dk1"/>
          </a:lnRef>
          <a:fillRef idx="0">
            <a:schemeClr val="dk1"/>
          </a:fillRef>
          <a:effectRef idx="0">
            <a:schemeClr val="dk1"/>
          </a:effectRef>
          <a:fontRef idx="minor">
            <a:schemeClr val="tx1"/>
          </a:fontRef>
        </p:style>
      </p:cxnSp>
      <p:sp>
        <p:nvSpPr>
          <p:cNvPr id="57" name="Oval 56">
            <a:extLst>
              <a:ext uri="{FF2B5EF4-FFF2-40B4-BE49-F238E27FC236}">
                <a16:creationId xmlns:a16="http://schemas.microsoft.com/office/drawing/2014/main" id="{7027E2DD-8C35-433D-8F09-0A67F3540524}"/>
              </a:ext>
            </a:extLst>
          </p:cNvPr>
          <p:cNvSpPr/>
          <p:nvPr/>
        </p:nvSpPr>
        <p:spPr>
          <a:xfrm>
            <a:off x="7658390" y="4302678"/>
            <a:ext cx="1130896" cy="4505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58" name="Oval 57">
            <a:extLst>
              <a:ext uri="{FF2B5EF4-FFF2-40B4-BE49-F238E27FC236}">
                <a16:creationId xmlns:a16="http://schemas.microsoft.com/office/drawing/2014/main" id="{ECE9F800-50B9-4C60-AC86-5239D32E8379}"/>
              </a:ext>
            </a:extLst>
          </p:cNvPr>
          <p:cNvSpPr/>
          <p:nvPr/>
        </p:nvSpPr>
        <p:spPr>
          <a:xfrm>
            <a:off x="8402916" y="6632716"/>
            <a:ext cx="1130896" cy="4505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59" name="Oval 58">
            <a:extLst>
              <a:ext uri="{FF2B5EF4-FFF2-40B4-BE49-F238E27FC236}">
                <a16:creationId xmlns:a16="http://schemas.microsoft.com/office/drawing/2014/main" id="{08A03F0D-3176-4CCF-8D83-14626534D202}"/>
              </a:ext>
            </a:extLst>
          </p:cNvPr>
          <p:cNvSpPr/>
          <p:nvPr/>
        </p:nvSpPr>
        <p:spPr>
          <a:xfrm>
            <a:off x="7901104" y="9217056"/>
            <a:ext cx="1130896" cy="4505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cxnSp>
        <p:nvCxnSpPr>
          <p:cNvPr id="60" name="Straight Connector 59">
            <a:extLst>
              <a:ext uri="{FF2B5EF4-FFF2-40B4-BE49-F238E27FC236}">
                <a16:creationId xmlns:a16="http://schemas.microsoft.com/office/drawing/2014/main" id="{DD43D994-8B1D-491F-B186-8ECAC6AFD911}"/>
              </a:ext>
            </a:extLst>
          </p:cNvPr>
          <p:cNvCxnSpPr>
            <a:endCxn id="59" idx="2"/>
          </p:cNvCxnSpPr>
          <p:nvPr/>
        </p:nvCxnSpPr>
        <p:spPr>
          <a:xfrm>
            <a:off x="5254375" y="9039352"/>
            <a:ext cx="2646730" cy="402988"/>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306A90BB-53FB-410A-9DF6-4FFB65636FBA}"/>
              </a:ext>
            </a:extLst>
          </p:cNvPr>
          <p:cNvCxnSpPr>
            <a:endCxn id="58" idx="2"/>
          </p:cNvCxnSpPr>
          <p:nvPr/>
        </p:nvCxnSpPr>
        <p:spPr>
          <a:xfrm flipV="1">
            <a:off x="4257456" y="6858001"/>
            <a:ext cx="4145460" cy="1081554"/>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2888AC22-2352-4807-B884-81C8679B842B}"/>
              </a:ext>
            </a:extLst>
          </p:cNvPr>
          <p:cNvCxnSpPr>
            <a:endCxn id="57" idx="3"/>
          </p:cNvCxnSpPr>
          <p:nvPr/>
        </p:nvCxnSpPr>
        <p:spPr>
          <a:xfrm flipV="1">
            <a:off x="4358406" y="4687262"/>
            <a:ext cx="3465600" cy="546712"/>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BEFDEFF0-2E94-482E-8A36-D2F9157D0B03}"/>
              </a:ext>
            </a:extLst>
          </p:cNvPr>
          <p:cNvSpPr/>
          <p:nvPr/>
        </p:nvSpPr>
        <p:spPr>
          <a:xfrm>
            <a:off x="11708298" y="3083024"/>
            <a:ext cx="1130896" cy="4505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34" name="TextBox 33">
            <a:extLst>
              <a:ext uri="{FF2B5EF4-FFF2-40B4-BE49-F238E27FC236}">
                <a16:creationId xmlns:a16="http://schemas.microsoft.com/office/drawing/2014/main" id="{29CADF9F-320B-4B26-8393-0192A6AA6D9C}"/>
              </a:ext>
            </a:extLst>
          </p:cNvPr>
          <p:cNvSpPr txBox="1"/>
          <p:nvPr/>
        </p:nvSpPr>
        <p:spPr>
          <a:xfrm>
            <a:off x="12945221" y="2886592"/>
            <a:ext cx="2063385" cy="584775"/>
          </a:xfrm>
          <a:prstGeom prst="rect">
            <a:avLst/>
          </a:prstGeom>
          <a:noFill/>
        </p:spPr>
        <p:txBody>
          <a:bodyPr wrap="none" rtlCol="0">
            <a:spAutoFit/>
          </a:bodyPr>
          <a:lstStyle/>
          <a:p>
            <a:r>
              <a:rPr lang="en-US" dirty="0"/>
              <a:t>= Context</a:t>
            </a:r>
          </a:p>
        </p:txBody>
      </p:sp>
      <p:sp>
        <p:nvSpPr>
          <p:cNvPr id="36" name="Rectangle 35">
            <a:extLst>
              <a:ext uri="{FF2B5EF4-FFF2-40B4-BE49-F238E27FC236}">
                <a16:creationId xmlns:a16="http://schemas.microsoft.com/office/drawing/2014/main" id="{2CCEFC17-E47A-4F7B-991D-09ABE8ED8201}"/>
              </a:ext>
            </a:extLst>
          </p:cNvPr>
          <p:cNvSpPr/>
          <p:nvPr/>
        </p:nvSpPr>
        <p:spPr>
          <a:xfrm>
            <a:off x="11442775" y="2886593"/>
            <a:ext cx="3615526" cy="8429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3" name="Slide Number Placeholder 2">
            <a:extLst>
              <a:ext uri="{FF2B5EF4-FFF2-40B4-BE49-F238E27FC236}">
                <a16:creationId xmlns:a16="http://schemas.microsoft.com/office/drawing/2014/main" id="{CB88526A-2424-4D4D-9E95-BAD0DB940504}"/>
              </a:ext>
            </a:extLst>
          </p:cNvPr>
          <p:cNvSpPr>
            <a:spLocks noGrp="1"/>
          </p:cNvSpPr>
          <p:nvPr>
            <p:ph type="sldNum" sz="quarter" idx="12"/>
          </p:nvPr>
        </p:nvSpPr>
        <p:spPr>
          <a:xfrm>
            <a:off x="11958009" y="13073062"/>
            <a:ext cx="458458" cy="482823"/>
          </a:xfrm>
        </p:spPr>
        <p:txBody>
          <a:bodyPr/>
          <a:lstStyle/>
          <a:p>
            <a:fld id="{BC64ACA6-D4BB-47BC-90AA-6065D6DACF1F}" type="slidenum">
              <a:rPr lang="en-US" smtClean="0"/>
              <a:t>189</a:t>
            </a:fld>
            <a:endParaRPr lang="en-US"/>
          </a:p>
        </p:txBody>
      </p:sp>
    </p:spTree>
    <p:extLst>
      <p:ext uri="{BB962C8B-B14F-4D97-AF65-F5344CB8AC3E}">
        <p14:creationId xmlns:p14="http://schemas.microsoft.com/office/powerpoint/2010/main" val="805564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9FC51-7C16-41A3-9C4B-DC608EE164F9}"/>
              </a:ext>
            </a:extLst>
          </p:cNvPr>
          <p:cNvSpPr>
            <a:spLocks noGrp="1"/>
          </p:cNvSpPr>
          <p:nvPr>
            <p:ph type="title"/>
          </p:nvPr>
        </p:nvSpPr>
        <p:spPr>
          <a:xfrm>
            <a:off x="4305300" y="-1"/>
            <a:ext cx="15773400" cy="2617578"/>
          </a:xfrm>
        </p:spPr>
        <p:txBody>
          <a:bodyPr/>
          <a:lstStyle/>
          <a:p>
            <a:r>
              <a:rPr lang="en-US" sz="6600" dirty="0">
                <a:ea typeface="+mj-ea"/>
                <a:cs typeface="+mj-cs"/>
              </a:rPr>
              <a:t>Modified Venn Diagram</a:t>
            </a:r>
            <a:endParaRPr lang="en-US" dirty="0"/>
          </a:p>
        </p:txBody>
      </p:sp>
      <p:sp>
        <p:nvSpPr>
          <p:cNvPr id="7" name="TextBox 6">
            <a:extLst>
              <a:ext uri="{FF2B5EF4-FFF2-40B4-BE49-F238E27FC236}">
                <a16:creationId xmlns:a16="http://schemas.microsoft.com/office/drawing/2014/main" id="{D8CBE719-E29A-405B-83FA-0370CF43017C}"/>
              </a:ext>
            </a:extLst>
          </p:cNvPr>
          <p:cNvSpPr txBox="1"/>
          <p:nvPr/>
        </p:nvSpPr>
        <p:spPr>
          <a:xfrm>
            <a:off x="8384075" y="3556880"/>
            <a:ext cx="3233578" cy="1077218"/>
          </a:xfrm>
          <a:prstGeom prst="rect">
            <a:avLst/>
          </a:prstGeom>
          <a:noFill/>
        </p:spPr>
        <p:txBody>
          <a:bodyPr wrap="none" rtlCol="0">
            <a:spAutoFit/>
          </a:bodyPr>
          <a:lstStyle/>
          <a:p>
            <a:pPr algn="ctr"/>
            <a:r>
              <a:rPr lang="en-US" dirty="0"/>
              <a:t>Things that are </a:t>
            </a:r>
          </a:p>
          <a:p>
            <a:pPr algn="ctr"/>
            <a:r>
              <a:rPr lang="en-US" dirty="0"/>
              <a:t>solidly made</a:t>
            </a:r>
          </a:p>
        </p:txBody>
      </p:sp>
      <p:sp>
        <p:nvSpPr>
          <p:cNvPr id="8" name="TextBox 7">
            <a:extLst>
              <a:ext uri="{FF2B5EF4-FFF2-40B4-BE49-F238E27FC236}">
                <a16:creationId xmlns:a16="http://schemas.microsoft.com/office/drawing/2014/main" id="{F06CF4E5-853F-48BA-9115-B42BAF2673AF}"/>
              </a:ext>
            </a:extLst>
          </p:cNvPr>
          <p:cNvSpPr txBox="1"/>
          <p:nvPr/>
        </p:nvSpPr>
        <p:spPr>
          <a:xfrm>
            <a:off x="13039659" y="3556880"/>
            <a:ext cx="3233578" cy="1077218"/>
          </a:xfrm>
          <a:prstGeom prst="rect">
            <a:avLst/>
          </a:prstGeom>
          <a:noFill/>
        </p:spPr>
        <p:txBody>
          <a:bodyPr wrap="none" rtlCol="0">
            <a:spAutoFit/>
          </a:bodyPr>
          <a:lstStyle/>
          <a:p>
            <a:pPr algn="ctr"/>
            <a:r>
              <a:rPr lang="en-US" dirty="0"/>
              <a:t>Things that are </a:t>
            </a:r>
          </a:p>
          <a:p>
            <a:pPr algn="ctr"/>
            <a:r>
              <a:rPr lang="en-US" dirty="0"/>
              <a:t>open</a:t>
            </a:r>
          </a:p>
        </p:txBody>
      </p:sp>
      <p:sp>
        <p:nvSpPr>
          <p:cNvPr id="9" name="TextBox 8">
            <a:extLst>
              <a:ext uri="{FF2B5EF4-FFF2-40B4-BE49-F238E27FC236}">
                <a16:creationId xmlns:a16="http://schemas.microsoft.com/office/drawing/2014/main" id="{B5A223AF-E67A-4378-BB4E-CCA974EA6284}"/>
              </a:ext>
            </a:extLst>
          </p:cNvPr>
          <p:cNvSpPr txBox="1"/>
          <p:nvPr/>
        </p:nvSpPr>
        <p:spPr>
          <a:xfrm>
            <a:off x="4227304" y="5858354"/>
            <a:ext cx="3348994" cy="1077218"/>
          </a:xfrm>
          <a:prstGeom prst="rect">
            <a:avLst/>
          </a:prstGeom>
          <a:noFill/>
        </p:spPr>
        <p:txBody>
          <a:bodyPr wrap="none" rtlCol="0">
            <a:spAutoFit/>
          </a:bodyPr>
          <a:lstStyle/>
          <a:p>
            <a:pPr algn="r"/>
            <a:r>
              <a:rPr lang="en-US" dirty="0"/>
              <a:t>Things that are</a:t>
            </a:r>
          </a:p>
          <a:p>
            <a:pPr algn="r"/>
            <a:r>
              <a:rPr lang="en-US" dirty="0"/>
              <a:t>parallel to shore</a:t>
            </a:r>
          </a:p>
        </p:txBody>
      </p:sp>
      <p:sp>
        <p:nvSpPr>
          <p:cNvPr id="10" name="TextBox 9">
            <a:extLst>
              <a:ext uri="{FF2B5EF4-FFF2-40B4-BE49-F238E27FC236}">
                <a16:creationId xmlns:a16="http://schemas.microsoft.com/office/drawing/2014/main" id="{441B7D42-4267-4B43-8EF3-73B2E31716F9}"/>
              </a:ext>
            </a:extLst>
          </p:cNvPr>
          <p:cNvSpPr txBox="1"/>
          <p:nvPr/>
        </p:nvSpPr>
        <p:spPr>
          <a:xfrm>
            <a:off x="3478782" y="8635116"/>
            <a:ext cx="4099199" cy="1077218"/>
          </a:xfrm>
          <a:prstGeom prst="rect">
            <a:avLst/>
          </a:prstGeom>
          <a:noFill/>
        </p:spPr>
        <p:txBody>
          <a:bodyPr wrap="none" rtlCol="0">
            <a:spAutoFit/>
          </a:bodyPr>
          <a:lstStyle/>
          <a:p>
            <a:pPr algn="r"/>
            <a:r>
              <a:rPr lang="en-US" dirty="0"/>
              <a:t>Things that are</a:t>
            </a:r>
          </a:p>
          <a:p>
            <a:pPr algn="r"/>
            <a:r>
              <a:rPr lang="en-US" dirty="0"/>
              <a:t>not parallel to shore</a:t>
            </a:r>
          </a:p>
        </p:txBody>
      </p:sp>
      <p:sp>
        <p:nvSpPr>
          <p:cNvPr id="11" name="TextBox 10">
            <a:extLst>
              <a:ext uri="{FF2B5EF4-FFF2-40B4-BE49-F238E27FC236}">
                <a16:creationId xmlns:a16="http://schemas.microsoft.com/office/drawing/2014/main" id="{80C4F2D5-7ADC-416A-B988-A1BB991ED5E9}"/>
              </a:ext>
            </a:extLst>
          </p:cNvPr>
          <p:cNvSpPr txBox="1"/>
          <p:nvPr/>
        </p:nvSpPr>
        <p:spPr>
          <a:xfrm>
            <a:off x="13440896" y="8861250"/>
            <a:ext cx="2590240" cy="830997"/>
          </a:xfrm>
          <a:prstGeom prst="rect">
            <a:avLst/>
          </a:prstGeom>
          <a:noFill/>
        </p:spPr>
        <p:txBody>
          <a:bodyPr wrap="square" rtlCol="0">
            <a:spAutoFit/>
          </a:bodyPr>
          <a:lstStyle/>
          <a:p>
            <a:pPr algn="ctr"/>
            <a:r>
              <a:rPr lang="en-US" sz="4800" dirty="0"/>
              <a:t>Pier</a:t>
            </a:r>
          </a:p>
        </p:txBody>
      </p:sp>
      <p:sp>
        <p:nvSpPr>
          <p:cNvPr id="12" name="TextBox 11">
            <a:extLst>
              <a:ext uri="{FF2B5EF4-FFF2-40B4-BE49-F238E27FC236}">
                <a16:creationId xmlns:a16="http://schemas.microsoft.com/office/drawing/2014/main" id="{6464920F-88C3-4F20-94D3-FDB105AB8891}"/>
              </a:ext>
            </a:extLst>
          </p:cNvPr>
          <p:cNvSpPr txBox="1"/>
          <p:nvPr/>
        </p:nvSpPr>
        <p:spPr>
          <a:xfrm>
            <a:off x="8389524" y="8861246"/>
            <a:ext cx="2590240" cy="830997"/>
          </a:xfrm>
          <a:prstGeom prst="rect">
            <a:avLst/>
          </a:prstGeom>
          <a:noFill/>
        </p:spPr>
        <p:txBody>
          <a:bodyPr wrap="square" rtlCol="0">
            <a:spAutoFit/>
          </a:bodyPr>
          <a:lstStyle/>
          <a:p>
            <a:pPr algn="ctr"/>
            <a:r>
              <a:rPr lang="en-US" sz="4800" dirty="0"/>
              <a:t>Jetty</a:t>
            </a:r>
          </a:p>
        </p:txBody>
      </p:sp>
      <p:sp>
        <p:nvSpPr>
          <p:cNvPr id="13" name="TextBox 12">
            <a:extLst>
              <a:ext uri="{FF2B5EF4-FFF2-40B4-BE49-F238E27FC236}">
                <a16:creationId xmlns:a16="http://schemas.microsoft.com/office/drawing/2014/main" id="{6F938743-FD39-4D1C-80FB-7162C9D2A521}"/>
              </a:ext>
            </a:extLst>
          </p:cNvPr>
          <p:cNvSpPr txBox="1"/>
          <p:nvPr/>
        </p:nvSpPr>
        <p:spPr>
          <a:xfrm>
            <a:off x="8662986" y="5904522"/>
            <a:ext cx="2590240" cy="830997"/>
          </a:xfrm>
          <a:prstGeom prst="rect">
            <a:avLst/>
          </a:prstGeom>
          <a:noFill/>
        </p:spPr>
        <p:txBody>
          <a:bodyPr wrap="square" rtlCol="0">
            <a:spAutoFit/>
          </a:bodyPr>
          <a:lstStyle/>
          <a:p>
            <a:pPr algn="ctr"/>
            <a:r>
              <a:rPr lang="en-US" sz="4800" dirty="0"/>
              <a:t>Quay</a:t>
            </a:r>
          </a:p>
        </p:txBody>
      </p:sp>
      <p:sp>
        <p:nvSpPr>
          <p:cNvPr id="14" name="TextBox 13">
            <a:extLst>
              <a:ext uri="{FF2B5EF4-FFF2-40B4-BE49-F238E27FC236}">
                <a16:creationId xmlns:a16="http://schemas.microsoft.com/office/drawing/2014/main" id="{CE6D0D55-DE26-4CE8-B5B3-391C5D201935}"/>
              </a:ext>
            </a:extLst>
          </p:cNvPr>
          <p:cNvSpPr txBox="1"/>
          <p:nvPr/>
        </p:nvSpPr>
        <p:spPr>
          <a:xfrm>
            <a:off x="13396350" y="5904522"/>
            <a:ext cx="2590240" cy="830997"/>
          </a:xfrm>
          <a:prstGeom prst="rect">
            <a:avLst/>
          </a:prstGeom>
          <a:noFill/>
        </p:spPr>
        <p:txBody>
          <a:bodyPr wrap="square" rtlCol="0">
            <a:spAutoFit/>
          </a:bodyPr>
          <a:lstStyle/>
          <a:p>
            <a:pPr algn="ctr"/>
            <a:r>
              <a:rPr lang="en-US" sz="4800" dirty="0"/>
              <a:t>Wharf</a:t>
            </a:r>
          </a:p>
        </p:txBody>
      </p:sp>
      <p:sp>
        <p:nvSpPr>
          <p:cNvPr id="15" name="Rectangle 14">
            <a:extLst>
              <a:ext uri="{FF2B5EF4-FFF2-40B4-BE49-F238E27FC236}">
                <a16:creationId xmlns:a16="http://schemas.microsoft.com/office/drawing/2014/main" id="{513DB4E3-A639-4157-B4A6-939FE953223B}"/>
              </a:ext>
            </a:extLst>
          </p:cNvPr>
          <p:cNvSpPr/>
          <p:nvPr/>
        </p:nvSpPr>
        <p:spPr>
          <a:xfrm>
            <a:off x="7579659" y="4881966"/>
            <a:ext cx="4756898" cy="57956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en-US" sz="6400"/>
          </a:p>
        </p:txBody>
      </p:sp>
      <p:sp>
        <p:nvSpPr>
          <p:cNvPr id="16" name="Rectangle 15">
            <a:extLst>
              <a:ext uri="{FF2B5EF4-FFF2-40B4-BE49-F238E27FC236}">
                <a16:creationId xmlns:a16="http://schemas.microsoft.com/office/drawing/2014/main" id="{48A79D8E-1F83-47D9-A836-E8B7155BCF6B}"/>
              </a:ext>
            </a:extLst>
          </p:cNvPr>
          <p:cNvSpPr/>
          <p:nvPr/>
        </p:nvSpPr>
        <p:spPr>
          <a:xfrm>
            <a:off x="12336557" y="4881282"/>
            <a:ext cx="4746814" cy="57956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en-US" sz="6400"/>
          </a:p>
        </p:txBody>
      </p:sp>
      <p:sp>
        <p:nvSpPr>
          <p:cNvPr id="17" name="Rectangle 16">
            <a:extLst>
              <a:ext uri="{FF2B5EF4-FFF2-40B4-BE49-F238E27FC236}">
                <a16:creationId xmlns:a16="http://schemas.microsoft.com/office/drawing/2014/main" id="{152FB94A-EA06-433B-B315-B89C6F85FA95}"/>
              </a:ext>
            </a:extLst>
          </p:cNvPr>
          <p:cNvSpPr/>
          <p:nvPr/>
        </p:nvSpPr>
        <p:spPr>
          <a:xfrm>
            <a:off x="7576301" y="4881282"/>
            <a:ext cx="9507070" cy="28858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en-US" sz="6400"/>
          </a:p>
        </p:txBody>
      </p:sp>
      <p:sp>
        <p:nvSpPr>
          <p:cNvPr id="18" name="Content Placeholder 17">
            <a:extLst>
              <a:ext uri="{FF2B5EF4-FFF2-40B4-BE49-F238E27FC236}">
                <a16:creationId xmlns:a16="http://schemas.microsoft.com/office/drawing/2014/main" id="{450B1986-BDB1-489B-8310-AD32EDCF4970}"/>
              </a:ext>
            </a:extLst>
          </p:cNvPr>
          <p:cNvSpPr>
            <a:spLocks noGrp="1"/>
          </p:cNvSpPr>
          <p:nvPr>
            <p:ph idx="1"/>
          </p:nvPr>
        </p:nvSpPr>
        <p:spPr>
          <a:xfrm>
            <a:off x="4305300" y="11242928"/>
            <a:ext cx="15773400" cy="820852"/>
          </a:xfrm>
        </p:spPr>
        <p:txBody>
          <a:bodyPr>
            <a:normAutofit fontScale="92500" lnSpcReduction="20000"/>
          </a:bodyPr>
          <a:lstStyle/>
          <a:p>
            <a:r>
              <a:rPr lang="en-US" sz="5600" dirty="0"/>
              <a:t>Still a Venn Diagram but there are no odd spaces</a:t>
            </a:r>
          </a:p>
        </p:txBody>
      </p:sp>
      <p:sp>
        <p:nvSpPr>
          <p:cNvPr id="4" name="Slide Number Placeholder 3">
            <a:extLst>
              <a:ext uri="{FF2B5EF4-FFF2-40B4-BE49-F238E27FC236}">
                <a16:creationId xmlns:a16="http://schemas.microsoft.com/office/drawing/2014/main" id="{C01472F7-7005-49C7-BF58-F089CFC14F19}"/>
              </a:ext>
            </a:extLst>
          </p:cNvPr>
          <p:cNvSpPr>
            <a:spLocks noGrp="1"/>
          </p:cNvSpPr>
          <p:nvPr>
            <p:ph type="sldNum" sz="quarter" idx="12"/>
          </p:nvPr>
        </p:nvSpPr>
        <p:spPr/>
        <p:txBody>
          <a:bodyPr/>
          <a:lstStyle/>
          <a:p>
            <a:pPr>
              <a:defRPr/>
            </a:pPr>
            <a:fld id="{A8F77ACA-F70E-FC48-8F8E-3B3052250F48}" type="slidenum">
              <a:rPr lang="en-US" smtClean="0"/>
              <a:pPr>
                <a:defRPr/>
              </a:pPr>
              <a:t>19</a:t>
            </a:fld>
            <a:endParaRPr lang="en-US"/>
          </a:p>
        </p:txBody>
      </p:sp>
    </p:spTree>
    <p:extLst>
      <p:ext uri="{BB962C8B-B14F-4D97-AF65-F5344CB8AC3E}">
        <p14:creationId xmlns:p14="http://schemas.microsoft.com/office/powerpoint/2010/main" val="2371165263"/>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06E92-F404-48E0-828D-0D1CE6B0C2FE}"/>
              </a:ext>
            </a:extLst>
          </p:cNvPr>
          <p:cNvSpPr>
            <a:spLocks noGrp="1"/>
          </p:cNvSpPr>
          <p:nvPr>
            <p:ph type="title"/>
          </p:nvPr>
        </p:nvSpPr>
        <p:spPr>
          <a:xfrm>
            <a:off x="1676400" y="1"/>
            <a:ext cx="21031200" cy="1906002"/>
          </a:xfrm>
        </p:spPr>
        <p:txBody>
          <a:bodyPr>
            <a:normAutofit/>
          </a:bodyPr>
          <a:lstStyle/>
          <a:p>
            <a:r>
              <a:rPr lang="en-US" sz="8800" dirty="0"/>
              <a:t>Concepts Extraction: Time</a:t>
            </a:r>
          </a:p>
        </p:txBody>
      </p:sp>
      <p:sp>
        <p:nvSpPr>
          <p:cNvPr id="4" name="Oval 3">
            <a:extLst>
              <a:ext uri="{FF2B5EF4-FFF2-40B4-BE49-F238E27FC236}">
                <a16:creationId xmlns:a16="http://schemas.microsoft.com/office/drawing/2014/main" id="{25203B1C-4B9E-465F-91DB-4172388772E5}"/>
              </a:ext>
            </a:extLst>
          </p:cNvPr>
          <p:cNvSpPr/>
          <p:nvPr/>
        </p:nvSpPr>
        <p:spPr>
          <a:xfrm>
            <a:off x="313898" y="2511189"/>
            <a:ext cx="10290412" cy="9403602"/>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5" name="Oval 4">
            <a:extLst>
              <a:ext uri="{FF2B5EF4-FFF2-40B4-BE49-F238E27FC236}">
                <a16:creationId xmlns:a16="http://schemas.microsoft.com/office/drawing/2014/main" id="{3B12D9D8-B376-4103-955C-AF285507A8B5}"/>
              </a:ext>
            </a:extLst>
          </p:cNvPr>
          <p:cNvSpPr/>
          <p:nvPr/>
        </p:nvSpPr>
        <p:spPr>
          <a:xfrm>
            <a:off x="9764566" y="11119673"/>
            <a:ext cx="1279096" cy="58743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cxnSp>
        <p:nvCxnSpPr>
          <p:cNvPr id="6" name="Straight Connector 5">
            <a:extLst>
              <a:ext uri="{FF2B5EF4-FFF2-40B4-BE49-F238E27FC236}">
                <a16:creationId xmlns:a16="http://schemas.microsoft.com/office/drawing/2014/main" id="{CFEA9110-2A6F-46DB-9BFA-F094C134D300}"/>
              </a:ext>
            </a:extLst>
          </p:cNvPr>
          <p:cNvCxnSpPr>
            <a:stCxn id="4" idx="5"/>
            <a:endCxn id="5" idx="1"/>
          </p:cNvCxnSpPr>
          <p:nvPr/>
        </p:nvCxnSpPr>
        <p:spPr>
          <a:xfrm>
            <a:off x="9097314" y="10537664"/>
            <a:ext cx="854572" cy="668036"/>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B60CBAD-483A-461F-8913-D2474EE6A9B0}"/>
              </a:ext>
            </a:extLst>
          </p:cNvPr>
          <p:cNvSpPr/>
          <p:nvPr/>
        </p:nvSpPr>
        <p:spPr>
          <a:xfrm>
            <a:off x="15867814" y="8449323"/>
            <a:ext cx="5789696" cy="2962710"/>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2" name="Oval 11">
            <a:extLst>
              <a:ext uri="{FF2B5EF4-FFF2-40B4-BE49-F238E27FC236}">
                <a16:creationId xmlns:a16="http://schemas.microsoft.com/office/drawing/2014/main" id="{9BF06C17-30BF-44EA-A759-7EB8A59D995F}"/>
              </a:ext>
            </a:extLst>
          </p:cNvPr>
          <p:cNvSpPr/>
          <p:nvPr/>
        </p:nvSpPr>
        <p:spPr>
          <a:xfrm>
            <a:off x="21092062" y="8052356"/>
            <a:ext cx="1130896" cy="4505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cxnSp>
        <p:nvCxnSpPr>
          <p:cNvPr id="14" name="Straight Connector 13">
            <a:extLst>
              <a:ext uri="{FF2B5EF4-FFF2-40B4-BE49-F238E27FC236}">
                <a16:creationId xmlns:a16="http://schemas.microsoft.com/office/drawing/2014/main" id="{3844F7FD-FF19-4D25-AD72-8BB4255B7EE0}"/>
              </a:ext>
            </a:extLst>
          </p:cNvPr>
          <p:cNvCxnSpPr>
            <a:stCxn id="12" idx="3"/>
            <a:endCxn id="11" idx="7"/>
          </p:cNvCxnSpPr>
          <p:nvPr/>
        </p:nvCxnSpPr>
        <p:spPr>
          <a:xfrm flipH="1">
            <a:off x="20809629" y="8436940"/>
            <a:ext cx="448050" cy="44626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653BBC47-FBF5-4F88-A54A-7851516548C9}"/>
              </a:ext>
            </a:extLst>
          </p:cNvPr>
          <p:cNvSpPr/>
          <p:nvPr/>
        </p:nvSpPr>
        <p:spPr>
          <a:xfrm>
            <a:off x="16781509" y="3468749"/>
            <a:ext cx="3873826" cy="2044818"/>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8" name="Oval 17">
            <a:extLst>
              <a:ext uri="{FF2B5EF4-FFF2-40B4-BE49-F238E27FC236}">
                <a16:creationId xmlns:a16="http://schemas.microsoft.com/office/drawing/2014/main" id="{6A46F50D-763A-4565-A0D6-0AC8785006F4}"/>
              </a:ext>
            </a:extLst>
          </p:cNvPr>
          <p:cNvSpPr/>
          <p:nvPr/>
        </p:nvSpPr>
        <p:spPr>
          <a:xfrm>
            <a:off x="15417126" y="3411374"/>
            <a:ext cx="1130896" cy="4505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cxnSp>
        <p:nvCxnSpPr>
          <p:cNvPr id="19" name="Straight Connector 18">
            <a:extLst>
              <a:ext uri="{FF2B5EF4-FFF2-40B4-BE49-F238E27FC236}">
                <a16:creationId xmlns:a16="http://schemas.microsoft.com/office/drawing/2014/main" id="{229A44C6-1C20-4124-8DCF-86D930EB61FE}"/>
              </a:ext>
            </a:extLst>
          </p:cNvPr>
          <p:cNvCxnSpPr>
            <a:stCxn id="18" idx="4"/>
            <a:endCxn id="16" idx="2"/>
          </p:cNvCxnSpPr>
          <p:nvPr/>
        </p:nvCxnSpPr>
        <p:spPr>
          <a:xfrm>
            <a:off x="15982575" y="3861942"/>
            <a:ext cx="798934" cy="629216"/>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1" name="Arrow: Right 20">
            <a:extLst>
              <a:ext uri="{FF2B5EF4-FFF2-40B4-BE49-F238E27FC236}">
                <a16:creationId xmlns:a16="http://schemas.microsoft.com/office/drawing/2014/main" id="{B7EAE301-C30B-4D2C-BC9F-A0D58186F4B3}"/>
              </a:ext>
            </a:extLst>
          </p:cNvPr>
          <p:cNvSpPr/>
          <p:nvPr/>
        </p:nvSpPr>
        <p:spPr>
          <a:xfrm>
            <a:off x="11460711" y="5286386"/>
            <a:ext cx="1462578" cy="2387576"/>
          </a:xfrm>
          <a:prstGeom prst="rightArrow">
            <a:avLst/>
          </a:prstGeom>
          <a:solidFill>
            <a:schemeClr val="accent5">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pic>
        <p:nvPicPr>
          <p:cNvPr id="22" name="Picture 21" descr="hypercube5">
            <a:extLst>
              <a:ext uri="{FF2B5EF4-FFF2-40B4-BE49-F238E27FC236}">
                <a16:creationId xmlns:a16="http://schemas.microsoft.com/office/drawing/2014/main" id="{04BEC70A-A85C-443F-BAE8-3063F332DF5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29931" y="4074003"/>
            <a:ext cx="6456954" cy="6277970"/>
          </a:xfrm>
          <a:prstGeom prst="rect">
            <a:avLst/>
          </a:prstGeom>
          <a:noFill/>
          <a:ln>
            <a:noFill/>
          </a:ln>
        </p:spPr>
      </p:pic>
      <p:sp>
        <p:nvSpPr>
          <p:cNvPr id="23" name="TextBox 22">
            <a:extLst>
              <a:ext uri="{FF2B5EF4-FFF2-40B4-BE49-F238E27FC236}">
                <a16:creationId xmlns:a16="http://schemas.microsoft.com/office/drawing/2014/main" id="{7698DFD1-77F1-4724-954A-5CD7FF3A8F11}"/>
              </a:ext>
            </a:extLst>
          </p:cNvPr>
          <p:cNvSpPr txBox="1"/>
          <p:nvPr/>
        </p:nvSpPr>
        <p:spPr>
          <a:xfrm>
            <a:off x="298185" y="12061833"/>
            <a:ext cx="6058069" cy="1200329"/>
          </a:xfrm>
          <a:prstGeom prst="rect">
            <a:avLst/>
          </a:prstGeom>
          <a:noFill/>
        </p:spPr>
        <p:txBody>
          <a:bodyPr wrap="none" rtlCol="0">
            <a:spAutoFit/>
          </a:bodyPr>
          <a:lstStyle/>
          <a:p>
            <a:r>
              <a:rPr lang="en-US" sz="3600" dirty="0"/>
              <a:t>N-dimensional content</a:t>
            </a:r>
          </a:p>
          <a:p>
            <a:r>
              <a:rPr lang="en-US" sz="3600" dirty="0"/>
              <a:t>Shown as 4D for simplicity</a:t>
            </a:r>
          </a:p>
        </p:txBody>
      </p:sp>
      <p:sp>
        <p:nvSpPr>
          <p:cNvPr id="24" name="Rectangle 23">
            <a:extLst>
              <a:ext uri="{FF2B5EF4-FFF2-40B4-BE49-F238E27FC236}">
                <a16:creationId xmlns:a16="http://schemas.microsoft.com/office/drawing/2014/main" id="{537DC300-4720-4C50-B726-F0F3D4EAB48E}"/>
              </a:ext>
            </a:extLst>
          </p:cNvPr>
          <p:cNvSpPr/>
          <p:nvPr/>
        </p:nvSpPr>
        <p:spPr>
          <a:xfrm>
            <a:off x="17796796" y="3861942"/>
            <a:ext cx="1473960" cy="1201056"/>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25" name="TextBox 24">
            <a:extLst>
              <a:ext uri="{FF2B5EF4-FFF2-40B4-BE49-F238E27FC236}">
                <a16:creationId xmlns:a16="http://schemas.microsoft.com/office/drawing/2014/main" id="{23E989AD-8D64-4BB1-9D39-9D4D6D5E0923}"/>
              </a:ext>
            </a:extLst>
          </p:cNvPr>
          <p:cNvSpPr txBox="1"/>
          <p:nvPr/>
        </p:nvSpPr>
        <p:spPr>
          <a:xfrm>
            <a:off x="12375704" y="1677508"/>
            <a:ext cx="8222123" cy="707886"/>
          </a:xfrm>
          <a:prstGeom prst="rect">
            <a:avLst/>
          </a:prstGeom>
          <a:noFill/>
        </p:spPr>
        <p:txBody>
          <a:bodyPr wrap="none" rtlCol="0">
            <a:spAutoFit/>
          </a:bodyPr>
          <a:lstStyle/>
          <a:p>
            <a:r>
              <a:rPr lang="en-US" sz="4000" dirty="0"/>
              <a:t>Context-specific concept models</a:t>
            </a:r>
          </a:p>
        </p:txBody>
      </p:sp>
      <p:sp>
        <p:nvSpPr>
          <p:cNvPr id="26" name="Cube 25">
            <a:extLst>
              <a:ext uri="{FF2B5EF4-FFF2-40B4-BE49-F238E27FC236}">
                <a16:creationId xmlns:a16="http://schemas.microsoft.com/office/drawing/2014/main" id="{4C237460-3D0E-48F5-990E-272708B7350B}"/>
              </a:ext>
            </a:extLst>
          </p:cNvPr>
          <p:cNvSpPr/>
          <p:nvPr/>
        </p:nvSpPr>
        <p:spPr>
          <a:xfrm>
            <a:off x="17551021" y="9068768"/>
            <a:ext cx="2083926" cy="1781856"/>
          </a:xfrm>
          <a:prstGeom prst="cub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28" name="TextBox 27">
            <a:extLst>
              <a:ext uri="{FF2B5EF4-FFF2-40B4-BE49-F238E27FC236}">
                <a16:creationId xmlns:a16="http://schemas.microsoft.com/office/drawing/2014/main" id="{CBD2FABE-9CF5-4599-AE2F-DFA287B5434F}"/>
              </a:ext>
            </a:extLst>
          </p:cNvPr>
          <p:cNvSpPr txBox="1"/>
          <p:nvPr/>
        </p:nvSpPr>
        <p:spPr>
          <a:xfrm>
            <a:off x="14444586" y="11896696"/>
            <a:ext cx="4565576" cy="1200329"/>
          </a:xfrm>
          <a:prstGeom prst="rect">
            <a:avLst/>
          </a:prstGeom>
          <a:noFill/>
        </p:spPr>
        <p:txBody>
          <a:bodyPr wrap="square" rtlCol="0">
            <a:spAutoFit/>
          </a:bodyPr>
          <a:lstStyle/>
          <a:p>
            <a:r>
              <a:rPr lang="en-US" sz="3600" dirty="0"/>
              <a:t>Time series (history)</a:t>
            </a:r>
          </a:p>
        </p:txBody>
      </p:sp>
      <p:cxnSp>
        <p:nvCxnSpPr>
          <p:cNvPr id="30" name="Straight Connector 29">
            <a:extLst>
              <a:ext uri="{FF2B5EF4-FFF2-40B4-BE49-F238E27FC236}">
                <a16:creationId xmlns:a16="http://schemas.microsoft.com/office/drawing/2014/main" id="{3A77EFF8-02EE-4F80-ADEB-DF359FEA0EB0}"/>
              </a:ext>
            </a:extLst>
          </p:cNvPr>
          <p:cNvCxnSpPr>
            <a:stCxn id="23" idx="0"/>
            <a:endCxn id="22" idx="2"/>
          </p:cNvCxnSpPr>
          <p:nvPr/>
        </p:nvCxnSpPr>
        <p:spPr>
          <a:xfrm flipV="1">
            <a:off x="3327220" y="10351973"/>
            <a:ext cx="1031188" cy="1709860"/>
          </a:xfrm>
          <a:prstGeom prst="line">
            <a:avLst/>
          </a:prstGeom>
          <a:ln w="19050"/>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97E23D05-5123-4B3E-B7DF-76C8B53E9DC2}"/>
              </a:ext>
            </a:extLst>
          </p:cNvPr>
          <p:cNvCxnSpPr>
            <a:stCxn id="33" idx="0"/>
            <a:endCxn id="24" idx="2"/>
          </p:cNvCxnSpPr>
          <p:nvPr/>
        </p:nvCxnSpPr>
        <p:spPr>
          <a:xfrm flipV="1">
            <a:off x="17865102" y="5062998"/>
            <a:ext cx="668674" cy="1092634"/>
          </a:xfrm>
          <a:prstGeom prst="line">
            <a:avLst/>
          </a:prstGeom>
          <a:ln w="19050"/>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00A11236-23DE-43E4-8BF0-1872E3D31CE7}"/>
              </a:ext>
            </a:extLst>
          </p:cNvPr>
          <p:cNvCxnSpPr>
            <a:stCxn id="28" idx="0"/>
            <a:endCxn id="26" idx="3"/>
          </p:cNvCxnSpPr>
          <p:nvPr/>
        </p:nvCxnSpPr>
        <p:spPr>
          <a:xfrm flipV="1">
            <a:off x="16727374" y="10850624"/>
            <a:ext cx="1642878" cy="1046072"/>
          </a:xfrm>
          <a:prstGeom prst="line">
            <a:avLst/>
          </a:prstGeom>
          <a:ln w="19050"/>
        </p:spPr>
        <p:style>
          <a:lnRef idx="1">
            <a:schemeClr val="dk1"/>
          </a:lnRef>
          <a:fillRef idx="0">
            <a:schemeClr val="dk1"/>
          </a:fillRef>
          <a:effectRef idx="0">
            <a:schemeClr val="dk1"/>
          </a:effectRef>
          <a:fontRef idx="minor">
            <a:schemeClr val="tx1"/>
          </a:fontRef>
        </p:style>
      </p:cxnSp>
      <p:sp>
        <p:nvSpPr>
          <p:cNvPr id="57" name="Oval 56">
            <a:extLst>
              <a:ext uri="{FF2B5EF4-FFF2-40B4-BE49-F238E27FC236}">
                <a16:creationId xmlns:a16="http://schemas.microsoft.com/office/drawing/2014/main" id="{7027E2DD-8C35-433D-8F09-0A67F3540524}"/>
              </a:ext>
            </a:extLst>
          </p:cNvPr>
          <p:cNvSpPr/>
          <p:nvPr/>
        </p:nvSpPr>
        <p:spPr>
          <a:xfrm>
            <a:off x="6563856" y="4039480"/>
            <a:ext cx="1130896" cy="4505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59" name="Oval 58">
            <a:extLst>
              <a:ext uri="{FF2B5EF4-FFF2-40B4-BE49-F238E27FC236}">
                <a16:creationId xmlns:a16="http://schemas.microsoft.com/office/drawing/2014/main" id="{08A03F0D-3176-4CCF-8D83-14626534D202}"/>
              </a:ext>
            </a:extLst>
          </p:cNvPr>
          <p:cNvSpPr/>
          <p:nvPr/>
        </p:nvSpPr>
        <p:spPr>
          <a:xfrm>
            <a:off x="5776070" y="10195492"/>
            <a:ext cx="1130896" cy="4505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cxnSp>
        <p:nvCxnSpPr>
          <p:cNvPr id="60" name="Straight Connector 59">
            <a:extLst>
              <a:ext uri="{FF2B5EF4-FFF2-40B4-BE49-F238E27FC236}">
                <a16:creationId xmlns:a16="http://schemas.microsoft.com/office/drawing/2014/main" id="{DD43D994-8B1D-491F-B186-8ECAC6AFD911}"/>
              </a:ext>
            </a:extLst>
          </p:cNvPr>
          <p:cNvCxnSpPr>
            <a:endCxn id="59" idx="1"/>
          </p:cNvCxnSpPr>
          <p:nvPr/>
        </p:nvCxnSpPr>
        <p:spPr>
          <a:xfrm>
            <a:off x="3327218" y="8183972"/>
            <a:ext cx="2614468" cy="2077504"/>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2888AC22-2352-4807-B884-81C8679B842B}"/>
              </a:ext>
            </a:extLst>
          </p:cNvPr>
          <p:cNvCxnSpPr>
            <a:endCxn id="57" idx="3"/>
          </p:cNvCxnSpPr>
          <p:nvPr/>
        </p:nvCxnSpPr>
        <p:spPr>
          <a:xfrm flipV="1">
            <a:off x="4940491" y="4424065"/>
            <a:ext cx="1788982" cy="1156434"/>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788CF962-F44E-42FC-A502-60F97D71CCFF}"/>
              </a:ext>
            </a:extLst>
          </p:cNvPr>
          <p:cNvSpPr txBox="1"/>
          <p:nvPr/>
        </p:nvSpPr>
        <p:spPr>
          <a:xfrm>
            <a:off x="15208712" y="6155632"/>
            <a:ext cx="5312780" cy="646331"/>
          </a:xfrm>
          <a:prstGeom prst="rect">
            <a:avLst/>
          </a:prstGeom>
          <a:noFill/>
        </p:spPr>
        <p:txBody>
          <a:bodyPr wrap="square" rtlCol="0">
            <a:spAutoFit/>
          </a:bodyPr>
          <a:lstStyle/>
          <a:p>
            <a:r>
              <a:rPr lang="en-US" sz="3600" dirty="0"/>
              <a:t>Current time snapshot</a:t>
            </a:r>
          </a:p>
        </p:txBody>
      </p:sp>
      <p:cxnSp>
        <p:nvCxnSpPr>
          <p:cNvPr id="37" name="Straight Connector 36">
            <a:extLst>
              <a:ext uri="{FF2B5EF4-FFF2-40B4-BE49-F238E27FC236}">
                <a16:creationId xmlns:a16="http://schemas.microsoft.com/office/drawing/2014/main" id="{B1BC6755-303A-4793-AB1D-5EF047CCC42F}"/>
              </a:ext>
            </a:extLst>
          </p:cNvPr>
          <p:cNvCxnSpPr/>
          <p:nvPr/>
        </p:nvCxnSpPr>
        <p:spPr>
          <a:xfrm>
            <a:off x="18874854" y="9553432"/>
            <a:ext cx="0" cy="1297192"/>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AB3CAAE-9964-4393-9502-A8103719B879}"/>
              </a:ext>
            </a:extLst>
          </p:cNvPr>
          <p:cNvCxnSpPr/>
          <p:nvPr/>
        </p:nvCxnSpPr>
        <p:spPr>
          <a:xfrm>
            <a:off x="18224310" y="9553432"/>
            <a:ext cx="0" cy="1297192"/>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2FF36E7-529C-4F0B-AB74-6576487B03DF}"/>
              </a:ext>
            </a:extLst>
          </p:cNvPr>
          <p:cNvCxnSpPr/>
          <p:nvPr/>
        </p:nvCxnSpPr>
        <p:spPr>
          <a:xfrm>
            <a:off x="18556522" y="9553432"/>
            <a:ext cx="0" cy="1297192"/>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0BCCF86-C907-43EC-96E0-E262E4F3310C}"/>
              </a:ext>
            </a:extLst>
          </p:cNvPr>
          <p:cNvCxnSpPr/>
          <p:nvPr/>
        </p:nvCxnSpPr>
        <p:spPr>
          <a:xfrm>
            <a:off x="17865102" y="9553432"/>
            <a:ext cx="0" cy="1297192"/>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95C0D39-D09A-4226-9341-DC785DC784C4}"/>
              </a:ext>
            </a:extLst>
          </p:cNvPr>
          <p:cNvCxnSpPr/>
          <p:nvPr/>
        </p:nvCxnSpPr>
        <p:spPr>
          <a:xfrm flipH="1">
            <a:off x="18874854" y="9021048"/>
            <a:ext cx="495000" cy="532384"/>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C776EAA-21AA-4C58-86CB-937670A4BB80}"/>
              </a:ext>
            </a:extLst>
          </p:cNvPr>
          <p:cNvCxnSpPr/>
          <p:nvPr/>
        </p:nvCxnSpPr>
        <p:spPr>
          <a:xfrm flipH="1">
            <a:off x="18238910" y="9025650"/>
            <a:ext cx="495000" cy="532384"/>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384EA6EB-2295-42B8-AFA1-D92E93380A45}"/>
              </a:ext>
            </a:extLst>
          </p:cNvPr>
          <p:cNvCxnSpPr/>
          <p:nvPr/>
        </p:nvCxnSpPr>
        <p:spPr>
          <a:xfrm flipH="1">
            <a:off x="18515162" y="9024484"/>
            <a:ext cx="495000" cy="532384"/>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5A7FBB-8CC5-45EE-A75B-A2B0D75290E7}"/>
              </a:ext>
            </a:extLst>
          </p:cNvPr>
          <p:cNvCxnSpPr/>
          <p:nvPr/>
        </p:nvCxnSpPr>
        <p:spPr>
          <a:xfrm flipH="1">
            <a:off x="17871108" y="9024328"/>
            <a:ext cx="495000" cy="532384"/>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37C3D78E-57A7-4020-ACB6-60593B56A1C2}"/>
              </a:ext>
            </a:extLst>
          </p:cNvPr>
          <p:cNvSpPr txBox="1"/>
          <p:nvPr/>
        </p:nvSpPr>
        <p:spPr>
          <a:xfrm>
            <a:off x="19749272" y="7340436"/>
            <a:ext cx="3621504" cy="584775"/>
          </a:xfrm>
          <a:prstGeom prst="rect">
            <a:avLst/>
          </a:prstGeom>
          <a:noFill/>
        </p:spPr>
        <p:txBody>
          <a:bodyPr wrap="none" rtlCol="0">
            <a:spAutoFit/>
          </a:bodyPr>
          <a:lstStyle/>
          <a:p>
            <a:r>
              <a:rPr lang="en-US" dirty="0"/>
              <a:t>Historical context</a:t>
            </a:r>
          </a:p>
        </p:txBody>
      </p:sp>
      <p:sp>
        <p:nvSpPr>
          <p:cNvPr id="61" name="TextBox 60">
            <a:extLst>
              <a:ext uri="{FF2B5EF4-FFF2-40B4-BE49-F238E27FC236}">
                <a16:creationId xmlns:a16="http://schemas.microsoft.com/office/drawing/2014/main" id="{669B3690-D7C7-446A-A4F2-264BCC65ED97}"/>
              </a:ext>
            </a:extLst>
          </p:cNvPr>
          <p:cNvSpPr txBox="1"/>
          <p:nvPr/>
        </p:nvSpPr>
        <p:spPr>
          <a:xfrm>
            <a:off x="4654810" y="10702034"/>
            <a:ext cx="3621504" cy="584775"/>
          </a:xfrm>
          <a:prstGeom prst="rect">
            <a:avLst/>
          </a:prstGeom>
          <a:noFill/>
        </p:spPr>
        <p:txBody>
          <a:bodyPr wrap="none" rtlCol="0">
            <a:spAutoFit/>
          </a:bodyPr>
          <a:lstStyle/>
          <a:p>
            <a:r>
              <a:rPr lang="en-US" dirty="0"/>
              <a:t>Historical context</a:t>
            </a:r>
          </a:p>
        </p:txBody>
      </p:sp>
      <p:sp>
        <p:nvSpPr>
          <p:cNvPr id="65" name="TextBox 64">
            <a:extLst>
              <a:ext uri="{FF2B5EF4-FFF2-40B4-BE49-F238E27FC236}">
                <a16:creationId xmlns:a16="http://schemas.microsoft.com/office/drawing/2014/main" id="{32C1A284-22E3-4755-A8EC-8FC3A065BD8A}"/>
              </a:ext>
            </a:extLst>
          </p:cNvPr>
          <p:cNvSpPr txBox="1"/>
          <p:nvPr/>
        </p:nvSpPr>
        <p:spPr>
          <a:xfrm>
            <a:off x="4979410" y="3273796"/>
            <a:ext cx="3599062" cy="584775"/>
          </a:xfrm>
          <a:prstGeom prst="rect">
            <a:avLst/>
          </a:prstGeom>
          <a:noFill/>
        </p:spPr>
        <p:txBody>
          <a:bodyPr wrap="none" rtlCol="0">
            <a:spAutoFit/>
          </a:bodyPr>
          <a:lstStyle/>
          <a:p>
            <a:r>
              <a:rPr lang="en-US" dirty="0"/>
              <a:t>Real-time context</a:t>
            </a:r>
          </a:p>
        </p:txBody>
      </p:sp>
      <p:sp>
        <p:nvSpPr>
          <p:cNvPr id="67" name="TextBox 66">
            <a:extLst>
              <a:ext uri="{FF2B5EF4-FFF2-40B4-BE49-F238E27FC236}">
                <a16:creationId xmlns:a16="http://schemas.microsoft.com/office/drawing/2014/main" id="{022862A6-3E80-4444-8732-F26C814E5DA9}"/>
              </a:ext>
            </a:extLst>
          </p:cNvPr>
          <p:cNvSpPr txBox="1"/>
          <p:nvPr/>
        </p:nvSpPr>
        <p:spPr>
          <a:xfrm>
            <a:off x="13617594" y="2673992"/>
            <a:ext cx="3599062" cy="584775"/>
          </a:xfrm>
          <a:prstGeom prst="rect">
            <a:avLst/>
          </a:prstGeom>
          <a:noFill/>
        </p:spPr>
        <p:txBody>
          <a:bodyPr wrap="none" rtlCol="0">
            <a:spAutoFit/>
          </a:bodyPr>
          <a:lstStyle/>
          <a:p>
            <a:r>
              <a:rPr lang="en-US" dirty="0"/>
              <a:t>Real-time context</a:t>
            </a:r>
          </a:p>
        </p:txBody>
      </p:sp>
    </p:spTree>
    <p:extLst>
      <p:ext uri="{BB962C8B-B14F-4D97-AF65-F5344CB8AC3E}">
        <p14:creationId xmlns:p14="http://schemas.microsoft.com/office/powerpoint/2010/main" val="2901928362"/>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06E92-F404-48E0-828D-0D1CE6B0C2FE}"/>
              </a:ext>
            </a:extLst>
          </p:cNvPr>
          <p:cNvSpPr>
            <a:spLocks noGrp="1"/>
          </p:cNvSpPr>
          <p:nvPr>
            <p:ph type="title"/>
          </p:nvPr>
        </p:nvSpPr>
        <p:spPr>
          <a:xfrm>
            <a:off x="1676400" y="1"/>
            <a:ext cx="21031200" cy="1906002"/>
          </a:xfrm>
        </p:spPr>
        <p:txBody>
          <a:bodyPr>
            <a:normAutofit/>
          </a:bodyPr>
          <a:lstStyle/>
          <a:p>
            <a:r>
              <a:rPr lang="en-US" sz="8800" dirty="0"/>
              <a:t>Concepts Extraction: Granularity</a:t>
            </a:r>
          </a:p>
        </p:txBody>
      </p:sp>
      <p:sp>
        <p:nvSpPr>
          <p:cNvPr id="4" name="Oval 3">
            <a:extLst>
              <a:ext uri="{FF2B5EF4-FFF2-40B4-BE49-F238E27FC236}">
                <a16:creationId xmlns:a16="http://schemas.microsoft.com/office/drawing/2014/main" id="{25203B1C-4B9E-465F-91DB-4172388772E5}"/>
              </a:ext>
            </a:extLst>
          </p:cNvPr>
          <p:cNvSpPr/>
          <p:nvPr/>
        </p:nvSpPr>
        <p:spPr>
          <a:xfrm>
            <a:off x="313898" y="2511189"/>
            <a:ext cx="10290412" cy="9403602"/>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5" name="Oval 4">
            <a:extLst>
              <a:ext uri="{FF2B5EF4-FFF2-40B4-BE49-F238E27FC236}">
                <a16:creationId xmlns:a16="http://schemas.microsoft.com/office/drawing/2014/main" id="{3B12D9D8-B376-4103-955C-AF285507A8B5}"/>
              </a:ext>
            </a:extLst>
          </p:cNvPr>
          <p:cNvSpPr/>
          <p:nvPr/>
        </p:nvSpPr>
        <p:spPr>
          <a:xfrm>
            <a:off x="9764566" y="11119673"/>
            <a:ext cx="1279096" cy="58743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cxnSp>
        <p:nvCxnSpPr>
          <p:cNvPr id="6" name="Straight Connector 5">
            <a:extLst>
              <a:ext uri="{FF2B5EF4-FFF2-40B4-BE49-F238E27FC236}">
                <a16:creationId xmlns:a16="http://schemas.microsoft.com/office/drawing/2014/main" id="{CFEA9110-2A6F-46DB-9BFA-F094C134D300}"/>
              </a:ext>
            </a:extLst>
          </p:cNvPr>
          <p:cNvCxnSpPr>
            <a:stCxn id="4" idx="5"/>
            <a:endCxn id="5" idx="1"/>
          </p:cNvCxnSpPr>
          <p:nvPr/>
        </p:nvCxnSpPr>
        <p:spPr>
          <a:xfrm>
            <a:off x="9097314" y="10537664"/>
            <a:ext cx="854572" cy="668036"/>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B60CBAD-483A-461F-8913-D2474EE6A9B0}"/>
              </a:ext>
            </a:extLst>
          </p:cNvPr>
          <p:cNvSpPr/>
          <p:nvPr/>
        </p:nvSpPr>
        <p:spPr>
          <a:xfrm>
            <a:off x="16737076" y="6328265"/>
            <a:ext cx="5423032" cy="2962710"/>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2" name="Oval 11">
            <a:extLst>
              <a:ext uri="{FF2B5EF4-FFF2-40B4-BE49-F238E27FC236}">
                <a16:creationId xmlns:a16="http://schemas.microsoft.com/office/drawing/2014/main" id="{9BF06C17-30BF-44EA-A759-7EB8A59D995F}"/>
              </a:ext>
            </a:extLst>
          </p:cNvPr>
          <p:cNvSpPr/>
          <p:nvPr/>
        </p:nvSpPr>
        <p:spPr>
          <a:xfrm>
            <a:off x="21544460" y="5750264"/>
            <a:ext cx="1130896" cy="4505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3" name="Oval 12">
            <a:extLst>
              <a:ext uri="{FF2B5EF4-FFF2-40B4-BE49-F238E27FC236}">
                <a16:creationId xmlns:a16="http://schemas.microsoft.com/office/drawing/2014/main" id="{0B42585F-CD9E-4B65-8230-3BD56204211A}"/>
              </a:ext>
            </a:extLst>
          </p:cNvPr>
          <p:cNvSpPr/>
          <p:nvPr/>
        </p:nvSpPr>
        <p:spPr>
          <a:xfrm>
            <a:off x="22908172" y="8950828"/>
            <a:ext cx="1130896" cy="4505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cxnSp>
        <p:nvCxnSpPr>
          <p:cNvPr id="14" name="Straight Connector 13">
            <a:extLst>
              <a:ext uri="{FF2B5EF4-FFF2-40B4-BE49-F238E27FC236}">
                <a16:creationId xmlns:a16="http://schemas.microsoft.com/office/drawing/2014/main" id="{3844F7FD-FF19-4D25-AD72-8BB4255B7EE0}"/>
              </a:ext>
            </a:extLst>
          </p:cNvPr>
          <p:cNvCxnSpPr>
            <a:stCxn id="12" idx="4"/>
            <a:endCxn id="11" idx="7"/>
          </p:cNvCxnSpPr>
          <p:nvPr/>
        </p:nvCxnSpPr>
        <p:spPr>
          <a:xfrm flipH="1">
            <a:off x="21365924" y="6200833"/>
            <a:ext cx="743984" cy="56131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4B87233-8737-4ED3-8CAD-B6FFC12F07A8}"/>
              </a:ext>
            </a:extLst>
          </p:cNvPr>
          <p:cNvCxnSpPr>
            <a:stCxn id="13" idx="4"/>
            <a:endCxn id="17" idx="7"/>
          </p:cNvCxnSpPr>
          <p:nvPr/>
        </p:nvCxnSpPr>
        <p:spPr>
          <a:xfrm flipH="1">
            <a:off x="22630248" y="9401396"/>
            <a:ext cx="843372" cy="770488"/>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653BBC47-FBF5-4F88-A54A-7851516548C9}"/>
              </a:ext>
            </a:extLst>
          </p:cNvPr>
          <p:cNvSpPr/>
          <p:nvPr/>
        </p:nvSpPr>
        <p:spPr>
          <a:xfrm>
            <a:off x="14905987" y="2760954"/>
            <a:ext cx="3873826" cy="2881280"/>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7" name="Oval 16">
            <a:extLst>
              <a:ext uri="{FF2B5EF4-FFF2-40B4-BE49-F238E27FC236}">
                <a16:creationId xmlns:a16="http://schemas.microsoft.com/office/drawing/2014/main" id="{0CFF4DB0-A450-4233-AC27-6D96C02B99DA}"/>
              </a:ext>
            </a:extLst>
          </p:cNvPr>
          <p:cNvSpPr/>
          <p:nvPr/>
        </p:nvSpPr>
        <p:spPr>
          <a:xfrm>
            <a:off x="18001400" y="9738007"/>
            <a:ext cx="5423032" cy="2962710"/>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8" name="Oval 17">
            <a:extLst>
              <a:ext uri="{FF2B5EF4-FFF2-40B4-BE49-F238E27FC236}">
                <a16:creationId xmlns:a16="http://schemas.microsoft.com/office/drawing/2014/main" id="{6A46F50D-763A-4565-A0D6-0AC8785006F4}"/>
              </a:ext>
            </a:extLst>
          </p:cNvPr>
          <p:cNvSpPr/>
          <p:nvPr/>
        </p:nvSpPr>
        <p:spPr>
          <a:xfrm>
            <a:off x="13541604" y="3254160"/>
            <a:ext cx="1130896" cy="4505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cxnSp>
        <p:nvCxnSpPr>
          <p:cNvPr id="19" name="Straight Connector 18">
            <a:extLst>
              <a:ext uri="{FF2B5EF4-FFF2-40B4-BE49-F238E27FC236}">
                <a16:creationId xmlns:a16="http://schemas.microsoft.com/office/drawing/2014/main" id="{229A44C6-1C20-4124-8DCF-86D930EB61FE}"/>
              </a:ext>
            </a:extLst>
          </p:cNvPr>
          <p:cNvCxnSpPr>
            <a:stCxn id="18" idx="4"/>
            <a:endCxn id="16" idx="2"/>
          </p:cNvCxnSpPr>
          <p:nvPr/>
        </p:nvCxnSpPr>
        <p:spPr>
          <a:xfrm>
            <a:off x="14107053" y="3704729"/>
            <a:ext cx="798934" cy="496866"/>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1" name="Arrow: Right 20">
            <a:extLst>
              <a:ext uri="{FF2B5EF4-FFF2-40B4-BE49-F238E27FC236}">
                <a16:creationId xmlns:a16="http://schemas.microsoft.com/office/drawing/2014/main" id="{B7EAE301-C30B-4D2C-BC9F-A0D58186F4B3}"/>
              </a:ext>
            </a:extLst>
          </p:cNvPr>
          <p:cNvSpPr/>
          <p:nvPr/>
        </p:nvSpPr>
        <p:spPr>
          <a:xfrm>
            <a:off x="11460711" y="5286386"/>
            <a:ext cx="1462578" cy="2387576"/>
          </a:xfrm>
          <a:prstGeom prst="rightArrow">
            <a:avLst/>
          </a:prstGeom>
          <a:solidFill>
            <a:schemeClr val="accent5">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24" name="Rectangle 23">
            <a:extLst>
              <a:ext uri="{FF2B5EF4-FFF2-40B4-BE49-F238E27FC236}">
                <a16:creationId xmlns:a16="http://schemas.microsoft.com/office/drawing/2014/main" id="{537DC300-4720-4C50-B726-F0F3D4EAB48E}"/>
              </a:ext>
            </a:extLst>
          </p:cNvPr>
          <p:cNvSpPr/>
          <p:nvPr/>
        </p:nvSpPr>
        <p:spPr>
          <a:xfrm>
            <a:off x="15804109" y="3254159"/>
            <a:ext cx="2197290" cy="1852878"/>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25" name="TextBox 24">
            <a:extLst>
              <a:ext uri="{FF2B5EF4-FFF2-40B4-BE49-F238E27FC236}">
                <a16:creationId xmlns:a16="http://schemas.microsoft.com/office/drawing/2014/main" id="{23E989AD-8D64-4BB1-9D39-9D4D6D5E0923}"/>
              </a:ext>
            </a:extLst>
          </p:cNvPr>
          <p:cNvSpPr txBox="1"/>
          <p:nvPr/>
        </p:nvSpPr>
        <p:spPr>
          <a:xfrm>
            <a:off x="13186022" y="1677508"/>
            <a:ext cx="6601487" cy="584775"/>
          </a:xfrm>
          <a:prstGeom prst="rect">
            <a:avLst/>
          </a:prstGeom>
          <a:noFill/>
        </p:spPr>
        <p:txBody>
          <a:bodyPr wrap="none" rtlCol="0">
            <a:spAutoFit/>
          </a:bodyPr>
          <a:lstStyle/>
          <a:p>
            <a:r>
              <a:rPr lang="en-US" dirty="0"/>
              <a:t>Context-specific concept models</a:t>
            </a:r>
          </a:p>
        </p:txBody>
      </p:sp>
      <p:sp>
        <p:nvSpPr>
          <p:cNvPr id="27" name="Cube 26">
            <a:extLst>
              <a:ext uri="{FF2B5EF4-FFF2-40B4-BE49-F238E27FC236}">
                <a16:creationId xmlns:a16="http://schemas.microsoft.com/office/drawing/2014/main" id="{CF6DFB43-84FC-47B0-952E-D836FD52688C}"/>
              </a:ext>
            </a:extLst>
          </p:cNvPr>
          <p:cNvSpPr/>
          <p:nvPr/>
        </p:nvSpPr>
        <p:spPr>
          <a:xfrm>
            <a:off x="18584412" y="10265030"/>
            <a:ext cx="3879004" cy="1666200"/>
          </a:xfrm>
          <a:prstGeom prst="cube">
            <a:avLst>
              <a:gd name="adj" fmla="val 51968"/>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28" name="TextBox 27">
            <a:extLst>
              <a:ext uri="{FF2B5EF4-FFF2-40B4-BE49-F238E27FC236}">
                <a16:creationId xmlns:a16="http://schemas.microsoft.com/office/drawing/2014/main" id="{CBD2FABE-9CF5-4599-AE2F-DFA287B5434F}"/>
              </a:ext>
            </a:extLst>
          </p:cNvPr>
          <p:cNvSpPr txBox="1"/>
          <p:nvPr/>
        </p:nvSpPr>
        <p:spPr>
          <a:xfrm>
            <a:off x="11552072" y="11992831"/>
            <a:ext cx="5789696" cy="1077218"/>
          </a:xfrm>
          <a:prstGeom prst="rect">
            <a:avLst/>
          </a:prstGeom>
          <a:noFill/>
        </p:spPr>
        <p:txBody>
          <a:bodyPr wrap="square" rtlCol="0">
            <a:spAutoFit/>
          </a:bodyPr>
          <a:lstStyle/>
          <a:p>
            <a:r>
              <a:rPr lang="en-US" dirty="0"/>
              <a:t>Various extracts in higher </a:t>
            </a:r>
          </a:p>
          <a:p>
            <a:r>
              <a:rPr lang="en-US" dirty="0"/>
              <a:t>or lower granularity</a:t>
            </a:r>
          </a:p>
        </p:txBody>
      </p:sp>
      <p:cxnSp>
        <p:nvCxnSpPr>
          <p:cNvPr id="30" name="Straight Connector 29">
            <a:extLst>
              <a:ext uri="{FF2B5EF4-FFF2-40B4-BE49-F238E27FC236}">
                <a16:creationId xmlns:a16="http://schemas.microsoft.com/office/drawing/2014/main" id="{3A77EFF8-02EE-4F80-ADEB-DF359FEA0EB0}"/>
              </a:ext>
            </a:extLst>
          </p:cNvPr>
          <p:cNvCxnSpPr>
            <a:endCxn id="33" idx="3"/>
          </p:cNvCxnSpPr>
          <p:nvPr/>
        </p:nvCxnSpPr>
        <p:spPr>
          <a:xfrm flipV="1">
            <a:off x="1676401" y="9943750"/>
            <a:ext cx="1967426" cy="2214352"/>
          </a:xfrm>
          <a:prstGeom prst="line">
            <a:avLst/>
          </a:prstGeom>
          <a:ln w="19050"/>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97E23D05-5123-4B3E-B7DF-76C8B53E9DC2}"/>
              </a:ext>
            </a:extLst>
          </p:cNvPr>
          <p:cNvCxnSpPr>
            <a:stCxn id="28" idx="0"/>
            <a:endCxn id="24" idx="2"/>
          </p:cNvCxnSpPr>
          <p:nvPr/>
        </p:nvCxnSpPr>
        <p:spPr>
          <a:xfrm flipV="1">
            <a:off x="14446920" y="5107037"/>
            <a:ext cx="2455834" cy="6885794"/>
          </a:xfrm>
          <a:prstGeom prst="line">
            <a:avLst/>
          </a:prstGeom>
          <a:ln w="19050"/>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00A11236-23DE-43E4-8BF0-1872E3D31CE7}"/>
              </a:ext>
            </a:extLst>
          </p:cNvPr>
          <p:cNvCxnSpPr>
            <a:stCxn id="28" idx="0"/>
            <a:endCxn id="96" idx="3"/>
          </p:cNvCxnSpPr>
          <p:nvPr/>
        </p:nvCxnSpPr>
        <p:spPr>
          <a:xfrm flipV="1">
            <a:off x="14446920" y="8604944"/>
            <a:ext cx="4375173" cy="3387887"/>
          </a:xfrm>
          <a:prstGeom prst="line">
            <a:avLst/>
          </a:prstGeom>
          <a:ln w="1905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B72709D6-1604-44A3-8A99-E78E979F999F}"/>
              </a:ext>
            </a:extLst>
          </p:cNvPr>
          <p:cNvCxnSpPr>
            <a:stCxn id="28" idx="0"/>
            <a:endCxn id="27" idx="2"/>
          </p:cNvCxnSpPr>
          <p:nvPr/>
        </p:nvCxnSpPr>
        <p:spPr>
          <a:xfrm flipV="1">
            <a:off x="14446920" y="11531075"/>
            <a:ext cx="4137492" cy="461756"/>
          </a:xfrm>
          <a:prstGeom prst="line">
            <a:avLst/>
          </a:prstGeom>
          <a:ln w="19050"/>
        </p:spPr>
        <p:style>
          <a:lnRef idx="1">
            <a:schemeClr val="dk1"/>
          </a:lnRef>
          <a:fillRef idx="0">
            <a:schemeClr val="dk1"/>
          </a:fillRef>
          <a:effectRef idx="0">
            <a:schemeClr val="dk1"/>
          </a:effectRef>
          <a:fontRef idx="minor">
            <a:schemeClr val="tx1"/>
          </a:fontRef>
        </p:style>
      </p:cxnSp>
      <p:sp>
        <p:nvSpPr>
          <p:cNvPr id="57" name="Oval 56">
            <a:extLst>
              <a:ext uri="{FF2B5EF4-FFF2-40B4-BE49-F238E27FC236}">
                <a16:creationId xmlns:a16="http://schemas.microsoft.com/office/drawing/2014/main" id="{7027E2DD-8C35-433D-8F09-0A67F3540524}"/>
              </a:ext>
            </a:extLst>
          </p:cNvPr>
          <p:cNvSpPr/>
          <p:nvPr/>
        </p:nvSpPr>
        <p:spPr>
          <a:xfrm>
            <a:off x="7429766" y="3554760"/>
            <a:ext cx="1130896" cy="4505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58" name="Oval 57">
            <a:extLst>
              <a:ext uri="{FF2B5EF4-FFF2-40B4-BE49-F238E27FC236}">
                <a16:creationId xmlns:a16="http://schemas.microsoft.com/office/drawing/2014/main" id="{ECE9F800-50B9-4C60-AC86-5239D32E8379}"/>
              </a:ext>
            </a:extLst>
          </p:cNvPr>
          <p:cNvSpPr/>
          <p:nvPr/>
        </p:nvSpPr>
        <p:spPr>
          <a:xfrm>
            <a:off x="8211282" y="6175318"/>
            <a:ext cx="1130896" cy="4505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59" name="Oval 58">
            <a:extLst>
              <a:ext uri="{FF2B5EF4-FFF2-40B4-BE49-F238E27FC236}">
                <a16:creationId xmlns:a16="http://schemas.microsoft.com/office/drawing/2014/main" id="{08A03F0D-3176-4CCF-8D83-14626534D202}"/>
              </a:ext>
            </a:extLst>
          </p:cNvPr>
          <p:cNvSpPr/>
          <p:nvPr/>
        </p:nvSpPr>
        <p:spPr>
          <a:xfrm>
            <a:off x="6904174" y="10179376"/>
            <a:ext cx="1130896" cy="4505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cxnSp>
        <p:nvCxnSpPr>
          <p:cNvPr id="60" name="Straight Connector 59">
            <a:extLst>
              <a:ext uri="{FF2B5EF4-FFF2-40B4-BE49-F238E27FC236}">
                <a16:creationId xmlns:a16="http://schemas.microsoft.com/office/drawing/2014/main" id="{DD43D994-8B1D-491F-B186-8ECAC6AFD911}"/>
              </a:ext>
            </a:extLst>
          </p:cNvPr>
          <p:cNvCxnSpPr>
            <a:endCxn id="59" idx="2"/>
          </p:cNvCxnSpPr>
          <p:nvPr/>
        </p:nvCxnSpPr>
        <p:spPr>
          <a:xfrm>
            <a:off x="3918973" y="9239535"/>
            <a:ext cx="2985202" cy="1165126"/>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306A90BB-53FB-410A-9DF6-4FFB65636FBA}"/>
              </a:ext>
            </a:extLst>
          </p:cNvPr>
          <p:cNvCxnSpPr/>
          <p:nvPr/>
        </p:nvCxnSpPr>
        <p:spPr>
          <a:xfrm flipV="1">
            <a:off x="5914045" y="6455785"/>
            <a:ext cx="2307886" cy="588838"/>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2888AC22-2352-4807-B884-81C8679B842B}"/>
              </a:ext>
            </a:extLst>
          </p:cNvPr>
          <p:cNvCxnSpPr>
            <a:endCxn id="57" idx="3"/>
          </p:cNvCxnSpPr>
          <p:nvPr/>
        </p:nvCxnSpPr>
        <p:spPr>
          <a:xfrm flipV="1">
            <a:off x="4244454" y="3939345"/>
            <a:ext cx="3350928" cy="67117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33" name="Cube 32">
            <a:extLst>
              <a:ext uri="{FF2B5EF4-FFF2-40B4-BE49-F238E27FC236}">
                <a16:creationId xmlns:a16="http://schemas.microsoft.com/office/drawing/2014/main" id="{68E3EE42-C559-46AF-8215-4EF05C40E122}"/>
              </a:ext>
            </a:extLst>
          </p:cNvPr>
          <p:cNvSpPr/>
          <p:nvPr/>
        </p:nvSpPr>
        <p:spPr>
          <a:xfrm>
            <a:off x="1945772" y="4069689"/>
            <a:ext cx="4528144" cy="5874062"/>
          </a:xfrm>
          <a:prstGeom prst="cub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41" name="TextBox 40">
            <a:extLst>
              <a:ext uri="{FF2B5EF4-FFF2-40B4-BE49-F238E27FC236}">
                <a16:creationId xmlns:a16="http://schemas.microsoft.com/office/drawing/2014/main" id="{561CF07A-2016-4DA8-8D56-8B6F055EEC0E}"/>
              </a:ext>
            </a:extLst>
          </p:cNvPr>
          <p:cNvSpPr txBox="1"/>
          <p:nvPr/>
        </p:nvSpPr>
        <p:spPr>
          <a:xfrm>
            <a:off x="527700" y="12164581"/>
            <a:ext cx="6261650" cy="1077218"/>
          </a:xfrm>
          <a:prstGeom prst="rect">
            <a:avLst/>
          </a:prstGeom>
          <a:noFill/>
        </p:spPr>
        <p:txBody>
          <a:bodyPr wrap="none" rtlCol="0">
            <a:spAutoFit/>
          </a:bodyPr>
          <a:lstStyle/>
          <a:p>
            <a:r>
              <a:rPr lang="en-US" dirty="0"/>
              <a:t>More and less granular content</a:t>
            </a:r>
          </a:p>
          <a:p>
            <a:r>
              <a:rPr lang="en-US" dirty="0"/>
              <a:t>Shown as 3D for simplicity</a:t>
            </a:r>
          </a:p>
        </p:txBody>
      </p:sp>
      <p:cxnSp>
        <p:nvCxnSpPr>
          <p:cNvPr id="45" name="Straight Connector 44">
            <a:extLst>
              <a:ext uri="{FF2B5EF4-FFF2-40B4-BE49-F238E27FC236}">
                <a16:creationId xmlns:a16="http://schemas.microsoft.com/office/drawing/2014/main" id="{D953D60D-87C2-48AB-9013-18E001AD9AA7}"/>
              </a:ext>
            </a:extLst>
          </p:cNvPr>
          <p:cNvCxnSpPr/>
          <p:nvPr/>
        </p:nvCxnSpPr>
        <p:spPr>
          <a:xfrm flipH="1">
            <a:off x="1962223" y="8950828"/>
            <a:ext cx="3363206"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BC39080-59E1-4DF6-B293-290719F60DC7}"/>
              </a:ext>
            </a:extLst>
          </p:cNvPr>
          <p:cNvCxnSpPr/>
          <p:nvPr/>
        </p:nvCxnSpPr>
        <p:spPr>
          <a:xfrm flipH="1">
            <a:off x="1945773" y="6196482"/>
            <a:ext cx="3363206"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F052C8E-5C35-41EC-A099-DCB283541DD8}"/>
              </a:ext>
            </a:extLst>
          </p:cNvPr>
          <p:cNvCxnSpPr/>
          <p:nvPr/>
        </p:nvCxnSpPr>
        <p:spPr>
          <a:xfrm flipH="1">
            <a:off x="1945773" y="7044622"/>
            <a:ext cx="3363206"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058EEF8-9D02-4D08-90ED-037C8C7D0A31}"/>
              </a:ext>
            </a:extLst>
          </p:cNvPr>
          <p:cNvCxnSpPr/>
          <p:nvPr/>
        </p:nvCxnSpPr>
        <p:spPr>
          <a:xfrm flipH="1">
            <a:off x="1962223" y="8024884"/>
            <a:ext cx="3363206"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4590F3B-6B43-408D-AB08-D6AED83835FD}"/>
              </a:ext>
            </a:extLst>
          </p:cNvPr>
          <p:cNvCxnSpPr/>
          <p:nvPr/>
        </p:nvCxnSpPr>
        <p:spPr>
          <a:xfrm flipV="1">
            <a:off x="5308983" y="7899900"/>
            <a:ext cx="1164934" cy="106668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74B3C79-5996-4221-81C6-089D793A754F}"/>
              </a:ext>
            </a:extLst>
          </p:cNvPr>
          <p:cNvCxnSpPr/>
          <p:nvPr/>
        </p:nvCxnSpPr>
        <p:spPr>
          <a:xfrm flipV="1">
            <a:off x="5308983" y="5107038"/>
            <a:ext cx="1164934" cy="106668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169B620-2C8D-446F-AAAB-1898A4A14D84}"/>
              </a:ext>
            </a:extLst>
          </p:cNvPr>
          <p:cNvCxnSpPr/>
          <p:nvPr/>
        </p:nvCxnSpPr>
        <p:spPr>
          <a:xfrm flipV="1">
            <a:off x="5331579" y="5974130"/>
            <a:ext cx="1164934" cy="106668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764656C-0425-4814-9B44-FBAC0438EB33}"/>
              </a:ext>
            </a:extLst>
          </p:cNvPr>
          <p:cNvCxnSpPr/>
          <p:nvPr/>
        </p:nvCxnSpPr>
        <p:spPr>
          <a:xfrm flipV="1">
            <a:off x="5336841" y="6958204"/>
            <a:ext cx="1164934" cy="106668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43" name="Isosceles Triangle 42">
            <a:extLst>
              <a:ext uri="{FF2B5EF4-FFF2-40B4-BE49-F238E27FC236}">
                <a16:creationId xmlns:a16="http://schemas.microsoft.com/office/drawing/2014/main" id="{6C5D58EF-3D3A-43B6-BB4C-BE1BD1D7898D}"/>
              </a:ext>
            </a:extLst>
          </p:cNvPr>
          <p:cNvSpPr/>
          <p:nvPr/>
        </p:nvSpPr>
        <p:spPr>
          <a:xfrm>
            <a:off x="2223892" y="5401412"/>
            <a:ext cx="567408" cy="44678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61" name="Isosceles Triangle 60">
            <a:extLst>
              <a:ext uri="{FF2B5EF4-FFF2-40B4-BE49-F238E27FC236}">
                <a16:creationId xmlns:a16="http://schemas.microsoft.com/office/drawing/2014/main" id="{9C1F31C8-7CB0-4324-A8D6-E650A57D4C7B}"/>
              </a:ext>
            </a:extLst>
          </p:cNvPr>
          <p:cNvSpPr/>
          <p:nvPr/>
        </p:nvSpPr>
        <p:spPr>
          <a:xfrm>
            <a:off x="3058018" y="5653268"/>
            <a:ext cx="567408" cy="44678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62" name="Isosceles Triangle 61">
            <a:extLst>
              <a:ext uri="{FF2B5EF4-FFF2-40B4-BE49-F238E27FC236}">
                <a16:creationId xmlns:a16="http://schemas.microsoft.com/office/drawing/2014/main" id="{C4E8B7D9-4C5F-48A3-A0E7-DC07F94E76FB}"/>
              </a:ext>
            </a:extLst>
          </p:cNvPr>
          <p:cNvSpPr/>
          <p:nvPr/>
        </p:nvSpPr>
        <p:spPr>
          <a:xfrm>
            <a:off x="4337330" y="5445162"/>
            <a:ext cx="567408" cy="44678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63" name="Isosceles Triangle 62">
            <a:extLst>
              <a:ext uri="{FF2B5EF4-FFF2-40B4-BE49-F238E27FC236}">
                <a16:creationId xmlns:a16="http://schemas.microsoft.com/office/drawing/2014/main" id="{F2D34115-1C0A-4F61-B9EE-BFD338947A17}"/>
              </a:ext>
            </a:extLst>
          </p:cNvPr>
          <p:cNvSpPr/>
          <p:nvPr/>
        </p:nvSpPr>
        <p:spPr>
          <a:xfrm>
            <a:off x="3513200" y="5311100"/>
            <a:ext cx="567408" cy="44678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65" name="Isosceles Triangle 64">
            <a:extLst>
              <a:ext uri="{FF2B5EF4-FFF2-40B4-BE49-F238E27FC236}">
                <a16:creationId xmlns:a16="http://schemas.microsoft.com/office/drawing/2014/main" id="{8B47BD8C-8B9A-4192-9267-C80961EC5628}"/>
              </a:ext>
            </a:extLst>
          </p:cNvPr>
          <p:cNvSpPr/>
          <p:nvPr/>
        </p:nvSpPr>
        <p:spPr>
          <a:xfrm>
            <a:off x="2406744" y="6288766"/>
            <a:ext cx="567408" cy="44678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67" name="Isosceles Triangle 66">
            <a:extLst>
              <a:ext uri="{FF2B5EF4-FFF2-40B4-BE49-F238E27FC236}">
                <a16:creationId xmlns:a16="http://schemas.microsoft.com/office/drawing/2014/main" id="{AB66A68E-956A-418D-B63F-8942261A3876}"/>
              </a:ext>
            </a:extLst>
          </p:cNvPr>
          <p:cNvSpPr/>
          <p:nvPr/>
        </p:nvSpPr>
        <p:spPr>
          <a:xfrm>
            <a:off x="3035864" y="6486250"/>
            <a:ext cx="567408" cy="44678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68" name="Isosceles Triangle 67">
            <a:extLst>
              <a:ext uri="{FF2B5EF4-FFF2-40B4-BE49-F238E27FC236}">
                <a16:creationId xmlns:a16="http://schemas.microsoft.com/office/drawing/2014/main" id="{E4AA482F-863E-42F2-B806-08D8D79561D9}"/>
              </a:ext>
            </a:extLst>
          </p:cNvPr>
          <p:cNvSpPr/>
          <p:nvPr/>
        </p:nvSpPr>
        <p:spPr>
          <a:xfrm>
            <a:off x="4397754" y="6430682"/>
            <a:ext cx="567408" cy="44678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70" name="Isosceles Triangle 69">
            <a:extLst>
              <a:ext uri="{FF2B5EF4-FFF2-40B4-BE49-F238E27FC236}">
                <a16:creationId xmlns:a16="http://schemas.microsoft.com/office/drawing/2014/main" id="{6A00EC84-E944-4375-8E1C-1DC85E009C71}"/>
              </a:ext>
            </a:extLst>
          </p:cNvPr>
          <p:cNvSpPr/>
          <p:nvPr/>
        </p:nvSpPr>
        <p:spPr>
          <a:xfrm>
            <a:off x="3625426" y="6293188"/>
            <a:ext cx="567408" cy="44678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71" name="Isosceles Triangle 70">
            <a:extLst>
              <a:ext uri="{FF2B5EF4-FFF2-40B4-BE49-F238E27FC236}">
                <a16:creationId xmlns:a16="http://schemas.microsoft.com/office/drawing/2014/main" id="{72389E58-2125-4AC3-8198-A6D993E77258}"/>
              </a:ext>
            </a:extLst>
          </p:cNvPr>
          <p:cNvSpPr/>
          <p:nvPr/>
        </p:nvSpPr>
        <p:spPr>
          <a:xfrm>
            <a:off x="2223892" y="7179938"/>
            <a:ext cx="567408" cy="44678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72" name="Isosceles Triangle 71">
            <a:extLst>
              <a:ext uri="{FF2B5EF4-FFF2-40B4-BE49-F238E27FC236}">
                <a16:creationId xmlns:a16="http://schemas.microsoft.com/office/drawing/2014/main" id="{A3F7AA2F-5257-47B2-86E0-98E08FF790DE}"/>
              </a:ext>
            </a:extLst>
          </p:cNvPr>
          <p:cNvSpPr/>
          <p:nvPr/>
        </p:nvSpPr>
        <p:spPr>
          <a:xfrm>
            <a:off x="2853012" y="7377422"/>
            <a:ext cx="567408" cy="44678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73" name="Isosceles Triangle 72">
            <a:extLst>
              <a:ext uri="{FF2B5EF4-FFF2-40B4-BE49-F238E27FC236}">
                <a16:creationId xmlns:a16="http://schemas.microsoft.com/office/drawing/2014/main" id="{2A61C178-D4EC-45D6-974E-86A48DCA4C8B}"/>
              </a:ext>
            </a:extLst>
          </p:cNvPr>
          <p:cNvSpPr/>
          <p:nvPr/>
        </p:nvSpPr>
        <p:spPr>
          <a:xfrm>
            <a:off x="4214902" y="7321854"/>
            <a:ext cx="567408" cy="44678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74" name="Isosceles Triangle 73">
            <a:extLst>
              <a:ext uri="{FF2B5EF4-FFF2-40B4-BE49-F238E27FC236}">
                <a16:creationId xmlns:a16="http://schemas.microsoft.com/office/drawing/2014/main" id="{46015987-0D99-4005-AF1E-F3511A59ED60}"/>
              </a:ext>
            </a:extLst>
          </p:cNvPr>
          <p:cNvSpPr/>
          <p:nvPr/>
        </p:nvSpPr>
        <p:spPr>
          <a:xfrm>
            <a:off x="3442574" y="7184360"/>
            <a:ext cx="567408" cy="44678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75" name="Isosceles Triangle 74">
            <a:extLst>
              <a:ext uri="{FF2B5EF4-FFF2-40B4-BE49-F238E27FC236}">
                <a16:creationId xmlns:a16="http://schemas.microsoft.com/office/drawing/2014/main" id="{A7FA0268-DFF0-407C-9D5D-C0C596D17CF2}"/>
              </a:ext>
            </a:extLst>
          </p:cNvPr>
          <p:cNvSpPr/>
          <p:nvPr/>
        </p:nvSpPr>
        <p:spPr>
          <a:xfrm>
            <a:off x="2569308" y="8162378"/>
            <a:ext cx="567408" cy="44678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76" name="Isosceles Triangle 75">
            <a:extLst>
              <a:ext uri="{FF2B5EF4-FFF2-40B4-BE49-F238E27FC236}">
                <a16:creationId xmlns:a16="http://schemas.microsoft.com/office/drawing/2014/main" id="{5ED2C22A-47D7-4943-AF20-2C3E56A42A03}"/>
              </a:ext>
            </a:extLst>
          </p:cNvPr>
          <p:cNvSpPr/>
          <p:nvPr/>
        </p:nvSpPr>
        <p:spPr>
          <a:xfrm>
            <a:off x="3198428" y="8359862"/>
            <a:ext cx="567408" cy="44678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77" name="Isosceles Triangle 76">
            <a:extLst>
              <a:ext uri="{FF2B5EF4-FFF2-40B4-BE49-F238E27FC236}">
                <a16:creationId xmlns:a16="http://schemas.microsoft.com/office/drawing/2014/main" id="{43146540-3A5D-4FC5-8761-EAB314B663E7}"/>
              </a:ext>
            </a:extLst>
          </p:cNvPr>
          <p:cNvSpPr/>
          <p:nvPr/>
        </p:nvSpPr>
        <p:spPr>
          <a:xfrm>
            <a:off x="4560318" y="8304294"/>
            <a:ext cx="567408" cy="44678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78" name="Isosceles Triangle 77">
            <a:extLst>
              <a:ext uri="{FF2B5EF4-FFF2-40B4-BE49-F238E27FC236}">
                <a16:creationId xmlns:a16="http://schemas.microsoft.com/office/drawing/2014/main" id="{A00DC422-C8BC-4282-AFE4-A9140DF5AD6E}"/>
              </a:ext>
            </a:extLst>
          </p:cNvPr>
          <p:cNvSpPr/>
          <p:nvPr/>
        </p:nvSpPr>
        <p:spPr>
          <a:xfrm>
            <a:off x="3787990" y="8166800"/>
            <a:ext cx="567408" cy="44678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79" name="Isosceles Triangle 78">
            <a:extLst>
              <a:ext uri="{FF2B5EF4-FFF2-40B4-BE49-F238E27FC236}">
                <a16:creationId xmlns:a16="http://schemas.microsoft.com/office/drawing/2014/main" id="{3E8BB165-BB1E-4991-88AE-887579045B97}"/>
              </a:ext>
            </a:extLst>
          </p:cNvPr>
          <p:cNvSpPr/>
          <p:nvPr/>
        </p:nvSpPr>
        <p:spPr>
          <a:xfrm>
            <a:off x="2180312" y="9149308"/>
            <a:ext cx="567408" cy="44678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80" name="Isosceles Triangle 79">
            <a:extLst>
              <a:ext uri="{FF2B5EF4-FFF2-40B4-BE49-F238E27FC236}">
                <a16:creationId xmlns:a16="http://schemas.microsoft.com/office/drawing/2014/main" id="{E79E018A-CE00-4DF5-8437-2553C15932AB}"/>
              </a:ext>
            </a:extLst>
          </p:cNvPr>
          <p:cNvSpPr/>
          <p:nvPr/>
        </p:nvSpPr>
        <p:spPr>
          <a:xfrm>
            <a:off x="2809432" y="9346792"/>
            <a:ext cx="567408" cy="44678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81" name="Isosceles Triangle 80">
            <a:extLst>
              <a:ext uri="{FF2B5EF4-FFF2-40B4-BE49-F238E27FC236}">
                <a16:creationId xmlns:a16="http://schemas.microsoft.com/office/drawing/2014/main" id="{67E907EE-CF13-4BF4-B639-F22CB972296E}"/>
              </a:ext>
            </a:extLst>
          </p:cNvPr>
          <p:cNvSpPr/>
          <p:nvPr/>
        </p:nvSpPr>
        <p:spPr>
          <a:xfrm>
            <a:off x="4171322" y="9291224"/>
            <a:ext cx="567408" cy="44678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82" name="Isosceles Triangle 81">
            <a:extLst>
              <a:ext uri="{FF2B5EF4-FFF2-40B4-BE49-F238E27FC236}">
                <a16:creationId xmlns:a16="http://schemas.microsoft.com/office/drawing/2014/main" id="{BC66CA92-CA27-4AF6-9A0A-5D12E35F8384}"/>
              </a:ext>
            </a:extLst>
          </p:cNvPr>
          <p:cNvSpPr/>
          <p:nvPr/>
        </p:nvSpPr>
        <p:spPr>
          <a:xfrm>
            <a:off x="3398994" y="9153730"/>
            <a:ext cx="567408" cy="44678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83" name="Isosceles Triangle 82">
            <a:extLst>
              <a:ext uri="{FF2B5EF4-FFF2-40B4-BE49-F238E27FC236}">
                <a16:creationId xmlns:a16="http://schemas.microsoft.com/office/drawing/2014/main" id="{C211F3F4-9332-44E1-AB87-A463575B4EEB}"/>
              </a:ext>
            </a:extLst>
          </p:cNvPr>
          <p:cNvSpPr/>
          <p:nvPr/>
        </p:nvSpPr>
        <p:spPr>
          <a:xfrm>
            <a:off x="18830006" y="11196800"/>
            <a:ext cx="567408" cy="44678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84" name="Isosceles Triangle 83">
            <a:extLst>
              <a:ext uri="{FF2B5EF4-FFF2-40B4-BE49-F238E27FC236}">
                <a16:creationId xmlns:a16="http://schemas.microsoft.com/office/drawing/2014/main" id="{8AF3DDDD-FC0C-41F9-84FE-2051ED4B0702}"/>
              </a:ext>
            </a:extLst>
          </p:cNvPr>
          <p:cNvSpPr/>
          <p:nvPr/>
        </p:nvSpPr>
        <p:spPr>
          <a:xfrm>
            <a:off x="19459126" y="11394284"/>
            <a:ext cx="567408" cy="44678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85" name="Isosceles Triangle 84">
            <a:extLst>
              <a:ext uri="{FF2B5EF4-FFF2-40B4-BE49-F238E27FC236}">
                <a16:creationId xmlns:a16="http://schemas.microsoft.com/office/drawing/2014/main" id="{7496DDDC-1244-46EE-9CB2-E0E2996B6CF0}"/>
              </a:ext>
            </a:extLst>
          </p:cNvPr>
          <p:cNvSpPr/>
          <p:nvPr/>
        </p:nvSpPr>
        <p:spPr>
          <a:xfrm>
            <a:off x="20821016" y="11338716"/>
            <a:ext cx="567408" cy="44678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86" name="Isosceles Triangle 85">
            <a:extLst>
              <a:ext uri="{FF2B5EF4-FFF2-40B4-BE49-F238E27FC236}">
                <a16:creationId xmlns:a16="http://schemas.microsoft.com/office/drawing/2014/main" id="{0CD2C04E-6B8B-4EBD-824C-8AF242B694C7}"/>
              </a:ext>
            </a:extLst>
          </p:cNvPr>
          <p:cNvSpPr/>
          <p:nvPr/>
        </p:nvSpPr>
        <p:spPr>
          <a:xfrm>
            <a:off x="20048688" y="11201222"/>
            <a:ext cx="567408" cy="44678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96" name="Cube 95">
            <a:extLst>
              <a:ext uri="{FF2B5EF4-FFF2-40B4-BE49-F238E27FC236}">
                <a16:creationId xmlns:a16="http://schemas.microsoft.com/office/drawing/2014/main" id="{81960091-EB73-4BDA-82DB-137080434617}"/>
              </a:ext>
            </a:extLst>
          </p:cNvPr>
          <p:cNvSpPr/>
          <p:nvPr/>
        </p:nvSpPr>
        <p:spPr>
          <a:xfrm>
            <a:off x="17315536" y="6938744"/>
            <a:ext cx="3879004" cy="1666200"/>
          </a:xfrm>
          <a:prstGeom prst="cube">
            <a:avLst>
              <a:gd name="adj" fmla="val 51968"/>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97" name="Isosceles Triangle 96">
            <a:extLst>
              <a:ext uri="{FF2B5EF4-FFF2-40B4-BE49-F238E27FC236}">
                <a16:creationId xmlns:a16="http://schemas.microsoft.com/office/drawing/2014/main" id="{7FA9352B-0126-4210-B4AB-CF0FA1556230}"/>
              </a:ext>
            </a:extLst>
          </p:cNvPr>
          <p:cNvSpPr/>
          <p:nvPr/>
        </p:nvSpPr>
        <p:spPr>
          <a:xfrm>
            <a:off x="17561130" y="7870514"/>
            <a:ext cx="567408" cy="44678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98" name="Isosceles Triangle 97">
            <a:extLst>
              <a:ext uri="{FF2B5EF4-FFF2-40B4-BE49-F238E27FC236}">
                <a16:creationId xmlns:a16="http://schemas.microsoft.com/office/drawing/2014/main" id="{E1B2990D-A8AE-4443-9A38-2D9C6442FB7E}"/>
              </a:ext>
            </a:extLst>
          </p:cNvPr>
          <p:cNvSpPr/>
          <p:nvPr/>
        </p:nvSpPr>
        <p:spPr>
          <a:xfrm>
            <a:off x="18190250" y="8067998"/>
            <a:ext cx="567408" cy="44678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99" name="Isosceles Triangle 98">
            <a:extLst>
              <a:ext uri="{FF2B5EF4-FFF2-40B4-BE49-F238E27FC236}">
                <a16:creationId xmlns:a16="http://schemas.microsoft.com/office/drawing/2014/main" id="{550121A1-BA1D-44F7-88F7-AE852A4F3C50}"/>
              </a:ext>
            </a:extLst>
          </p:cNvPr>
          <p:cNvSpPr/>
          <p:nvPr/>
        </p:nvSpPr>
        <p:spPr>
          <a:xfrm>
            <a:off x="19552140" y="8012430"/>
            <a:ext cx="567408" cy="44678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00" name="Isosceles Triangle 99">
            <a:extLst>
              <a:ext uri="{FF2B5EF4-FFF2-40B4-BE49-F238E27FC236}">
                <a16:creationId xmlns:a16="http://schemas.microsoft.com/office/drawing/2014/main" id="{0FF8E2C1-F1C5-47C6-825D-5DBAF06A3D32}"/>
              </a:ext>
            </a:extLst>
          </p:cNvPr>
          <p:cNvSpPr/>
          <p:nvPr/>
        </p:nvSpPr>
        <p:spPr>
          <a:xfrm>
            <a:off x="18779812" y="7874936"/>
            <a:ext cx="567408" cy="44678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cxnSp>
        <p:nvCxnSpPr>
          <p:cNvPr id="119" name="Straight Arrow Connector 118">
            <a:extLst>
              <a:ext uri="{FF2B5EF4-FFF2-40B4-BE49-F238E27FC236}">
                <a16:creationId xmlns:a16="http://schemas.microsoft.com/office/drawing/2014/main" id="{23BFFB1D-4A1B-4E53-82E4-BF09C823E610}"/>
              </a:ext>
            </a:extLst>
          </p:cNvPr>
          <p:cNvCxnSpPr/>
          <p:nvPr/>
        </p:nvCxnSpPr>
        <p:spPr>
          <a:xfrm flipV="1">
            <a:off x="4681458" y="4218390"/>
            <a:ext cx="12107164" cy="688896"/>
          </a:xfrm>
          <a:prstGeom prst="straightConnector1">
            <a:avLst/>
          </a:prstGeom>
          <a:ln w="12700">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07B8F3E6-49DF-4A4D-9F34-4E5DF9AF75D1}"/>
              </a:ext>
            </a:extLst>
          </p:cNvPr>
          <p:cNvCxnSpPr>
            <a:endCxn id="96" idx="2"/>
          </p:cNvCxnSpPr>
          <p:nvPr/>
        </p:nvCxnSpPr>
        <p:spPr>
          <a:xfrm>
            <a:off x="4795624" y="7403330"/>
            <a:ext cx="12519912" cy="801460"/>
          </a:xfrm>
          <a:prstGeom prst="straightConnector1">
            <a:avLst/>
          </a:prstGeom>
          <a:ln w="12700">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FCAB7FFA-BD83-41E9-B4E0-D8CF5B33F430}"/>
              </a:ext>
            </a:extLst>
          </p:cNvPr>
          <p:cNvCxnSpPr/>
          <p:nvPr/>
        </p:nvCxnSpPr>
        <p:spPr>
          <a:xfrm>
            <a:off x="4820325" y="9284629"/>
            <a:ext cx="14922506" cy="1548034"/>
          </a:xfrm>
          <a:prstGeom prst="straightConnector1">
            <a:avLst/>
          </a:prstGeom>
          <a:ln w="12700">
            <a:headEnd type="none" w="med" len="med"/>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8202823"/>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06E92-F404-48E0-828D-0D1CE6B0C2FE}"/>
              </a:ext>
            </a:extLst>
          </p:cNvPr>
          <p:cNvSpPr>
            <a:spLocks noGrp="1"/>
          </p:cNvSpPr>
          <p:nvPr>
            <p:ph type="title"/>
          </p:nvPr>
        </p:nvSpPr>
        <p:spPr>
          <a:xfrm>
            <a:off x="1676400" y="1"/>
            <a:ext cx="21031200" cy="1906002"/>
          </a:xfrm>
        </p:spPr>
        <p:txBody>
          <a:bodyPr>
            <a:normAutofit/>
          </a:bodyPr>
          <a:lstStyle/>
          <a:p>
            <a:r>
              <a:rPr lang="en-US" sz="8800" dirty="0"/>
              <a:t>Vocabulary</a:t>
            </a:r>
          </a:p>
        </p:txBody>
      </p:sp>
      <p:sp>
        <p:nvSpPr>
          <p:cNvPr id="4" name="Oval 3">
            <a:extLst>
              <a:ext uri="{FF2B5EF4-FFF2-40B4-BE49-F238E27FC236}">
                <a16:creationId xmlns:a16="http://schemas.microsoft.com/office/drawing/2014/main" id="{25203B1C-4B9E-465F-91DB-4172388772E5}"/>
              </a:ext>
            </a:extLst>
          </p:cNvPr>
          <p:cNvSpPr/>
          <p:nvPr/>
        </p:nvSpPr>
        <p:spPr>
          <a:xfrm>
            <a:off x="866748" y="2571281"/>
            <a:ext cx="10290412" cy="9403602"/>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5" name="Oval 4">
            <a:extLst>
              <a:ext uri="{FF2B5EF4-FFF2-40B4-BE49-F238E27FC236}">
                <a16:creationId xmlns:a16="http://schemas.microsoft.com/office/drawing/2014/main" id="{3B12D9D8-B376-4103-955C-AF285507A8B5}"/>
              </a:ext>
            </a:extLst>
          </p:cNvPr>
          <p:cNvSpPr/>
          <p:nvPr/>
        </p:nvSpPr>
        <p:spPr>
          <a:xfrm>
            <a:off x="11301694" y="10481497"/>
            <a:ext cx="1279096" cy="58743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cxnSp>
        <p:nvCxnSpPr>
          <p:cNvPr id="6" name="Straight Connector 5">
            <a:extLst>
              <a:ext uri="{FF2B5EF4-FFF2-40B4-BE49-F238E27FC236}">
                <a16:creationId xmlns:a16="http://schemas.microsoft.com/office/drawing/2014/main" id="{CFEA9110-2A6F-46DB-9BFA-F094C134D300}"/>
              </a:ext>
            </a:extLst>
          </p:cNvPr>
          <p:cNvCxnSpPr>
            <a:stCxn id="4" idx="5"/>
            <a:endCxn id="5" idx="2"/>
          </p:cNvCxnSpPr>
          <p:nvPr/>
        </p:nvCxnSpPr>
        <p:spPr>
          <a:xfrm>
            <a:off x="9650165" y="10597756"/>
            <a:ext cx="1651530" cy="177456"/>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B60CBAD-483A-461F-8913-D2474EE6A9B0}"/>
              </a:ext>
            </a:extLst>
          </p:cNvPr>
          <p:cNvSpPr/>
          <p:nvPr/>
        </p:nvSpPr>
        <p:spPr>
          <a:xfrm>
            <a:off x="16608976" y="3242873"/>
            <a:ext cx="5789696" cy="2962710"/>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2" name="Oval 11">
            <a:extLst>
              <a:ext uri="{FF2B5EF4-FFF2-40B4-BE49-F238E27FC236}">
                <a16:creationId xmlns:a16="http://schemas.microsoft.com/office/drawing/2014/main" id="{9BF06C17-30BF-44EA-A759-7EB8A59D995F}"/>
              </a:ext>
            </a:extLst>
          </p:cNvPr>
          <p:cNvSpPr/>
          <p:nvPr/>
        </p:nvSpPr>
        <p:spPr>
          <a:xfrm>
            <a:off x="21549016" y="2052218"/>
            <a:ext cx="1130896" cy="4505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3" name="Oval 12">
            <a:extLst>
              <a:ext uri="{FF2B5EF4-FFF2-40B4-BE49-F238E27FC236}">
                <a16:creationId xmlns:a16="http://schemas.microsoft.com/office/drawing/2014/main" id="{0B42585F-CD9E-4B65-8230-3BD56204211A}"/>
              </a:ext>
            </a:extLst>
          </p:cNvPr>
          <p:cNvSpPr/>
          <p:nvPr/>
        </p:nvSpPr>
        <p:spPr>
          <a:xfrm>
            <a:off x="20925824" y="8552918"/>
            <a:ext cx="1130896" cy="4505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cxnSp>
        <p:nvCxnSpPr>
          <p:cNvPr id="14" name="Straight Connector 13">
            <a:extLst>
              <a:ext uri="{FF2B5EF4-FFF2-40B4-BE49-F238E27FC236}">
                <a16:creationId xmlns:a16="http://schemas.microsoft.com/office/drawing/2014/main" id="{3844F7FD-FF19-4D25-AD72-8BB4255B7EE0}"/>
              </a:ext>
            </a:extLst>
          </p:cNvPr>
          <p:cNvCxnSpPr>
            <a:stCxn id="12" idx="3"/>
            <a:endCxn id="11" idx="7"/>
          </p:cNvCxnSpPr>
          <p:nvPr/>
        </p:nvCxnSpPr>
        <p:spPr>
          <a:xfrm flipH="1">
            <a:off x="21550791" y="2436802"/>
            <a:ext cx="163842" cy="1239948"/>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4B87233-8737-4ED3-8CAD-B6FFC12F07A8}"/>
              </a:ext>
            </a:extLst>
          </p:cNvPr>
          <p:cNvCxnSpPr>
            <a:stCxn id="13" idx="4"/>
            <a:endCxn id="17" idx="0"/>
          </p:cNvCxnSpPr>
          <p:nvPr/>
        </p:nvCxnSpPr>
        <p:spPr>
          <a:xfrm flipH="1">
            <a:off x="20162136" y="9003487"/>
            <a:ext cx="1329136" cy="940266"/>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653BBC47-FBF5-4F88-A54A-7851516548C9}"/>
              </a:ext>
            </a:extLst>
          </p:cNvPr>
          <p:cNvSpPr/>
          <p:nvPr/>
        </p:nvSpPr>
        <p:spPr>
          <a:xfrm>
            <a:off x="14938945" y="7397523"/>
            <a:ext cx="3873826" cy="2044818"/>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7" name="Oval 16">
            <a:extLst>
              <a:ext uri="{FF2B5EF4-FFF2-40B4-BE49-F238E27FC236}">
                <a16:creationId xmlns:a16="http://schemas.microsoft.com/office/drawing/2014/main" id="{0CFF4DB0-A450-4233-AC27-6D96C02B99DA}"/>
              </a:ext>
            </a:extLst>
          </p:cNvPr>
          <p:cNvSpPr/>
          <p:nvPr/>
        </p:nvSpPr>
        <p:spPr>
          <a:xfrm>
            <a:off x="17616672" y="9943753"/>
            <a:ext cx="5090928" cy="2523894"/>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8" name="Oval 17">
            <a:extLst>
              <a:ext uri="{FF2B5EF4-FFF2-40B4-BE49-F238E27FC236}">
                <a16:creationId xmlns:a16="http://schemas.microsoft.com/office/drawing/2014/main" id="{6A46F50D-763A-4565-A0D6-0AC8785006F4}"/>
              </a:ext>
            </a:extLst>
          </p:cNvPr>
          <p:cNvSpPr/>
          <p:nvPr/>
        </p:nvSpPr>
        <p:spPr>
          <a:xfrm>
            <a:off x="13574562" y="7340148"/>
            <a:ext cx="1130896" cy="4505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cxnSp>
        <p:nvCxnSpPr>
          <p:cNvPr id="19" name="Straight Connector 18">
            <a:extLst>
              <a:ext uri="{FF2B5EF4-FFF2-40B4-BE49-F238E27FC236}">
                <a16:creationId xmlns:a16="http://schemas.microsoft.com/office/drawing/2014/main" id="{229A44C6-1C20-4124-8DCF-86D930EB61FE}"/>
              </a:ext>
            </a:extLst>
          </p:cNvPr>
          <p:cNvCxnSpPr>
            <a:stCxn id="18" idx="4"/>
            <a:endCxn id="16" idx="2"/>
          </p:cNvCxnSpPr>
          <p:nvPr/>
        </p:nvCxnSpPr>
        <p:spPr>
          <a:xfrm>
            <a:off x="14140011" y="7790716"/>
            <a:ext cx="798934" cy="629216"/>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1" name="Arrow: Right 20">
            <a:extLst>
              <a:ext uri="{FF2B5EF4-FFF2-40B4-BE49-F238E27FC236}">
                <a16:creationId xmlns:a16="http://schemas.microsoft.com/office/drawing/2014/main" id="{B7EAE301-C30B-4D2C-BC9F-A0D58186F4B3}"/>
              </a:ext>
            </a:extLst>
          </p:cNvPr>
          <p:cNvSpPr/>
          <p:nvPr/>
        </p:nvSpPr>
        <p:spPr>
          <a:xfrm>
            <a:off x="12177243" y="5229934"/>
            <a:ext cx="1462578" cy="2387576"/>
          </a:xfrm>
          <a:prstGeom prst="rightArrow">
            <a:avLst/>
          </a:prstGeom>
          <a:solidFill>
            <a:schemeClr val="accent5">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pic>
        <p:nvPicPr>
          <p:cNvPr id="22" name="Picture 21" descr="hypercube5">
            <a:extLst>
              <a:ext uri="{FF2B5EF4-FFF2-40B4-BE49-F238E27FC236}">
                <a16:creationId xmlns:a16="http://schemas.microsoft.com/office/drawing/2014/main" id="{04BEC70A-A85C-443F-BAE8-3063F332DF5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29931" y="4074003"/>
            <a:ext cx="6456954" cy="6277970"/>
          </a:xfrm>
          <a:prstGeom prst="rect">
            <a:avLst/>
          </a:prstGeom>
          <a:noFill/>
          <a:ln>
            <a:noFill/>
          </a:ln>
        </p:spPr>
      </p:pic>
      <p:sp>
        <p:nvSpPr>
          <p:cNvPr id="23" name="TextBox 22">
            <a:extLst>
              <a:ext uri="{FF2B5EF4-FFF2-40B4-BE49-F238E27FC236}">
                <a16:creationId xmlns:a16="http://schemas.microsoft.com/office/drawing/2014/main" id="{7698DFD1-77F1-4724-954A-5CD7FF3A8F11}"/>
              </a:ext>
            </a:extLst>
          </p:cNvPr>
          <p:cNvSpPr txBox="1"/>
          <p:nvPr/>
        </p:nvSpPr>
        <p:spPr>
          <a:xfrm>
            <a:off x="298185" y="12061833"/>
            <a:ext cx="6058069" cy="1200329"/>
          </a:xfrm>
          <a:prstGeom prst="rect">
            <a:avLst/>
          </a:prstGeom>
          <a:noFill/>
        </p:spPr>
        <p:txBody>
          <a:bodyPr wrap="none" rtlCol="0">
            <a:spAutoFit/>
          </a:bodyPr>
          <a:lstStyle/>
          <a:p>
            <a:r>
              <a:rPr lang="en-US" sz="3600" dirty="0"/>
              <a:t>N-dimensional content</a:t>
            </a:r>
          </a:p>
          <a:p>
            <a:r>
              <a:rPr lang="en-US" sz="3600" dirty="0"/>
              <a:t>Shown as 4D for simplicity</a:t>
            </a:r>
          </a:p>
        </p:txBody>
      </p:sp>
      <p:sp>
        <p:nvSpPr>
          <p:cNvPr id="24" name="Rectangle 23">
            <a:extLst>
              <a:ext uri="{FF2B5EF4-FFF2-40B4-BE49-F238E27FC236}">
                <a16:creationId xmlns:a16="http://schemas.microsoft.com/office/drawing/2014/main" id="{537DC300-4720-4C50-B726-F0F3D4EAB48E}"/>
              </a:ext>
            </a:extLst>
          </p:cNvPr>
          <p:cNvSpPr/>
          <p:nvPr/>
        </p:nvSpPr>
        <p:spPr>
          <a:xfrm>
            <a:off x="15954232" y="7790716"/>
            <a:ext cx="1473960" cy="1201056"/>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25" name="TextBox 24">
            <a:extLst>
              <a:ext uri="{FF2B5EF4-FFF2-40B4-BE49-F238E27FC236}">
                <a16:creationId xmlns:a16="http://schemas.microsoft.com/office/drawing/2014/main" id="{23E989AD-8D64-4BB1-9D39-9D4D6D5E0923}"/>
              </a:ext>
            </a:extLst>
          </p:cNvPr>
          <p:cNvSpPr txBox="1"/>
          <p:nvPr/>
        </p:nvSpPr>
        <p:spPr>
          <a:xfrm>
            <a:off x="12375704" y="1677508"/>
            <a:ext cx="8222123" cy="707886"/>
          </a:xfrm>
          <a:prstGeom prst="rect">
            <a:avLst/>
          </a:prstGeom>
          <a:noFill/>
        </p:spPr>
        <p:txBody>
          <a:bodyPr wrap="none" rtlCol="0">
            <a:spAutoFit/>
          </a:bodyPr>
          <a:lstStyle/>
          <a:p>
            <a:r>
              <a:rPr lang="en-US" sz="4000" dirty="0"/>
              <a:t>Context-specific concept models</a:t>
            </a:r>
          </a:p>
        </p:txBody>
      </p:sp>
      <p:sp>
        <p:nvSpPr>
          <p:cNvPr id="26" name="Cube 25">
            <a:extLst>
              <a:ext uri="{FF2B5EF4-FFF2-40B4-BE49-F238E27FC236}">
                <a16:creationId xmlns:a16="http://schemas.microsoft.com/office/drawing/2014/main" id="{4C237460-3D0E-48F5-990E-272708B7350B}"/>
              </a:ext>
            </a:extLst>
          </p:cNvPr>
          <p:cNvSpPr/>
          <p:nvPr/>
        </p:nvSpPr>
        <p:spPr>
          <a:xfrm>
            <a:off x="18479068" y="3862318"/>
            <a:ext cx="1897040" cy="1781856"/>
          </a:xfrm>
          <a:prstGeom prst="cub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27" name="Cube 26">
            <a:extLst>
              <a:ext uri="{FF2B5EF4-FFF2-40B4-BE49-F238E27FC236}">
                <a16:creationId xmlns:a16="http://schemas.microsoft.com/office/drawing/2014/main" id="{CF6DFB43-84FC-47B0-952E-D836FD52688C}"/>
              </a:ext>
            </a:extLst>
          </p:cNvPr>
          <p:cNvSpPr/>
          <p:nvPr/>
        </p:nvSpPr>
        <p:spPr>
          <a:xfrm flipH="1">
            <a:off x="19503825" y="10223060"/>
            <a:ext cx="1742294" cy="1691732"/>
          </a:xfrm>
          <a:prstGeom prst="cub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28" name="TextBox 27">
            <a:extLst>
              <a:ext uri="{FF2B5EF4-FFF2-40B4-BE49-F238E27FC236}">
                <a16:creationId xmlns:a16="http://schemas.microsoft.com/office/drawing/2014/main" id="{CBD2FABE-9CF5-4599-AE2F-DFA287B5434F}"/>
              </a:ext>
            </a:extLst>
          </p:cNvPr>
          <p:cNvSpPr txBox="1"/>
          <p:nvPr/>
        </p:nvSpPr>
        <p:spPr>
          <a:xfrm>
            <a:off x="12521421" y="12158103"/>
            <a:ext cx="8724698" cy="1200329"/>
          </a:xfrm>
          <a:prstGeom prst="rect">
            <a:avLst/>
          </a:prstGeom>
          <a:noFill/>
        </p:spPr>
        <p:txBody>
          <a:bodyPr wrap="square" rtlCol="0">
            <a:spAutoFit/>
          </a:bodyPr>
          <a:lstStyle/>
          <a:p>
            <a:r>
              <a:rPr lang="en-US" sz="3600" dirty="0"/>
              <a:t>Various extracts from </a:t>
            </a:r>
          </a:p>
          <a:p>
            <a:r>
              <a:rPr lang="en-US" sz="3600" dirty="0"/>
              <a:t>that hypercube in lower dimensionality</a:t>
            </a:r>
          </a:p>
        </p:txBody>
      </p:sp>
      <p:cxnSp>
        <p:nvCxnSpPr>
          <p:cNvPr id="30" name="Straight Connector 29">
            <a:extLst>
              <a:ext uri="{FF2B5EF4-FFF2-40B4-BE49-F238E27FC236}">
                <a16:creationId xmlns:a16="http://schemas.microsoft.com/office/drawing/2014/main" id="{3A77EFF8-02EE-4F80-ADEB-DF359FEA0EB0}"/>
              </a:ext>
            </a:extLst>
          </p:cNvPr>
          <p:cNvCxnSpPr>
            <a:stCxn id="23" idx="0"/>
            <a:endCxn id="22" idx="2"/>
          </p:cNvCxnSpPr>
          <p:nvPr/>
        </p:nvCxnSpPr>
        <p:spPr>
          <a:xfrm flipV="1">
            <a:off x="3327220" y="10351973"/>
            <a:ext cx="1031188" cy="1709860"/>
          </a:xfrm>
          <a:prstGeom prst="line">
            <a:avLst/>
          </a:prstGeom>
          <a:ln w="19050"/>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97E23D05-5123-4B3E-B7DF-76C8B53E9DC2}"/>
              </a:ext>
            </a:extLst>
          </p:cNvPr>
          <p:cNvCxnSpPr>
            <a:stCxn id="28" idx="0"/>
            <a:endCxn id="24" idx="2"/>
          </p:cNvCxnSpPr>
          <p:nvPr/>
        </p:nvCxnSpPr>
        <p:spPr>
          <a:xfrm flipH="1" flipV="1">
            <a:off x="16691212" y="8991772"/>
            <a:ext cx="192558" cy="3166331"/>
          </a:xfrm>
          <a:prstGeom prst="line">
            <a:avLst/>
          </a:prstGeom>
          <a:ln w="19050"/>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00A11236-23DE-43E4-8BF0-1872E3D31CE7}"/>
              </a:ext>
            </a:extLst>
          </p:cNvPr>
          <p:cNvCxnSpPr>
            <a:stCxn id="28" idx="0"/>
            <a:endCxn id="26" idx="3"/>
          </p:cNvCxnSpPr>
          <p:nvPr/>
        </p:nvCxnSpPr>
        <p:spPr>
          <a:xfrm flipV="1">
            <a:off x="16883770" y="5644174"/>
            <a:ext cx="2321086" cy="6513929"/>
          </a:xfrm>
          <a:prstGeom prst="line">
            <a:avLst/>
          </a:prstGeom>
          <a:ln w="1905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B72709D6-1604-44A3-8A99-E78E979F999F}"/>
              </a:ext>
            </a:extLst>
          </p:cNvPr>
          <p:cNvCxnSpPr>
            <a:stCxn id="28" idx="0"/>
            <a:endCxn id="27" idx="4"/>
          </p:cNvCxnSpPr>
          <p:nvPr/>
        </p:nvCxnSpPr>
        <p:spPr>
          <a:xfrm flipV="1">
            <a:off x="16883770" y="11280393"/>
            <a:ext cx="3042988" cy="877710"/>
          </a:xfrm>
          <a:prstGeom prst="line">
            <a:avLst/>
          </a:prstGeom>
          <a:ln w="19050"/>
        </p:spPr>
        <p:style>
          <a:lnRef idx="1">
            <a:schemeClr val="dk1"/>
          </a:lnRef>
          <a:fillRef idx="0">
            <a:schemeClr val="dk1"/>
          </a:fillRef>
          <a:effectRef idx="0">
            <a:schemeClr val="dk1"/>
          </a:effectRef>
          <a:fontRef idx="minor">
            <a:schemeClr val="tx1"/>
          </a:fontRef>
        </p:style>
      </p:cxnSp>
      <p:sp>
        <p:nvSpPr>
          <p:cNvPr id="57" name="Oval 56">
            <a:extLst>
              <a:ext uri="{FF2B5EF4-FFF2-40B4-BE49-F238E27FC236}">
                <a16:creationId xmlns:a16="http://schemas.microsoft.com/office/drawing/2014/main" id="{7027E2DD-8C35-433D-8F09-0A67F3540524}"/>
              </a:ext>
            </a:extLst>
          </p:cNvPr>
          <p:cNvSpPr/>
          <p:nvPr/>
        </p:nvSpPr>
        <p:spPr>
          <a:xfrm>
            <a:off x="7658390" y="4302678"/>
            <a:ext cx="1130896" cy="4505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58" name="Oval 57">
            <a:extLst>
              <a:ext uri="{FF2B5EF4-FFF2-40B4-BE49-F238E27FC236}">
                <a16:creationId xmlns:a16="http://schemas.microsoft.com/office/drawing/2014/main" id="{ECE9F800-50B9-4C60-AC86-5239D32E8379}"/>
              </a:ext>
            </a:extLst>
          </p:cNvPr>
          <p:cNvSpPr/>
          <p:nvPr/>
        </p:nvSpPr>
        <p:spPr>
          <a:xfrm>
            <a:off x="8402916" y="6632716"/>
            <a:ext cx="1130896" cy="4505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59" name="Oval 58">
            <a:extLst>
              <a:ext uri="{FF2B5EF4-FFF2-40B4-BE49-F238E27FC236}">
                <a16:creationId xmlns:a16="http://schemas.microsoft.com/office/drawing/2014/main" id="{08A03F0D-3176-4CCF-8D83-14626534D202}"/>
              </a:ext>
            </a:extLst>
          </p:cNvPr>
          <p:cNvSpPr/>
          <p:nvPr/>
        </p:nvSpPr>
        <p:spPr>
          <a:xfrm>
            <a:off x="7901104" y="9217056"/>
            <a:ext cx="1130896" cy="4505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cxnSp>
        <p:nvCxnSpPr>
          <p:cNvPr id="60" name="Straight Connector 59">
            <a:extLst>
              <a:ext uri="{FF2B5EF4-FFF2-40B4-BE49-F238E27FC236}">
                <a16:creationId xmlns:a16="http://schemas.microsoft.com/office/drawing/2014/main" id="{DD43D994-8B1D-491F-B186-8ECAC6AFD911}"/>
              </a:ext>
            </a:extLst>
          </p:cNvPr>
          <p:cNvCxnSpPr>
            <a:endCxn id="59" idx="2"/>
          </p:cNvCxnSpPr>
          <p:nvPr/>
        </p:nvCxnSpPr>
        <p:spPr>
          <a:xfrm>
            <a:off x="5254375" y="9039352"/>
            <a:ext cx="2646730" cy="402988"/>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306A90BB-53FB-410A-9DF6-4FFB65636FBA}"/>
              </a:ext>
            </a:extLst>
          </p:cNvPr>
          <p:cNvCxnSpPr>
            <a:endCxn id="58" idx="2"/>
          </p:cNvCxnSpPr>
          <p:nvPr/>
        </p:nvCxnSpPr>
        <p:spPr>
          <a:xfrm flipV="1">
            <a:off x="4257456" y="6858001"/>
            <a:ext cx="4145460" cy="1081554"/>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2888AC22-2352-4807-B884-81C8679B842B}"/>
              </a:ext>
            </a:extLst>
          </p:cNvPr>
          <p:cNvCxnSpPr>
            <a:endCxn id="57" idx="3"/>
          </p:cNvCxnSpPr>
          <p:nvPr/>
        </p:nvCxnSpPr>
        <p:spPr>
          <a:xfrm flipV="1">
            <a:off x="4358406" y="4687262"/>
            <a:ext cx="3465600" cy="546712"/>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F7881241-9A21-439A-8314-A200136757D4}"/>
              </a:ext>
            </a:extLst>
          </p:cNvPr>
          <p:cNvSpPr/>
          <p:nvPr/>
        </p:nvSpPr>
        <p:spPr>
          <a:xfrm>
            <a:off x="232012" y="1906003"/>
            <a:ext cx="11646264" cy="10663586"/>
          </a:xfrm>
          <a:prstGeom prst="ellipse">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7" name="TextBox 6">
            <a:extLst>
              <a:ext uri="{FF2B5EF4-FFF2-40B4-BE49-F238E27FC236}">
                <a16:creationId xmlns:a16="http://schemas.microsoft.com/office/drawing/2014/main" id="{93E810DF-A23B-4605-BA57-006391C6553C}"/>
              </a:ext>
            </a:extLst>
          </p:cNvPr>
          <p:cNvSpPr txBox="1"/>
          <p:nvPr/>
        </p:nvSpPr>
        <p:spPr>
          <a:xfrm>
            <a:off x="9538107" y="2459972"/>
            <a:ext cx="2672526" cy="646331"/>
          </a:xfrm>
          <a:prstGeom prst="rect">
            <a:avLst/>
          </a:prstGeom>
          <a:noFill/>
        </p:spPr>
        <p:txBody>
          <a:bodyPr wrap="none" rtlCol="0">
            <a:spAutoFit/>
          </a:bodyPr>
          <a:lstStyle/>
          <a:p>
            <a:r>
              <a:rPr lang="en-US" sz="3600" dirty="0">
                <a:solidFill>
                  <a:schemeClr val="accent6">
                    <a:lumMod val="50000"/>
                  </a:schemeClr>
                </a:solidFill>
              </a:rPr>
              <a:t>Vocabulary</a:t>
            </a:r>
          </a:p>
        </p:txBody>
      </p:sp>
      <p:sp>
        <p:nvSpPr>
          <p:cNvPr id="36" name="TextBox 35">
            <a:extLst>
              <a:ext uri="{FF2B5EF4-FFF2-40B4-BE49-F238E27FC236}">
                <a16:creationId xmlns:a16="http://schemas.microsoft.com/office/drawing/2014/main" id="{43F428A2-B494-4840-91B2-E58F4C9593C8}"/>
              </a:ext>
            </a:extLst>
          </p:cNvPr>
          <p:cNvSpPr txBox="1"/>
          <p:nvPr/>
        </p:nvSpPr>
        <p:spPr>
          <a:xfrm>
            <a:off x="9065326" y="4343762"/>
            <a:ext cx="2210862" cy="646331"/>
          </a:xfrm>
          <a:prstGeom prst="rect">
            <a:avLst/>
          </a:prstGeom>
          <a:noFill/>
        </p:spPr>
        <p:txBody>
          <a:bodyPr wrap="none" rtlCol="0">
            <a:spAutoFit/>
          </a:bodyPr>
          <a:lstStyle/>
          <a:p>
            <a:r>
              <a:rPr lang="en-US" sz="3600" dirty="0">
                <a:solidFill>
                  <a:schemeClr val="accent5">
                    <a:lumMod val="50000"/>
                  </a:schemeClr>
                </a:solidFill>
              </a:rPr>
              <a:t>Ontology</a:t>
            </a:r>
          </a:p>
        </p:txBody>
      </p:sp>
      <p:sp>
        <p:nvSpPr>
          <p:cNvPr id="37" name="Oval 36">
            <a:extLst>
              <a:ext uri="{FF2B5EF4-FFF2-40B4-BE49-F238E27FC236}">
                <a16:creationId xmlns:a16="http://schemas.microsoft.com/office/drawing/2014/main" id="{30F0861B-9605-4249-A03A-ED09843D1AC9}"/>
              </a:ext>
            </a:extLst>
          </p:cNvPr>
          <p:cNvSpPr/>
          <p:nvPr/>
        </p:nvSpPr>
        <p:spPr>
          <a:xfrm>
            <a:off x="15950004" y="2664873"/>
            <a:ext cx="7126952" cy="4180242"/>
          </a:xfrm>
          <a:prstGeom prst="ellipse">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39" name="TextBox 38">
            <a:extLst>
              <a:ext uri="{FF2B5EF4-FFF2-40B4-BE49-F238E27FC236}">
                <a16:creationId xmlns:a16="http://schemas.microsoft.com/office/drawing/2014/main" id="{6E79120F-72E7-4170-8AED-18378B02F447}"/>
              </a:ext>
            </a:extLst>
          </p:cNvPr>
          <p:cNvSpPr txBox="1"/>
          <p:nvPr/>
        </p:nvSpPr>
        <p:spPr>
          <a:xfrm>
            <a:off x="13863512" y="2722431"/>
            <a:ext cx="3365024" cy="1200329"/>
          </a:xfrm>
          <a:prstGeom prst="rect">
            <a:avLst/>
          </a:prstGeom>
          <a:noFill/>
        </p:spPr>
        <p:txBody>
          <a:bodyPr wrap="none" rtlCol="0">
            <a:spAutoFit/>
          </a:bodyPr>
          <a:lstStyle/>
          <a:p>
            <a:r>
              <a:rPr lang="en-US" sz="3600" dirty="0">
                <a:solidFill>
                  <a:schemeClr val="accent6">
                    <a:lumMod val="50000"/>
                  </a:schemeClr>
                </a:solidFill>
              </a:rPr>
              <a:t>Local Context </a:t>
            </a:r>
          </a:p>
          <a:p>
            <a:r>
              <a:rPr lang="en-US" sz="3600" dirty="0">
                <a:solidFill>
                  <a:schemeClr val="accent6">
                    <a:lumMod val="50000"/>
                  </a:schemeClr>
                </a:solidFill>
              </a:rPr>
              <a:t>Vocabulary</a:t>
            </a:r>
          </a:p>
        </p:txBody>
      </p:sp>
      <p:sp>
        <p:nvSpPr>
          <p:cNvPr id="40" name="Oval 39">
            <a:extLst>
              <a:ext uri="{FF2B5EF4-FFF2-40B4-BE49-F238E27FC236}">
                <a16:creationId xmlns:a16="http://schemas.microsoft.com/office/drawing/2014/main" id="{D97184CF-FADB-4C6B-B18A-AA1C988DEC50}"/>
              </a:ext>
            </a:extLst>
          </p:cNvPr>
          <p:cNvSpPr/>
          <p:nvPr/>
        </p:nvSpPr>
        <p:spPr>
          <a:xfrm>
            <a:off x="17158565" y="9442341"/>
            <a:ext cx="6095506" cy="3448002"/>
          </a:xfrm>
          <a:prstGeom prst="ellipse">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cxnSp>
        <p:nvCxnSpPr>
          <p:cNvPr id="41" name="Straight Connector 40">
            <a:extLst>
              <a:ext uri="{FF2B5EF4-FFF2-40B4-BE49-F238E27FC236}">
                <a16:creationId xmlns:a16="http://schemas.microsoft.com/office/drawing/2014/main" id="{BF285FFB-F150-49B4-801D-373A27B1DFB1}"/>
              </a:ext>
            </a:extLst>
          </p:cNvPr>
          <p:cNvCxnSpPr>
            <a:stCxn id="13" idx="4"/>
            <a:endCxn id="40" idx="7"/>
          </p:cNvCxnSpPr>
          <p:nvPr/>
        </p:nvCxnSpPr>
        <p:spPr>
          <a:xfrm>
            <a:off x="21491272" y="9003487"/>
            <a:ext cx="870132" cy="943802"/>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3C638D0-0317-4AE4-A9B4-11BB5EC8D0AE}"/>
              </a:ext>
            </a:extLst>
          </p:cNvPr>
          <p:cNvCxnSpPr>
            <a:stCxn id="12" idx="3"/>
            <a:endCxn id="37" idx="7"/>
          </p:cNvCxnSpPr>
          <p:nvPr/>
        </p:nvCxnSpPr>
        <p:spPr>
          <a:xfrm>
            <a:off x="21714633" y="2436802"/>
            <a:ext cx="318606" cy="840252"/>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C59AF49-92BB-4A4F-830F-37AD84326D7C}"/>
              </a:ext>
            </a:extLst>
          </p:cNvPr>
          <p:cNvCxnSpPr>
            <a:stCxn id="34" idx="5"/>
            <a:endCxn id="5" idx="2"/>
          </p:cNvCxnSpPr>
          <p:nvPr/>
        </p:nvCxnSpPr>
        <p:spPr>
          <a:xfrm flipV="1">
            <a:off x="10172721" y="10775213"/>
            <a:ext cx="1128974" cy="23273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481831"/>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20112-A19E-4F79-B257-B32263516D10}"/>
              </a:ext>
            </a:extLst>
          </p:cNvPr>
          <p:cNvSpPr>
            <a:spLocks noGrp="1"/>
          </p:cNvSpPr>
          <p:nvPr>
            <p:ph type="title"/>
          </p:nvPr>
        </p:nvSpPr>
        <p:spPr/>
        <p:txBody>
          <a:bodyPr>
            <a:normAutofit fontScale="90000"/>
          </a:bodyPr>
          <a:lstStyle/>
          <a:p>
            <a:r>
              <a:rPr lang="en-US" dirty="0"/>
              <a:t>Thank You!</a:t>
            </a:r>
            <a:br>
              <a:rPr lang="en-US" dirty="0"/>
            </a:br>
            <a:br>
              <a:rPr lang="en-US" dirty="0"/>
            </a:br>
            <a:br>
              <a:rPr lang="en-US" dirty="0"/>
            </a:br>
            <a:r>
              <a:rPr lang="en-US" sz="7300" dirty="0"/>
              <a:t>Mike Bennett</a:t>
            </a:r>
            <a:br>
              <a:rPr lang="en-US" sz="7300" dirty="0"/>
            </a:br>
            <a:r>
              <a:rPr lang="en-US" sz="6700" dirty="0"/>
              <a:t>Hypercube Ltd – a member of the Semantic Shed</a:t>
            </a:r>
            <a:br>
              <a:rPr lang="en-US" sz="6700" dirty="0"/>
            </a:br>
            <a:r>
              <a:rPr lang="en-US" sz="6700" dirty="0">
                <a:hlinkClick r:id="rId2"/>
              </a:rPr>
              <a:t>www.hypercube.co.uk</a:t>
            </a:r>
            <a:r>
              <a:rPr lang="en-US" sz="6700" dirty="0"/>
              <a:t> </a:t>
            </a:r>
            <a:endParaRPr lang="en-US" dirty="0"/>
          </a:p>
        </p:txBody>
      </p:sp>
      <p:sp>
        <p:nvSpPr>
          <p:cNvPr id="3" name="Slide Number Placeholder 2">
            <a:extLst>
              <a:ext uri="{FF2B5EF4-FFF2-40B4-BE49-F238E27FC236}">
                <a16:creationId xmlns:a16="http://schemas.microsoft.com/office/drawing/2014/main" id="{EAC0B119-BC92-4D60-980C-C42DF9A3ED1E}"/>
              </a:ext>
            </a:extLst>
          </p:cNvPr>
          <p:cNvSpPr>
            <a:spLocks noGrp="1"/>
          </p:cNvSpPr>
          <p:nvPr>
            <p:ph type="sldNum" sz="quarter" idx="2"/>
          </p:nvPr>
        </p:nvSpPr>
        <p:spPr/>
        <p:txBody>
          <a:bodyPr/>
          <a:lstStyle/>
          <a:p>
            <a:fld id="{86CB4B4D-7CA3-9044-876B-883B54F8677D}" type="slidenum">
              <a:rPr lang="en-US" smtClean="0"/>
              <a:t>193</a:t>
            </a:fld>
            <a:endParaRPr lang="en-US"/>
          </a:p>
        </p:txBody>
      </p:sp>
    </p:spTree>
    <p:extLst>
      <p:ext uri="{BB962C8B-B14F-4D97-AF65-F5344CB8AC3E}">
        <p14:creationId xmlns:p14="http://schemas.microsoft.com/office/powerpoint/2010/main" val="116226989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92E1D-C01F-4910-A8BB-4DD6EF2ECCA1}"/>
              </a:ext>
            </a:extLst>
          </p:cNvPr>
          <p:cNvSpPr>
            <a:spLocks noGrp="1"/>
          </p:cNvSpPr>
          <p:nvPr>
            <p:ph type="title"/>
          </p:nvPr>
        </p:nvSpPr>
        <p:spPr/>
        <p:txBody>
          <a:bodyPr/>
          <a:lstStyle/>
          <a:p>
            <a:r>
              <a:rPr lang="en-US" dirty="0"/>
              <a:t>Overview</a:t>
            </a:r>
          </a:p>
        </p:txBody>
      </p:sp>
      <p:sp>
        <p:nvSpPr>
          <p:cNvPr id="3" name="Text Placeholder 2">
            <a:extLst>
              <a:ext uri="{FF2B5EF4-FFF2-40B4-BE49-F238E27FC236}">
                <a16:creationId xmlns:a16="http://schemas.microsoft.com/office/drawing/2014/main" id="{C47161E4-ECBB-4B35-A7C3-463838055ACC}"/>
              </a:ext>
            </a:extLst>
          </p:cNvPr>
          <p:cNvSpPr>
            <a:spLocks noGrp="1"/>
          </p:cNvSpPr>
          <p:nvPr>
            <p:ph type="body" idx="1"/>
          </p:nvPr>
        </p:nvSpPr>
        <p:spPr/>
        <p:txBody>
          <a:bodyPr>
            <a:normAutofit fontScale="77500" lnSpcReduction="20000"/>
          </a:bodyPr>
          <a:lstStyle/>
          <a:p>
            <a:pPr rtl="0" latinLnBrk="0"/>
            <a:r>
              <a:rPr lang="en-US" sz="6000" b="0" i="0" u="none" strike="noStrike" cap="none" spc="0" baseline="0" dirty="0">
                <a:ln>
                  <a:noFill/>
                </a:ln>
                <a:solidFill>
                  <a:srgbClr val="000000"/>
                </a:solidFill>
                <a:effectLst/>
                <a:uFillTx/>
                <a:latin typeface="3ds"/>
                <a:ea typeface="3ds"/>
                <a:cs typeface="3ds"/>
                <a:sym typeface="3ds"/>
              </a:rPr>
              <a:t>Most organizations have disconnected systems of people, processes, and information. </a:t>
            </a:r>
            <a:endParaRPr lang="en-US" sz="6000" dirty="0">
              <a:effectLst/>
            </a:endParaRPr>
          </a:p>
          <a:p>
            <a:pPr rtl="0" latinLnBrk="0"/>
            <a:r>
              <a:rPr lang="en-US" sz="6000" b="0" i="0" u="none" strike="noStrike" cap="none" spc="0" baseline="0" dirty="0">
                <a:ln>
                  <a:noFill/>
                </a:ln>
                <a:solidFill>
                  <a:srgbClr val="000000"/>
                </a:solidFill>
                <a:effectLst/>
                <a:uFillTx/>
                <a:latin typeface="3ds"/>
                <a:ea typeface="3ds"/>
                <a:cs typeface="3ds"/>
                <a:sym typeface="3ds"/>
              </a:rPr>
              <a:t>Concept models of the real world can help. </a:t>
            </a:r>
            <a:endParaRPr lang="en-US" dirty="0">
              <a:effectLst/>
            </a:endParaRPr>
          </a:p>
          <a:p>
            <a:pPr rtl="0" latinLnBrk="0"/>
            <a:r>
              <a:rPr lang="en-US" sz="6000" b="0" i="0" u="none" strike="noStrike" cap="none" spc="0" baseline="0" dirty="0">
                <a:ln>
                  <a:noFill/>
                </a:ln>
                <a:solidFill>
                  <a:srgbClr val="000000"/>
                </a:solidFill>
                <a:effectLst/>
                <a:uFillTx/>
                <a:latin typeface="3ds"/>
                <a:ea typeface="3ds"/>
                <a:cs typeface="3ds"/>
                <a:sym typeface="3ds"/>
              </a:rPr>
              <a:t>Cameo Concept Modeler (CCM) harmonizes concept models and systems engineering.</a:t>
            </a:r>
            <a:endParaRPr lang="en-US" dirty="0">
              <a:effectLst/>
            </a:endParaRPr>
          </a:p>
          <a:p>
            <a:pPr rtl="0" latinLnBrk="0"/>
            <a:r>
              <a:rPr lang="en-US" sz="6000" b="0" i="0" u="none" strike="noStrike" cap="none" spc="0" baseline="0" dirty="0">
                <a:ln>
                  <a:noFill/>
                </a:ln>
                <a:solidFill>
                  <a:srgbClr val="000000"/>
                </a:solidFill>
                <a:effectLst/>
                <a:uFillTx/>
                <a:latin typeface="3ds"/>
                <a:ea typeface="3ds"/>
                <a:cs typeface="3ds"/>
                <a:sym typeface="3ds"/>
              </a:rPr>
              <a:t>This tutorial is aimed at business analysts, ontologists and others with an interest in formal concept modeling.</a:t>
            </a:r>
            <a:endParaRPr lang="en-US" dirty="0">
              <a:effectLst/>
            </a:endParaRPr>
          </a:p>
          <a:p>
            <a:pPr rtl="0" latinLnBrk="0"/>
            <a:r>
              <a:rPr lang="en-US" sz="6000" b="0" i="0" u="none" strike="noStrike" cap="none" spc="0" baseline="0" dirty="0">
                <a:ln>
                  <a:noFill/>
                </a:ln>
                <a:solidFill>
                  <a:srgbClr val="000000"/>
                </a:solidFill>
                <a:effectLst/>
                <a:uFillTx/>
                <a:latin typeface="3ds"/>
                <a:ea typeface="3ds"/>
                <a:cs typeface="3ds"/>
                <a:sym typeface="3ds"/>
              </a:rPr>
              <a:t>The tutorial gives a basic grounding in concept modeling with hands-on illustrations of common concept modeling techniques and solutions to common data integration problems that these can address.</a:t>
            </a:r>
            <a:endParaRPr lang="en-US" dirty="0">
              <a:effectLst/>
            </a:endParaRPr>
          </a:p>
        </p:txBody>
      </p:sp>
      <p:sp>
        <p:nvSpPr>
          <p:cNvPr id="4" name="Slide Number Placeholder 3">
            <a:extLst>
              <a:ext uri="{FF2B5EF4-FFF2-40B4-BE49-F238E27FC236}">
                <a16:creationId xmlns:a16="http://schemas.microsoft.com/office/drawing/2014/main" id="{E6075FB5-0F55-4727-9369-145AD3ACE4C1}"/>
              </a:ext>
            </a:extLst>
          </p:cNvPr>
          <p:cNvSpPr>
            <a:spLocks noGrp="1"/>
          </p:cNvSpPr>
          <p:nvPr>
            <p:ph type="sldNum" sz="quarter" idx="2"/>
          </p:nvPr>
        </p:nvSpPr>
        <p:spPr/>
        <p:txBody>
          <a:bodyPr/>
          <a:lstStyle/>
          <a:p>
            <a:fld id="{86CB4B4D-7CA3-9044-876B-883B54F8677D}" type="slidenum">
              <a:rPr lang="en-US" smtClean="0"/>
              <a:t>2</a:t>
            </a:fld>
            <a:endParaRPr lang="en-US"/>
          </a:p>
        </p:txBody>
      </p:sp>
    </p:spTree>
    <p:extLst>
      <p:ext uri="{BB962C8B-B14F-4D97-AF65-F5344CB8AC3E}">
        <p14:creationId xmlns:p14="http://schemas.microsoft.com/office/powerpoint/2010/main" val="2658197292"/>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9FC51-7C16-41A3-9C4B-DC608EE164F9}"/>
              </a:ext>
            </a:extLst>
          </p:cNvPr>
          <p:cNvSpPr>
            <a:spLocks noGrp="1"/>
          </p:cNvSpPr>
          <p:nvPr>
            <p:ph type="title"/>
          </p:nvPr>
        </p:nvSpPr>
        <p:spPr>
          <a:xfrm>
            <a:off x="3962400" y="12966"/>
            <a:ext cx="16459200" cy="2286000"/>
          </a:xfrm>
        </p:spPr>
        <p:txBody>
          <a:bodyPr/>
          <a:lstStyle/>
          <a:p>
            <a:r>
              <a:rPr lang="en-US" sz="6600" dirty="0">
                <a:ea typeface="+mj-ea"/>
                <a:cs typeface="+mj-cs"/>
              </a:rPr>
              <a:t>Landing Places Venn Diagram</a:t>
            </a:r>
            <a:endParaRPr lang="en-US" dirty="0"/>
          </a:p>
        </p:txBody>
      </p:sp>
      <p:sp>
        <p:nvSpPr>
          <p:cNvPr id="3" name="Oval 2">
            <a:extLst>
              <a:ext uri="{FF2B5EF4-FFF2-40B4-BE49-F238E27FC236}">
                <a16:creationId xmlns:a16="http://schemas.microsoft.com/office/drawing/2014/main" id="{63304DBC-C8E8-4BD2-9E90-23417EE3F5C2}"/>
              </a:ext>
            </a:extLst>
          </p:cNvPr>
          <p:cNvSpPr/>
          <p:nvPr/>
        </p:nvSpPr>
        <p:spPr>
          <a:xfrm>
            <a:off x="4849908" y="4881284"/>
            <a:ext cx="14269640" cy="268268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en-US" sz="6400"/>
          </a:p>
        </p:txBody>
      </p:sp>
      <p:sp>
        <p:nvSpPr>
          <p:cNvPr id="4" name="Oval 3">
            <a:extLst>
              <a:ext uri="{FF2B5EF4-FFF2-40B4-BE49-F238E27FC236}">
                <a16:creationId xmlns:a16="http://schemas.microsoft.com/office/drawing/2014/main" id="{0C498029-4DFA-4A4A-8EE4-9BEEB68FCEFD}"/>
              </a:ext>
            </a:extLst>
          </p:cNvPr>
          <p:cNvSpPr/>
          <p:nvPr/>
        </p:nvSpPr>
        <p:spPr>
          <a:xfrm>
            <a:off x="4849907" y="7994280"/>
            <a:ext cx="14269642" cy="268268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en-US" sz="6400"/>
          </a:p>
        </p:txBody>
      </p:sp>
      <p:sp>
        <p:nvSpPr>
          <p:cNvPr id="5" name="Oval 4">
            <a:extLst>
              <a:ext uri="{FF2B5EF4-FFF2-40B4-BE49-F238E27FC236}">
                <a16:creationId xmlns:a16="http://schemas.microsoft.com/office/drawing/2014/main" id="{61C9CB75-BABD-4199-B96D-C710C664D580}"/>
              </a:ext>
            </a:extLst>
          </p:cNvPr>
          <p:cNvSpPr/>
          <p:nvPr/>
        </p:nvSpPr>
        <p:spPr>
          <a:xfrm>
            <a:off x="12750055" y="3039031"/>
            <a:ext cx="4336678" cy="925157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en-US" sz="6400"/>
          </a:p>
        </p:txBody>
      </p:sp>
      <p:sp>
        <p:nvSpPr>
          <p:cNvPr id="6" name="Oval 5">
            <a:extLst>
              <a:ext uri="{FF2B5EF4-FFF2-40B4-BE49-F238E27FC236}">
                <a16:creationId xmlns:a16="http://schemas.microsoft.com/office/drawing/2014/main" id="{D489A66C-1008-4270-A4AB-574D0F97084B}"/>
              </a:ext>
            </a:extLst>
          </p:cNvPr>
          <p:cNvSpPr/>
          <p:nvPr/>
        </p:nvSpPr>
        <p:spPr>
          <a:xfrm>
            <a:off x="7297269" y="3039032"/>
            <a:ext cx="4336678" cy="925158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en-US" sz="6400"/>
          </a:p>
        </p:txBody>
      </p:sp>
      <p:sp>
        <p:nvSpPr>
          <p:cNvPr id="7" name="TextBox 6">
            <a:extLst>
              <a:ext uri="{FF2B5EF4-FFF2-40B4-BE49-F238E27FC236}">
                <a16:creationId xmlns:a16="http://schemas.microsoft.com/office/drawing/2014/main" id="{D8CBE719-E29A-405B-83FA-0370CF43017C}"/>
              </a:ext>
            </a:extLst>
          </p:cNvPr>
          <p:cNvSpPr txBox="1"/>
          <p:nvPr/>
        </p:nvSpPr>
        <p:spPr>
          <a:xfrm>
            <a:off x="7914395" y="3765304"/>
            <a:ext cx="3233578" cy="1077218"/>
          </a:xfrm>
          <a:prstGeom prst="rect">
            <a:avLst/>
          </a:prstGeom>
          <a:noFill/>
        </p:spPr>
        <p:txBody>
          <a:bodyPr wrap="none" rtlCol="0">
            <a:spAutoFit/>
          </a:bodyPr>
          <a:lstStyle/>
          <a:p>
            <a:pPr algn="ctr"/>
            <a:r>
              <a:rPr lang="en-US" dirty="0"/>
              <a:t>Things that are </a:t>
            </a:r>
          </a:p>
          <a:p>
            <a:pPr algn="ctr"/>
            <a:r>
              <a:rPr lang="en-US" dirty="0"/>
              <a:t>solidly made</a:t>
            </a:r>
          </a:p>
        </p:txBody>
      </p:sp>
      <p:sp>
        <p:nvSpPr>
          <p:cNvPr id="8" name="TextBox 7">
            <a:extLst>
              <a:ext uri="{FF2B5EF4-FFF2-40B4-BE49-F238E27FC236}">
                <a16:creationId xmlns:a16="http://schemas.microsoft.com/office/drawing/2014/main" id="{F06CF4E5-853F-48BA-9115-B42BAF2673AF}"/>
              </a:ext>
            </a:extLst>
          </p:cNvPr>
          <p:cNvSpPr txBox="1"/>
          <p:nvPr/>
        </p:nvSpPr>
        <p:spPr>
          <a:xfrm>
            <a:off x="13378005" y="3756342"/>
            <a:ext cx="3233578" cy="1077218"/>
          </a:xfrm>
          <a:prstGeom prst="rect">
            <a:avLst/>
          </a:prstGeom>
          <a:noFill/>
        </p:spPr>
        <p:txBody>
          <a:bodyPr wrap="none" rtlCol="0">
            <a:spAutoFit/>
          </a:bodyPr>
          <a:lstStyle/>
          <a:p>
            <a:pPr algn="ctr"/>
            <a:r>
              <a:rPr lang="en-US" dirty="0"/>
              <a:t>Things that are </a:t>
            </a:r>
          </a:p>
          <a:p>
            <a:pPr algn="ctr"/>
            <a:r>
              <a:rPr lang="en-US" dirty="0"/>
              <a:t>open</a:t>
            </a:r>
          </a:p>
        </p:txBody>
      </p:sp>
      <p:sp>
        <p:nvSpPr>
          <p:cNvPr id="9" name="TextBox 8">
            <a:extLst>
              <a:ext uri="{FF2B5EF4-FFF2-40B4-BE49-F238E27FC236}">
                <a16:creationId xmlns:a16="http://schemas.microsoft.com/office/drawing/2014/main" id="{B5A223AF-E67A-4378-BB4E-CCA974EA6284}"/>
              </a:ext>
            </a:extLst>
          </p:cNvPr>
          <p:cNvSpPr txBox="1"/>
          <p:nvPr/>
        </p:nvSpPr>
        <p:spPr>
          <a:xfrm>
            <a:off x="5064719" y="5674918"/>
            <a:ext cx="3348994" cy="1077218"/>
          </a:xfrm>
          <a:prstGeom prst="rect">
            <a:avLst/>
          </a:prstGeom>
          <a:noFill/>
        </p:spPr>
        <p:txBody>
          <a:bodyPr wrap="none" rtlCol="0">
            <a:spAutoFit/>
          </a:bodyPr>
          <a:lstStyle/>
          <a:p>
            <a:pPr algn="ctr"/>
            <a:r>
              <a:rPr lang="en-US" dirty="0"/>
              <a:t>Things that are </a:t>
            </a:r>
          </a:p>
          <a:p>
            <a:pPr algn="ctr"/>
            <a:r>
              <a:rPr lang="en-US" dirty="0"/>
              <a:t>parallel to shore</a:t>
            </a:r>
          </a:p>
        </p:txBody>
      </p:sp>
      <p:sp>
        <p:nvSpPr>
          <p:cNvPr id="10" name="TextBox 9">
            <a:extLst>
              <a:ext uri="{FF2B5EF4-FFF2-40B4-BE49-F238E27FC236}">
                <a16:creationId xmlns:a16="http://schemas.microsoft.com/office/drawing/2014/main" id="{441B7D42-4267-4B43-8EF3-73B2E31716F9}"/>
              </a:ext>
            </a:extLst>
          </p:cNvPr>
          <p:cNvSpPr txBox="1"/>
          <p:nvPr/>
        </p:nvSpPr>
        <p:spPr>
          <a:xfrm>
            <a:off x="4990022" y="8750848"/>
            <a:ext cx="4145687" cy="1077218"/>
          </a:xfrm>
          <a:prstGeom prst="rect">
            <a:avLst/>
          </a:prstGeom>
          <a:noFill/>
        </p:spPr>
        <p:txBody>
          <a:bodyPr wrap="none" rtlCol="0">
            <a:spAutoFit/>
          </a:bodyPr>
          <a:lstStyle/>
          <a:p>
            <a:pPr algn="ctr"/>
            <a:r>
              <a:rPr lang="en-US" dirty="0"/>
              <a:t>Things that are </a:t>
            </a:r>
          </a:p>
          <a:p>
            <a:pPr algn="ctr"/>
            <a:r>
              <a:rPr lang="en-US" dirty="0"/>
              <a:t>Not parallel to shore</a:t>
            </a:r>
          </a:p>
        </p:txBody>
      </p:sp>
      <p:sp>
        <p:nvSpPr>
          <p:cNvPr id="11" name="TextBox 10">
            <a:extLst>
              <a:ext uri="{FF2B5EF4-FFF2-40B4-BE49-F238E27FC236}">
                <a16:creationId xmlns:a16="http://schemas.microsoft.com/office/drawing/2014/main" id="{80C4F2D5-7ADC-416A-B988-A1BB991ED5E9}"/>
              </a:ext>
            </a:extLst>
          </p:cNvPr>
          <p:cNvSpPr txBox="1"/>
          <p:nvPr/>
        </p:nvSpPr>
        <p:spPr>
          <a:xfrm>
            <a:off x="13440896" y="8861250"/>
            <a:ext cx="2590240" cy="830997"/>
          </a:xfrm>
          <a:prstGeom prst="rect">
            <a:avLst/>
          </a:prstGeom>
          <a:noFill/>
        </p:spPr>
        <p:txBody>
          <a:bodyPr wrap="square" rtlCol="0">
            <a:spAutoFit/>
          </a:bodyPr>
          <a:lstStyle/>
          <a:p>
            <a:pPr algn="ctr"/>
            <a:r>
              <a:rPr lang="en-US" sz="4800" dirty="0"/>
              <a:t>Pier</a:t>
            </a:r>
          </a:p>
        </p:txBody>
      </p:sp>
      <p:sp>
        <p:nvSpPr>
          <p:cNvPr id="12" name="TextBox 11">
            <a:extLst>
              <a:ext uri="{FF2B5EF4-FFF2-40B4-BE49-F238E27FC236}">
                <a16:creationId xmlns:a16="http://schemas.microsoft.com/office/drawing/2014/main" id="{6464920F-88C3-4F20-94D3-FDB105AB8891}"/>
              </a:ext>
            </a:extLst>
          </p:cNvPr>
          <p:cNvSpPr txBox="1"/>
          <p:nvPr/>
        </p:nvSpPr>
        <p:spPr>
          <a:xfrm>
            <a:off x="8169646" y="8861246"/>
            <a:ext cx="2590240" cy="830997"/>
          </a:xfrm>
          <a:prstGeom prst="rect">
            <a:avLst/>
          </a:prstGeom>
          <a:noFill/>
        </p:spPr>
        <p:txBody>
          <a:bodyPr wrap="square" rtlCol="0">
            <a:spAutoFit/>
          </a:bodyPr>
          <a:lstStyle/>
          <a:p>
            <a:pPr algn="ctr"/>
            <a:r>
              <a:rPr lang="en-US" sz="4800" dirty="0"/>
              <a:t>Jetty</a:t>
            </a:r>
          </a:p>
        </p:txBody>
      </p:sp>
      <p:sp>
        <p:nvSpPr>
          <p:cNvPr id="13" name="TextBox 12">
            <a:extLst>
              <a:ext uri="{FF2B5EF4-FFF2-40B4-BE49-F238E27FC236}">
                <a16:creationId xmlns:a16="http://schemas.microsoft.com/office/drawing/2014/main" id="{6F938743-FD39-4D1C-80FB-7162C9D2A521}"/>
              </a:ext>
            </a:extLst>
          </p:cNvPr>
          <p:cNvSpPr txBox="1"/>
          <p:nvPr/>
        </p:nvSpPr>
        <p:spPr>
          <a:xfrm>
            <a:off x="8169646" y="5734782"/>
            <a:ext cx="2590240" cy="830997"/>
          </a:xfrm>
          <a:prstGeom prst="rect">
            <a:avLst/>
          </a:prstGeom>
          <a:noFill/>
        </p:spPr>
        <p:txBody>
          <a:bodyPr wrap="square" rtlCol="0">
            <a:spAutoFit/>
          </a:bodyPr>
          <a:lstStyle/>
          <a:p>
            <a:pPr algn="ctr"/>
            <a:r>
              <a:rPr lang="en-US" sz="4800" dirty="0"/>
              <a:t>Quay</a:t>
            </a:r>
          </a:p>
        </p:txBody>
      </p:sp>
      <p:sp>
        <p:nvSpPr>
          <p:cNvPr id="14" name="TextBox 13">
            <a:extLst>
              <a:ext uri="{FF2B5EF4-FFF2-40B4-BE49-F238E27FC236}">
                <a16:creationId xmlns:a16="http://schemas.microsoft.com/office/drawing/2014/main" id="{CE6D0D55-DE26-4CE8-B5B3-391C5D201935}"/>
              </a:ext>
            </a:extLst>
          </p:cNvPr>
          <p:cNvSpPr txBox="1"/>
          <p:nvPr/>
        </p:nvSpPr>
        <p:spPr>
          <a:xfrm>
            <a:off x="13440896" y="5734782"/>
            <a:ext cx="2590240" cy="830997"/>
          </a:xfrm>
          <a:prstGeom prst="rect">
            <a:avLst/>
          </a:prstGeom>
          <a:noFill/>
        </p:spPr>
        <p:txBody>
          <a:bodyPr wrap="square" rtlCol="0">
            <a:spAutoFit/>
          </a:bodyPr>
          <a:lstStyle/>
          <a:p>
            <a:pPr algn="ctr"/>
            <a:r>
              <a:rPr lang="en-US" sz="4800" dirty="0"/>
              <a:t>Wharf</a:t>
            </a:r>
          </a:p>
        </p:txBody>
      </p:sp>
      <p:sp>
        <p:nvSpPr>
          <p:cNvPr id="15" name="Oval 14">
            <a:extLst>
              <a:ext uri="{FF2B5EF4-FFF2-40B4-BE49-F238E27FC236}">
                <a16:creationId xmlns:a16="http://schemas.microsoft.com/office/drawing/2014/main" id="{D66FA449-A2A8-4D1E-A992-B6B7625C2BFE}"/>
              </a:ext>
            </a:extLst>
          </p:cNvPr>
          <p:cNvSpPr/>
          <p:nvPr/>
        </p:nvSpPr>
        <p:spPr>
          <a:xfrm>
            <a:off x="4310213" y="2487710"/>
            <a:ext cx="15453302" cy="1036768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en-US" sz="6400"/>
          </a:p>
        </p:txBody>
      </p:sp>
      <p:sp>
        <p:nvSpPr>
          <p:cNvPr id="16" name="TextBox 15">
            <a:extLst>
              <a:ext uri="{FF2B5EF4-FFF2-40B4-BE49-F238E27FC236}">
                <a16:creationId xmlns:a16="http://schemas.microsoft.com/office/drawing/2014/main" id="{97BFD0E7-675B-4BF1-B71F-B1074A51296D}"/>
              </a:ext>
            </a:extLst>
          </p:cNvPr>
          <p:cNvSpPr txBox="1"/>
          <p:nvPr/>
        </p:nvSpPr>
        <p:spPr>
          <a:xfrm>
            <a:off x="4279915" y="7164444"/>
            <a:ext cx="3780202" cy="1077218"/>
          </a:xfrm>
          <a:prstGeom prst="rect">
            <a:avLst/>
          </a:prstGeom>
          <a:noFill/>
        </p:spPr>
        <p:txBody>
          <a:bodyPr wrap="none" rtlCol="0">
            <a:spAutoFit/>
          </a:bodyPr>
          <a:lstStyle/>
          <a:p>
            <a:r>
              <a:rPr lang="en-US" dirty="0"/>
              <a:t>Things where you </a:t>
            </a:r>
          </a:p>
          <a:p>
            <a:r>
              <a:rPr lang="en-US" dirty="0"/>
              <a:t>can land a boat</a:t>
            </a:r>
          </a:p>
        </p:txBody>
      </p:sp>
      <p:sp>
        <p:nvSpPr>
          <p:cNvPr id="18" name="Slide Number Placeholder 17">
            <a:extLst>
              <a:ext uri="{FF2B5EF4-FFF2-40B4-BE49-F238E27FC236}">
                <a16:creationId xmlns:a16="http://schemas.microsoft.com/office/drawing/2014/main" id="{6FAC85DE-95EA-4525-A37A-4D50DFBCF12B}"/>
              </a:ext>
            </a:extLst>
          </p:cNvPr>
          <p:cNvSpPr>
            <a:spLocks noGrp="1"/>
          </p:cNvSpPr>
          <p:nvPr>
            <p:ph type="sldNum" sz="quarter" idx="12"/>
          </p:nvPr>
        </p:nvSpPr>
        <p:spPr/>
        <p:txBody>
          <a:bodyPr/>
          <a:lstStyle/>
          <a:p>
            <a:pPr>
              <a:defRPr/>
            </a:pPr>
            <a:fld id="{A8F77ACA-F70E-FC48-8F8E-3B3052250F48}" type="slidenum">
              <a:rPr lang="en-US" smtClean="0"/>
              <a:pPr>
                <a:defRPr/>
              </a:pPr>
              <a:t>20</a:t>
            </a:fld>
            <a:endParaRPr lang="en-US"/>
          </a:p>
        </p:txBody>
      </p:sp>
    </p:spTree>
    <p:extLst>
      <p:ext uri="{BB962C8B-B14F-4D97-AF65-F5344CB8AC3E}">
        <p14:creationId xmlns:p14="http://schemas.microsoft.com/office/powerpoint/2010/main" val="1707204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9FC51-7C16-41A3-9C4B-DC608EE164F9}"/>
              </a:ext>
            </a:extLst>
          </p:cNvPr>
          <p:cNvSpPr>
            <a:spLocks noGrp="1"/>
          </p:cNvSpPr>
          <p:nvPr>
            <p:ph type="title"/>
          </p:nvPr>
        </p:nvSpPr>
        <p:spPr>
          <a:xfrm>
            <a:off x="4305300" y="2146916"/>
            <a:ext cx="15773400" cy="1988344"/>
          </a:xfrm>
        </p:spPr>
        <p:txBody>
          <a:bodyPr/>
          <a:lstStyle/>
          <a:p>
            <a:r>
              <a:rPr lang="en-US" sz="6600" dirty="0">
                <a:ea typeface="+mj-ea"/>
                <a:cs typeface="+mj-cs"/>
              </a:rPr>
              <a:t>Modified Venn Diagram</a:t>
            </a:r>
            <a:endParaRPr lang="en-US" dirty="0"/>
          </a:p>
        </p:txBody>
      </p:sp>
      <p:sp>
        <p:nvSpPr>
          <p:cNvPr id="7" name="TextBox 6">
            <a:extLst>
              <a:ext uri="{FF2B5EF4-FFF2-40B4-BE49-F238E27FC236}">
                <a16:creationId xmlns:a16="http://schemas.microsoft.com/office/drawing/2014/main" id="{D8CBE719-E29A-405B-83FA-0370CF43017C}"/>
              </a:ext>
            </a:extLst>
          </p:cNvPr>
          <p:cNvSpPr txBox="1"/>
          <p:nvPr/>
        </p:nvSpPr>
        <p:spPr>
          <a:xfrm>
            <a:off x="9428003" y="4134184"/>
            <a:ext cx="3233578" cy="1077218"/>
          </a:xfrm>
          <a:prstGeom prst="rect">
            <a:avLst/>
          </a:prstGeom>
          <a:noFill/>
        </p:spPr>
        <p:txBody>
          <a:bodyPr wrap="none" rtlCol="0">
            <a:spAutoFit/>
          </a:bodyPr>
          <a:lstStyle/>
          <a:p>
            <a:pPr algn="ctr"/>
            <a:r>
              <a:rPr lang="en-US" dirty="0"/>
              <a:t>Things that are </a:t>
            </a:r>
          </a:p>
          <a:p>
            <a:pPr algn="ctr"/>
            <a:r>
              <a:rPr lang="en-US" dirty="0"/>
              <a:t>solidly made</a:t>
            </a:r>
          </a:p>
        </p:txBody>
      </p:sp>
      <p:sp>
        <p:nvSpPr>
          <p:cNvPr id="8" name="TextBox 7">
            <a:extLst>
              <a:ext uri="{FF2B5EF4-FFF2-40B4-BE49-F238E27FC236}">
                <a16:creationId xmlns:a16="http://schemas.microsoft.com/office/drawing/2014/main" id="{F06CF4E5-853F-48BA-9115-B42BAF2673AF}"/>
              </a:ext>
            </a:extLst>
          </p:cNvPr>
          <p:cNvSpPr txBox="1"/>
          <p:nvPr/>
        </p:nvSpPr>
        <p:spPr>
          <a:xfrm>
            <a:off x="14184475" y="4158806"/>
            <a:ext cx="3233578" cy="1077218"/>
          </a:xfrm>
          <a:prstGeom prst="rect">
            <a:avLst/>
          </a:prstGeom>
          <a:noFill/>
        </p:spPr>
        <p:txBody>
          <a:bodyPr wrap="none" rtlCol="0">
            <a:spAutoFit/>
          </a:bodyPr>
          <a:lstStyle/>
          <a:p>
            <a:pPr algn="ctr"/>
            <a:r>
              <a:rPr lang="en-US" dirty="0"/>
              <a:t>Things that are </a:t>
            </a:r>
          </a:p>
          <a:p>
            <a:pPr algn="ctr"/>
            <a:r>
              <a:rPr lang="en-US" dirty="0"/>
              <a:t>open</a:t>
            </a:r>
          </a:p>
        </p:txBody>
      </p:sp>
      <p:sp>
        <p:nvSpPr>
          <p:cNvPr id="9" name="TextBox 8">
            <a:extLst>
              <a:ext uri="{FF2B5EF4-FFF2-40B4-BE49-F238E27FC236}">
                <a16:creationId xmlns:a16="http://schemas.microsoft.com/office/drawing/2014/main" id="{B5A223AF-E67A-4378-BB4E-CCA974EA6284}"/>
              </a:ext>
            </a:extLst>
          </p:cNvPr>
          <p:cNvSpPr txBox="1"/>
          <p:nvPr/>
        </p:nvSpPr>
        <p:spPr>
          <a:xfrm>
            <a:off x="5313992" y="6243076"/>
            <a:ext cx="3348994" cy="1077218"/>
          </a:xfrm>
          <a:prstGeom prst="rect">
            <a:avLst/>
          </a:prstGeom>
          <a:noFill/>
        </p:spPr>
        <p:txBody>
          <a:bodyPr wrap="none" rtlCol="0">
            <a:spAutoFit/>
          </a:bodyPr>
          <a:lstStyle/>
          <a:p>
            <a:pPr algn="r"/>
            <a:r>
              <a:rPr lang="en-US" dirty="0"/>
              <a:t>Things that are</a:t>
            </a:r>
          </a:p>
          <a:p>
            <a:pPr algn="r"/>
            <a:r>
              <a:rPr lang="en-US" dirty="0"/>
              <a:t>parallel to shore</a:t>
            </a:r>
          </a:p>
        </p:txBody>
      </p:sp>
      <p:sp>
        <p:nvSpPr>
          <p:cNvPr id="10" name="TextBox 9">
            <a:extLst>
              <a:ext uri="{FF2B5EF4-FFF2-40B4-BE49-F238E27FC236}">
                <a16:creationId xmlns:a16="http://schemas.microsoft.com/office/drawing/2014/main" id="{441B7D42-4267-4B43-8EF3-73B2E31716F9}"/>
              </a:ext>
            </a:extLst>
          </p:cNvPr>
          <p:cNvSpPr txBox="1"/>
          <p:nvPr/>
        </p:nvSpPr>
        <p:spPr>
          <a:xfrm>
            <a:off x="4565470" y="9019838"/>
            <a:ext cx="4099199" cy="1077218"/>
          </a:xfrm>
          <a:prstGeom prst="rect">
            <a:avLst/>
          </a:prstGeom>
          <a:noFill/>
        </p:spPr>
        <p:txBody>
          <a:bodyPr wrap="none" rtlCol="0">
            <a:spAutoFit/>
          </a:bodyPr>
          <a:lstStyle/>
          <a:p>
            <a:pPr algn="r"/>
            <a:r>
              <a:rPr lang="en-US" dirty="0"/>
              <a:t>Things that are</a:t>
            </a:r>
          </a:p>
          <a:p>
            <a:pPr algn="r"/>
            <a:r>
              <a:rPr lang="en-US" dirty="0"/>
              <a:t>not parallel to shore</a:t>
            </a:r>
          </a:p>
        </p:txBody>
      </p:sp>
      <p:sp>
        <p:nvSpPr>
          <p:cNvPr id="11" name="TextBox 10">
            <a:extLst>
              <a:ext uri="{FF2B5EF4-FFF2-40B4-BE49-F238E27FC236}">
                <a16:creationId xmlns:a16="http://schemas.microsoft.com/office/drawing/2014/main" id="{80C4F2D5-7ADC-416A-B988-A1BB991ED5E9}"/>
              </a:ext>
            </a:extLst>
          </p:cNvPr>
          <p:cNvSpPr txBox="1"/>
          <p:nvPr/>
        </p:nvSpPr>
        <p:spPr>
          <a:xfrm>
            <a:off x="14527584" y="9245972"/>
            <a:ext cx="2590240" cy="830997"/>
          </a:xfrm>
          <a:prstGeom prst="rect">
            <a:avLst/>
          </a:prstGeom>
          <a:noFill/>
        </p:spPr>
        <p:txBody>
          <a:bodyPr wrap="square" rtlCol="0">
            <a:spAutoFit/>
          </a:bodyPr>
          <a:lstStyle/>
          <a:p>
            <a:pPr algn="ctr"/>
            <a:r>
              <a:rPr lang="en-US" sz="4800" dirty="0"/>
              <a:t>Pier</a:t>
            </a:r>
          </a:p>
        </p:txBody>
      </p:sp>
      <p:sp>
        <p:nvSpPr>
          <p:cNvPr id="12" name="TextBox 11">
            <a:extLst>
              <a:ext uri="{FF2B5EF4-FFF2-40B4-BE49-F238E27FC236}">
                <a16:creationId xmlns:a16="http://schemas.microsoft.com/office/drawing/2014/main" id="{6464920F-88C3-4F20-94D3-FDB105AB8891}"/>
              </a:ext>
            </a:extLst>
          </p:cNvPr>
          <p:cNvSpPr txBox="1"/>
          <p:nvPr/>
        </p:nvSpPr>
        <p:spPr>
          <a:xfrm>
            <a:off x="9476212" y="9245968"/>
            <a:ext cx="2590240" cy="830997"/>
          </a:xfrm>
          <a:prstGeom prst="rect">
            <a:avLst/>
          </a:prstGeom>
          <a:noFill/>
        </p:spPr>
        <p:txBody>
          <a:bodyPr wrap="square" rtlCol="0">
            <a:spAutoFit/>
          </a:bodyPr>
          <a:lstStyle/>
          <a:p>
            <a:pPr algn="ctr"/>
            <a:r>
              <a:rPr lang="en-US" sz="4800" dirty="0"/>
              <a:t>Jetty</a:t>
            </a:r>
          </a:p>
        </p:txBody>
      </p:sp>
      <p:sp>
        <p:nvSpPr>
          <p:cNvPr id="13" name="TextBox 12">
            <a:extLst>
              <a:ext uri="{FF2B5EF4-FFF2-40B4-BE49-F238E27FC236}">
                <a16:creationId xmlns:a16="http://schemas.microsoft.com/office/drawing/2014/main" id="{6F938743-FD39-4D1C-80FB-7162C9D2A521}"/>
              </a:ext>
            </a:extLst>
          </p:cNvPr>
          <p:cNvSpPr txBox="1"/>
          <p:nvPr/>
        </p:nvSpPr>
        <p:spPr>
          <a:xfrm>
            <a:off x="9749674" y="6289244"/>
            <a:ext cx="2590240" cy="830997"/>
          </a:xfrm>
          <a:prstGeom prst="rect">
            <a:avLst/>
          </a:prstGeom>
          <a:noFill/>
        </p:spPr>
        <p:txBody>
          <a:bodyPr wrap="square" rtlCol="0">
            <a:spAutoFit/>
          </a:bodyPr>
          <a:lstStyle/>
          <a:p>
            <a:pPr algn="ctr"/>
            <a:r>
              <a:rPr lang="en-US" sz="4800" dirty="0"/>
              <a:t>Quay</a:t>
            </a:r>
          </a:p>
        </p:txBody>
      </p:sp>
      <p:sp>
        <p:nvSpPr>
          <p:cNvPr id="14" name="TextBox 13">
            <a:extLst>
              <a:ext uri="{FF2B5EF4-FFF2-40B4-BE49-F238E27FC236}">
                <a16:creationId xmlns:a16="http://schemas.microsoft.com/office/drawing/2014/main" id="{CE6D0D55-DE26-4CE8-B5B3-391C5D201935}"/>
              </a:ext>
            </a:extLst>
          </p:cNvPr>
          <p:cNvSpPr txBox="1"/>
          <p:nvPr/>
        </p:nvSpPr>
        <p:spPr>
          <a:xfrm>
            <a:off x="14483038" y="6289244"/>
            <a:ext cx="2590240" cy="830997"/>
          </a:xfrm>
          <a:prstGeom prst="rect">
            <a:avLst/>
          </a:prstGeom>
          <a:noFill/>
        </p:spPr>
        <p:txBody>
          <a:bodyPr wrap="square" rtlCol="0">
            <a:spAutoFit/>
          </a:bodyPr>
          <a:lstStyle/>
          <a:p>
            <a:pPr algn="ctr"/>
            <a:r>
              <a:rPr lang="en-US" sz="4800" dirty="0"/>
              <a:t>Wharf</a:t>
            </a:r>
          </a:p>
        </p:txBody>
      </p:sp>
      <p:sp>
        <p:nvSpPr>
          <p:cNvPr id="15" name="Rectangle 14">
            <a:extLst>
              <a:ext uri="{FF2B5EF4-FFF2-40B4-BE49-F238E27FC236}">
                <a16:creationId xmlns:a16="http://schemas.microsoft.com/office/drawing/2014/main" id="{513DB4E3-A639-4157-B4A6-939FE953223B}"/>
              </a:ext>
            </a:extLst>
          </p:cNvPr>
          <p:cNvSpPr/>
          <p:nvPr/>
        </p:nvSpPr>
        <p:spPr>
          <a:xfrm>
            <a:off x="8666347" y="5266688"/>
            <a:ext cx="4756898" cy="57956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en-US" sz="6400"/>
          </a:p>
        </p:txBody>
      </p:sp>
      <p:sp>
        <p:nvSpPr>
          <p:cNvPr id="16" name="Rectangle 15">
            <a:extLst>
              <a:ext uri="{FF2B5EF4-FFF2-40B4-BE49-F238E27FC236}">
                <a16:creationId xmlns:a16="http://schemas.microsoft.com/office/drawing/2014/main" id="{48A79D8E-1F83-47D9-A836-E8B7155BCF6B}"/>
              </a:ext>
            </a:extLst>
          </p:cNvPr>
          <p:cNvSpPr/>
          <p:nvPr/>
        </p:nvSpPr>
        <p:spPr>
          <a:xfrm>
            <a:off x="13423245" y="5266004"/>
            <a:ext cx="4746814" cy="57956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en-US" sz="6400"/>
          </a:p>
        </p:txBody>
      </p:sp>
      <p:sp>
        <p:nvSpPr>
          <p:cNvPr id="17" name="Rectangle 16">
            <a:extLst>
              <a:ext uri="{FF2B5EF4-FFF2-40B4-BE49-F238E27FC236}">
                <a16:creationId xmlns:a16="http://schemas.microsoft.com/office/drawing/2014/main" id="{152FB94A-EA06-433B-B315-B89C6F85FA95}"/>
              </a:ext>
            </a:extLst>
          </p:cNvPr>
          <p:cNvSpPr/>
          <p:nvPr/>
        </p:nvSpPr>
        <p:spPr>
          <a:xfrm>
            <a:off x="8662989" y="5266004"/>
            <a:ext cx="9507070" cy="28858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en-US" sz="6400"/>
          </a:p>
        </p:txBody>
      </p:sp>
      <p:sp>
        <p:nvSpPr>
          <p:cNvPr id="19" name="TextBox 18">
            <a:extLst>
              <a:ext uri="{FF2B5EF4-FFF2-40B4-BE49-F238E27FC236}">
                <a16:creationId xmlns:a16="http://schemas.microsoft.com/office/drawing/2014/main" id="{08C27DA8-036A-4E6B-ACEF-279E35DCA110}"/>
              </a:ext>
            </a:extLst>
          </p:cNvPr>
          <p:cNvSpPr txBox="1"/>
          <p:nvPr/>
        </p:nvSpPr>
        <p:spPr>
          <a:xfrm>
            <a:off x="4774003" y="4136520"/>
            <a:ext cx="3780202" cy="1077218"/>
          </a:xfrm>
          <a:prstGeom prst="rect">
            <a:avLst/>
          </a:prstGeom>
          <a:noFill/>
        </p:spPr>
        <p:txBody>
          <a:bodyPr wrap="none" rtlCol="0">
            <a:spAutoFit/>
          </a:bodyPr>
          <a:lstStyle/>
          <a:p>
            <a:r>
              <a:rPr lang="en-US" dirty="0"/>
              <a:t>Things where you </a:t>
            </a:r>
          </a:p>
          <a:p>
            <a:r>
              <a:rPr lang="en-US" dirty="0"/>
              <a:t>can land a boat</a:t>
            </a:r>
          </a:p>
        </p:txBody>
      </p:sp>
      <p:sp>
        <p:nvSpPr>
          <p:cNvPr id="20" name="Rectangle 19">
            <a:extLst>
              <a:ext uri="{FF2B5EF4-FFF2-40B4-BE49-F238E27FC236}">
                <a16:creationId xmlns:a16="http://schemas.microsoft.com/office/drawing/2014/main" id="{C3ACAA54-F6F5-448D-A370-03ED8BF40903}"/>
              </a:ext>
            </a:extLst>
          </p:cNvPr>
          <p:cNvSpPr/>
          <p:nvPr/>
        </p:nvSpPr>
        <p:spPr>
          <a:xfrm>
            <a:off x="4807042" y="4208575"/>
            <a:ext cx="14603504" cy="749857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en-US" sz="6400"/>
          </a:p>
        </p:txBody>
      </p:sp>
      <p:sp>
        <p:nvSpPr>
          <p:cNvPr id="4" name="Slide Number Placeholder 3">
            <a:extLst>
              <a:ext uri="{FF2B5EF4-FFF2-40B4-BE49-F238E27FC236}">
                <a16:creationId xmlns:a16="http://schemas.microsoft.com/office/drawing/2014/main" id="{460EE234-2FDB-487D-8545-24241B797731}"/>
              </a:ext>
            </a:extLst>
          </p:cNvPr>
          <p:cNvSpPr>
            <a:spLocks noGrp="1"/>
          </p:cNvSpPr>
          <p:nvPr>
            <p:ph type="sldNum" sz="quarter" idx="12"/>
          </p:nvPr>
        </p:nvSpPr>
        <p:spPr/>
        <p:txBody>
          <a:bodyPr/>
          <a:lstStyle/>
          <a:p>
            <a:pPr>
              <a:defRPr/>
            </a:pPr>
            <a:fld id="{A8F77ACA-F70E-FC48-8F8E-3B3052250F48}" type="slidenum">
              <a:rPr lang="en-US" smtClean="0"/>
              <a:pPr>
                <a:defRPr/>
              </a:pPr>
              <a:t>21</a:t>
            </a:fld>
            <a:endParaRPr lang="en-US"/>
          </a:p>
        </p:txBody>
      </p:sp>
    </p:spTree>
    <p:extLst>
      <p:ext uri="{BB962C8B-B14F-4D97-AF65-F5344CB8AC3E}">
        <p14:creationId xmlns:p14="http://schemas.microsoft.com/office/powerpoint/2010/main" val="864401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92E3A-A928-4697-9E17-88E60141BAFD}"/>
              </a:ext>
            </a:extLst>
          </p:cNvPr>
          <p:cNvSpPr>
            <a:spLocks noGrp="1"/>
          </p:cNvSpPr>
          <p:nvPr>
            <p:ph type="title"/>
          </p:nvPr>
        </p:nvSpPr>
        <p:spPr/>
        <p:txBody>
          <a:bodyPr/>
          <a:lstStyle/>
          <a:p>
            <a:r>
              <a:rPr lang="en-US" dirty="0"/>
              <a:t>Premise</a:t>
            </a:r>
          </a:p>
        </p:txBody>
      </p:sp>
      <p:sp>
        <p:nvSpPr>
          <p:cNvPr id="3" name="Content Placeholder 2">
            <a:extLst>
              <a:ext uri="{FF2B5EF4-FFF2-40B4-BE49-F238E27FC236}">
                <a16:creationId xmlns:a16="http://schemas.microsoft.com/office/drawing/2014/main" id="{2917D5A4-F4BD-45C7-82CB-47A7FA12652B}"/>
              </a:ext>
            </a:extLst>
          </p:cNvPr>
          <p:cNvSpPr>
            <a:spLocks noGrp="1"/>
          </p:cNvSpPr>
          <p:nvPr>
            <p:ph idx="1"/>
          </p:nvPr>
        </p:nvSpPr>
        <p:spPr/>
        <p:txBody>
          <a:bodyPr/>
          <a:lstStyle/>
          <a:p>
            <a:pPr lvl="0"/>
            <a:r>
              <a:rPr lang="en-US" sz="4200" dirty="0">
                <a:ea typeface="+mn-ea"/>
                <a:cs typeface="+mn-cs"/>
              </a:rPr>
              <a:t>We are enhancing a dictionary by creating definitions that are underpinned with logic</a:t>
            </a:r>
          </a:p>
          <a:p>
            <a:pPr lvl="0"/>
            <a:r>
              <a:rPr lang="en-US" sz="4200" dirty="0">
                <a:ea typeface="+mn-ea"/>
                <a:cs typeface="+mn-cs"/>
              </a:rPr>
              <a:t>In so doing we are teasing out more coherent concepts</a:t>
            </a:r>
          </a:p>
          <a:p>
            <a:pPr lvl="0"/>
            <a:r>
              <a:rPr lang="en-US" sz="4200" dirty="0">
                <a:ea typeface="+mn-ea"/>
                <a:cs typeface="+mn-cs"/>
              </a:rPr>
              <a:t>These cover the same semantic space as the words (the words give the scope of the exercise)</a:t>
            </a:r>
          </a:p>
          <a:p>
            <a:pPr lvl="0"/>
            <a:r>
              <a:rPr lang="en-US" sz="4200" dirty="0">
                <a:ea typeface="+mn-ea"/>
                <a:cs typeface="+mn-cs"/>
              </a:rPr>
              <a:t>These more precise meanings DO NOT cover all the meanings of that word, even in that context (e.g. Jetty in a lake)</a:t>
            </a:r>
          </a:p>
        </p:txBody>
      </p:sp>
      <p:sp>
        <p:nvSpPr>
          <p:cNvPr id="5" name="Slide Number Placeholder 4">
            <a:extLst>
              <a:ext uri="{FF2B5EF4-FFF2-40B4-BE49-F238E27FC236}">
                <a16:creationId xmlns:a16="http://schemas.microsoft.com/office/drawing/2014/main" id="{9C32A292-EEF1-4501-97B1-28371E8819F4}"/>
              </a:ext>
            </a:extLst>
          </p:cNvPr>
          <p:cNvSpPr>
            <a:spLocks noGrp="1"/>
          </p:cNvSpPr>
          <p:nvPr>
            <p:ph type="sldNum" sz="quarter" idx="12"/>
          </p:nvPr>
        </p:nvSpPr>
        <p:spPr/>
        <p:txBody>
          <a:bodyPr/>
          <a:lstStyle/>
          <a:p>
            <a:pPr>
              <a:defRPr/>
            </a:pPr>
            <a:fld id="{A8F77ACA-F70E-FC48-8F8E-3B3052250F48}" type="slidenum">
              <a:rPr lang="en-US" smtClean="0"/>
              <a:pPr>
                <a:defRPr/>
              </a:pPr>
              <a:t>22</a:t>
            </a:fld>
            <a:endParaRPr lang="en-US"/>
          </a:p>
        </p:txBody>
      </p:sp>
    </p:spTree>
    <p:extLst>
      <p:ext uri="{BB962C8B-B14F-4D97-AF65-F5344CB8AC3E}">
        <p14:creationId xmlns:p14="http://schemas.microsoft.com/office/powerpoint/2010/main" val="658673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56094-5457-41AC-AD88-BAD12747D41C}"/>
              </a:ext>
            </a:extLst>
          </p:cNvPr>
          <p:cNvSpPr>
            <a:spLocks noGrp="1"/>
          </p:cNvSpPr>
          <p:nvPr>
            <p:ph type="title"/>
          </p:nvPr>
        </p:nvSpPr>
        <p:spPr/>
        <p:txBody>
          <a:bodyPr/>
          <a:lstStyle/>
          <a:p>
            <a:r>
              <a:rPr lang="en-US" dirty="0"/>
              <a:t>Basic Assertions</a:t>
            </a:r>
          </a:p>
        </p:txBody>
      </p:sp>
      <p:sp>
        <p:nvSpPr>
          <p:cNvPr id="3" name="Content Placeholder 2">
            <a:extLst>
              <a:ext uri="{FF2B5EF4-FFF2-40B4-BE49-F238E27FC236}">
                <a16:creationId xmlns:a16="http://schemas.microsoft.com/office/drawing/2014/main" id="{AA592F5A-9048-42CD-8F2D-14E82F171843}"/>
              </a:ext>
            </a:extLst>
          </p:cNvPr>
          <p:cNvSpPr>
            <a:spLocks noGrp="1"/>
          </p:cNvSpPr>
          <p:nvPr>
            <p:ph idx="1"/>
          </p:nvPr>
        </p:nvSpPr>
        <p:spPr>
          <a:xfrm>
            <a:off x="3962400" y="10243766"/>
            <a:ext cx="16459200" cy="2624232"/>
          </a:xfrm>
        </p:spPr>
        <p:txBody>
          <a:bodyPr/>
          <a:lstStyle/>
          <a:p>
            <a:r>
              <a:rPr lang="en-US" sz="4800" dirty="0"/>
              <a:t>These don’t really work as you can’t assert default values for the Boolean in OWL/FOL</a:t>
            </a:r>
          </a:p>
          <a:p>
            <a:r>
              <a:rPr lang="en-US" sz="4800" dirty="0"/>
              <a:t>Just imagine we could for the moment…</a:t>
            </a:r>
          </a:p>
        </p:txBody>
      </p:sp>
      <p:pic>
        <p:nvPicPr>
          <p:cNvPr id="10" name="Picture 9" descr="A screenshot of a cell phone&#10;&#10;Description generated with very high confidence">
            <a:extLst>
              <a:ext uri="{FF2B5EF4-FFF2-40B4-BE49-F238E27FC236}">
                <a16:creationId xmlns:a16="http://schemas.microsoft.com/office/drawing/2014/main" id="{3FD76888-0B30-46C3-BB36-9EFD18D4BE32}"/>
              </a:ext>
            </a:extLst>
          </p:cNvPr>
          <p:cNvPicPr>
            <a:picLocks noChangeAspect="1"/>
          </p:cNvPicPr>
          <p:nvPr/>
        </p:nvPicPr>
        <p:blipFill>
          <a:blip r:embed="rId2"/>
          <a:stretch>
            <a:fillRect/>
          </a:stretch>
        </p:blipFill>
        <p:spPr>
          <a:xfrm>
            <a:off x="8095678" y="3438048"/>
            <a:ext cx="8192644" cy="6839904"/>
          </a:xfrm>
          <a:prstGeom prst="rect">
            <a:avLst/>
          </a:prstGeom>
        </p:spPr>
      </p:pic>
      <p:sp>
        <p:nvSpPr>
          <p:cNvPr id="5" name="Slide Number Placeholder 4">
            <a:extLst>
              <a:ext uri="{FF2B5EF4-FFF2-40B4-BE49-F238E27FC236}">
                <a16:creationId xmlns:a16="http://schemas.microsoft.com/office/drawing/2014/main" id="{DA8DD68F-0DBB-42AA-B8FD-BDF0374265BB}"/>
              </a:ext>
            </a:extLst>
          </p:cNvPr>
          <p:cNvSpPr>
            <a:spLocks noGrp="1"/>
          </p:cNvSpPr>
          <p:nvPr>
            <p:ph type="sldNum" sz="quarter" idx="12"/>
          </p:nvPr>
        </p:nvSpPr>
        <p:spPr/>
        <p:txBody>
          <a:bodyPr/>
          <a:lstStyle/>
          <a:p>
            <a:pPr>
              <a:defRPr/>
            </a:pPr>
            <a:fld id="{A8F77ACA-F70E-FC48-8F8E-3B3052250F48}" type="slidenum">
              <a:rPr lang="en-US" smtClean="0"/>
              <a:pPr>
                <a:defRPr/>
              </a:pPr>
              <a:t>23</a:t>
            </a:fld>
            <a:endParaRPr lang="en-US"/>
          </a:p>
        </p:txBody>
      </p:sp>
    </p:spTree>
    <p:extLst>
      <p:ext uri="{BB962C8B-B14F-4D97-AF65-F5344CB8AC3E}">
        <p14:creationId xmlns:p14="http://schemas.microsoft.com/office/powerpoint/2010/main" val="13895882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56094-5457-41AC-AD88-BAD12747D41C}"/>
              </a:ext>
            </a:extLst>
          </p:cNvPr>
          <p:cNvSpPr>
            <a:spLocks noGrp="1"/>
          </p:cNvSpPr>
          <p:nvPr>
            <p:ph type="title"/>
          </p:nvPr>
        </p:nvSpPr>
        <p:spPr/>
        <p:txBody>
          <a:bodyPr/>
          <a:lstStyle/>
          <a:p>
            <a:r>
              <a:rPr lang="en-US" dirty="0"/>
              <a:t>Abstracting the Assertions</a:t>
            </a:r>
          </a:p>
        </p:txBody>
      </p:sp>
      <p:pic>
        <p:nvPicPr>
          <p:cNvPr id="4" name="Picture 3" descr="A screenshot of a cell phone&#10;&#10;Description generated with very high confidence">
            <a:extLst>
              <a:ext uri="{FF2B5EF4-FFF2-40B4-BE49-F238E27FC236}">
                <a16:creationId xmlns:a16="http://schemas.microsoft.com/office/drawing/2014/main" id="{85BF2E3D-723D-4F71-A111-BB5C1B1E917D}"/>
              </a:ext>
            </a:extLst>
          </p:cNvPr>
          <p:cNvPicPr>
            <a:picLocks noChangeAspect="1"/>
          </p:cNvPicPr>
          <p:nvPr/>
        </p:nvPicPr>
        <p:blipFill>
          <a:blip r:embed="rId2"/>
          <a:stretch>
            <a:fillRect/>
          </a:stretch>
        </p:blipFill>
        <p:spPr>
          <a:xfrm>
            <a:off x="7876573" y="2637836"/>
            <a:ext cx="8630854" cy="8440328"/>
          </a:xfrm>
          <a:prstGeom prst="rect">
            <a:avLst/>
          </a:prstGeom>
        </p:spPr>
      </p:pic>
      <p:sp>
        <p:nvSpPr>
          <p:cNvPr id="5" name="Slide Number Placeholder 4">
            <a:extLst>
              <a:ext uri="{FF2B5EF4-FFF2-40B4-BE49-F238E27FC236}">
                <a16:creationId xmlns:a16="http://schemas.microsoft.com/office/drawing/2014/main" id="{783BECB8-A1F0-4E75-9B5E-25E2F443658E}"/>
              </a:ext>
            </a:extLst>
          </p:cNvPr>
          <p:cNvSpPr>
            <a:spLocks noGrp="1"/>
          </p:cNvSpPr>
          <p:nvPr>
            <p:ph type="sldNum" sz="quarter" idx="12"/>
          </p:nvPr>
        </p:nvSpPr>
        <p:spPr/>
        <p:txBody>
          <a:bodyPr/>
          <a:lstStyle/>
          <a:p>
            <a:pPr>
              <a:defRPr/>
            </a:pPr>
            <a:fld id="{A8F77ACA-F70E-FC48-8F8E-3B3052250F48}" type="slidenum">
              <a:rPr lang="en-US" smtClean="0"/>
              <a:pPr>
                <a:defRPr/>
              </a:pPr>
              <a:t>24</a:t>
            </a:fld>
            <a:endParaRPr lang="en-US"/>
          </a:p>
        </p:txBody>
      </p:sp>
    </p:spTree>
    <p:extLst>
      <p:ext uri="{BB962C8B-B14F-4D97-AF65-F5344CB8AC3E}">
        <p14:creationId xmlns:p14="http://schemas.microsoft.com/office/powerpoint/2010/main" val="2346970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160CD-4203-40CE-A574-82A41D130857}"/>
              </a:ext>
            </a:extLst>
          </p:cNvPr>
          <p:cNvSpPr>
            <a:spLocks noGrp="1"/>
          </p:cNvSpPr>
          <p:nvPr>
            <p:ph type="title"/>
          </p:nvPr>
        </p:nvSpPr>
        <p:spPr/>
        <p:txBody>
          <a:bodyPr/>
          <a:lstStyle/>
          <a:p>
            <a:r>
              <a:rPr lang="en-US" dirty="0"/>
              <a:t>Abstracting the Assertions</a:t>
            </a:r>
          </a:p>
        </p:txBody>
      </p:sp>
      <p:pic>
        <p:nvPicPr>
          <p:cNvPr id="4" name="Picture 3" descr="A screenshot of a cell phone&#10;&#10;Description generated with very high confidence">
            <a:extLst>
              <a:ext uri="{FF2B5EF4-FFF2-40B4-BE49-F238E27FC236}">
                <a16:creationId xmlns:a16="http://schemas.microsoft.com/office/drawing/2014/main" id="{7AD90441-A794-4938-B758-766C64AF05A6}"/>
              </a:ext>
            </a:extLst>
          </p:cNvPr>
          <p:cNvPicPr>
            <a:picLocks noChangeAspect="1"/>
          </p:cNvPicPr>
          <p:nvPr/>
        </p:nvPicPr>
        <p:blipFill>
          <a:blip r:embed="rId2"/>
          <a:stretch>
            <a:fillRect/>
          </a:stretch>
        </p:blipFill>
        <p:spPr>
          <a:xfrm>
            <a:off x="7752730" y="2388403"/>
            <a:ext cx="8878540" cy="9907382"/>
          </a:xfrm>
          <a:prstGeom prst="rect">
            <a:avLst/>
          </a:prstGeom>
        </p:spPr>
      </p:pic>
      <p:sp>
        <p:nvSpPr>
          <p:cNvPr id="5" name="Slide Number Placeholder 4">
            <a:extLst>
              <a:ext uri="{FF2B5EF4-FFF2-40B4-BE49-F238E27FC236}">
                <a16:creationId xmlns:a16="http://schemas.microsoft.com/office/drawing/2014/main" id="{7CFB7192-C1EF-458B-92D6-03EFBD77DB9D}"/>
              </a:ext>
            </a:extLst>
          </p:cNvPr>
          <p:cNvSpPr>
            <a:spLocks noGrp="1"/>
          </p:cNvSpPr>
          <p:nvPr>
            <p:ph type="sldNum" sz="quarter" idx="12"/>
          </p:nvPr>
        </p:nvSpPr>
        <p:spPr/>
        <p:txBody>
          <a:bodyPr/>
          <a:lstStyle/>
          <a:p>
            <a:pPr>
              <a:defRPr/>
            </a:pPr>
            <a:fld id="{A8F77ACA-F70E-FC48-8F8E-3B3052250F48}" type="slidenum">
              <a:rPr lang="en-US" smtClean="0"/>
              <a:pPr>
                <a:defRPr/>
              </a:pPr>
              <a:t>25</a:t>
            </a:fld>
            <a:endParaRPr lang="en-US"/>
          </a:p>
        </p:txBody>
      </p:sp>
    </p:spTree>
    <p:extLst>
      <p:ext uri="{BB962C8B-B14F-4D97-AF65-F5344CB8AC3E}">
        <p14:creationId xmlns:p14="http://schemas.microsoft.com/office/powerpoint/2010/main" val="35830597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26206-5C10-45F8-9C84-4C6615EC8181}"/>
              </a:ext>
            </a:extLst>
          </p:cNvPr>
          <p:cNvSpPr>
            <a:spLocks noGrp="1"/>
          </p:cNvSpPr>
          <p:nvPr>
            <p:ph type="title"/>
          </p:nvPr>
        </p:nvSpPr>
        <p:spPr/>
        <p:txBody>
          <a:bodyPr/>
          <a:lstStyle/>
          <a:p>
            <a:r>
              <a:rPr lang="en-US" dirty="0"/>
              <a:t>Taxonomy</a:t>
            </a:r>
          </a:p>
        </p:txBody>
      </p:sp>
      <p:pic>
        <p:nvPicPr>
          <p:cNvPr id="5" name="Picture 4" descr="A close up of a map&#10;&#10;Description generated with high confidence">
            <a:extLst>
              <a:ext uri="{FF2B5EF4-FFF2-40B4-BE49-F238E27FC236}">
                <a16:creationId xmlns:a16="http://schemas.microsoft.com/office/drawing/2014/main" id="{214CA767-68C7-4F60-8712-F327C50D0F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1794" y="4035827"/>
            <a:ext cx="12360412" cy="5644350"/>
          </a:xfrm>
          <a:prstGeom prst="rect">
            <a:avLst/>
          </a:prstGeom>
        </p:spPr>
      </p:pic>
      <p:sp>
        <p:nvSpPr>
          <p:cNvPr id="6" name="Slide Number Placeholder 5">
            <a:extLst>
              <a:ext uri="{FF2B5EF4-FFF2-40B4-BE49-F238E27FC236}">
                <a16:creationId xmlns:a16="http://schemas.microsoft.com/office/drawing/2014/main" id="{8A87D056-DCEA-4892-9581-894D9F3C3B0E}"/>
              </a:ext>
            </a:extLst>
          </p:cNvPr>
          <p:cNvSpPr>
            <a:spLocks noGrp="1"/>
          </p:cNvSpPr>
          <p:nvPr>
            <p:ph type="sldNum" sz="quarter" idx="12"/>
          </p:nvPr>
        </p:nvSpPr>
        <p:spPr/>
        <p:txBody>
          <a:bodyPr/>
          <a:lstStyle/>
          <a:p>
            <a:pPr>
              <a:defRPr/>
            </a:pPr>
            <a:fld id="{A8F77ACA-F70E-FC48-8F8E-3B3052250F48}" type="slidenum">
              <a:rPr lang="en-US" smtClean="0"/>
              <a:pPr>
                <a:defRPr/>
              </a:pPr>
              <a:t>26</a:t>
            </a:fld>
            <a:endParaRPr lang="en-US"/>
          </a:p>
        </p:txBody>
      </p:sp>
    </p:spTree>
    <p:extLst>
      <p:ext uri="{BB962C8B-B14F-4D97-AF65-F5344CB8AC3E}">
        <p14:creationId xmlns:p14="http://schemas.microsoft.com/office/powerpoint/2010/main" val="31372327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9600" dirty="0"/>
              <a:t>Some Observations on Abstraction</a:t>
            </a:r>
            <a:endParaRPr lang="en-US" sz="9600" dirty="0"/>
          </a:p>
        </p:txBody>
      </p:sp>
      <p:sp>
        <p:nvSpPr>
          <p:cNvPr id="3" name="Content Placeholder 2"/>
          <p:cNvSpPr>
            <a:spLocks noGrp="1"/>
          </p:cNvSpPr>
          <p:nvPr>
            <p:ph idx="1"/>
          </p:nvPr>
        </p:nvSpPr>
        <p:spPr/>
        <p:txBody>
          <a:bodyPr>
            <a:normAutofit fontScale="85000" lnSpcReduction="20000"/>
          </a:bodyPr>
          <a:lstStyle/>
          <a:p>
            <a:r>
              <a:rPr lang="en-GB" dirty="0"/>
              <a:t>Working with subject matter experts requires careful management of the knowledge acquisition process</a:t>
            </a:r>
          </a:p>
          <a:p>
            <a:r>
              <a:rPr lang="en-GB" dirty="0"/>
              <a:t>Pitfalls: </a:t>
            </a:r>
          </a:p>
          <a:p>
            <a:pPr lvl="1"/>
            <a:r>
              <a:rPr lang="en-GB" dirty="0"/>
              <a:t>Silo-based assumptions</a:t>
            </a:r>
          </a:p>
          <a:p>
            <a:pPr lvl="1"/>
            <a:r>
              <a:rPr lang="en-GB" dirty="0"/>
              <a:t>Localized</a:t>
            </a:r>
            <a:r>
              <a:rPr lang="en-GB" baseline="0" dirty="0"/>
              <a:t> jargon</a:t>
            </a:r>
          </a:p>
          <a:p>
            <a:pPr lvl="1"/>
            <a:r>
              <a:rPr lang="en-GB" baseline="0" dirty="0"/>
              <a:t>Reliance on words</a:t>
            </a:r>
          </a:p>
          <a:p>
            <a:pPr lvl="1"/>
            <a:endParaRPr lang="en-GB" baseline="0" dirty="0"/>
          </a:p>
          <a:p>
            <a:pPr lvl="0"/>
            <a:r>
              <a:rPr lang="en-GB" dirty="0"/>
              <a:t>Make sure SMEs fully understand the “set theoretic” nature of the presentation</a:t>
            </a:r>
            <a:r>
              <a:rPr lang="en-GB" baseline="0" dirty="0"/>
              <a:t> materials</a:t>
            </a:r>
          </a:p>
          <a:p>
            <a:pPr lvl="0"/>
            <a:r>
              <a:rPr lang="en-GB" baseline="0" dirty="0"/>
              <a:t>Make sure they understand synonyms, heteronyms</a:t>
            </a:r>
          </a:p>
          <a:p>
            <a:pPr lvl="0"/>
            <a:r>
              <a:rPr lang="en-GB" baseline="0" dirty="0"/>
              <a:t>Make sure they are aware of any ontological abstractions or “buckets” you may have in the ontology (these will not correspond to anything in the SMEs’ own experience!)</a:t>
            </a:r>
            <a:endParaRPr lang="en-GB" dirty="0"/>
          </a:p>
        </p:txBody>
      </p:sp>
      <p:sp>
        <p:nvSpPr>
          <p:cNvPr id="7" name="Slide Number Placeholder 6"/>
          <p:cNvSpPr>
            <a:spLocks noGrp="1"/>
          </p:cNvSpPr>
          <p:nvPr>
            <p:ph type="sldNum" sz="quarter" idx="12"/>
          </p:nvPr>
        </p:nvSpPr>
        <p:spPr>
          <a:xfrm>
            <a:off x="11958009" y="13073062"/>
            <a:ext cx="458458" cy="482823"/>
          </a:xfrm>
        </p:spPr>
        <p:txBody>
          <a:bodyPr/>
          <a:lstStyle/>
          <a:p>
            <a:fld id="{51C9FCC1-F8E0-4970-815E-D6CA186E7655}" type="slidenum">
              <a:rPr lang="en-US" smtClean="0"/>
              <a:t>27</a:t>
            </a:fld>
            <a:endParaRPr lang="en-US"/>
          </a:p>
        </p:txBody>
      </p:sp>
    </p:spTree>
    <p:extLst>
      <p:ext uri="{BB962C8B-B14F-4D97-AF65-F5344CB8AC3E}">
        <p14:creationId xmlns:p14="http://schemas.microsoft.com/office/powerpoint/2010/main" val="16270650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56094-5457-41AC-AD88-BAD12747D41C}"/>
              </a:ext>
            </a:extLst>
          </p:cNvPr>
          <p:cNvSpPr>
            <a:spLocks noGrp="1"/>
          </p:cNvSpPr>
          <p:nvPr>
            <p:ph type="title"/>
          </p:nvPr>
        </p:nvSpPr>
        <p:spPr/>
        <p:txBody>
          <a:bodyPr/>
          <a:lstStyle/>
          <a:p>
            <a:r>
              <a:rPr lang="en-US" dirty="0"/>
              <a:t>Introducing Properties</a:t>
            </a:r>
          </a:p>
        </p:txBody>
      </p:sp>
      <p:pic>
        <p:nvPicPr>
          <p:cNvPr id="6" name="Picture 5" descr="A screenshot of a cell phone&#10;&#10;Description generated with very high confidence">
            <a:extLst>
              <a:ext uri="{FF2B5EF4-FFF2-40B4-BE49-F238E27FC236}">
                <a16:creationId xmlns:a16="http://schemas.microsoft.com/office/drawing/2014/main" id="{586D15E8-414E-4FE3-B112-62491B4519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8246" y="3254188"/>
            <a:ext cx="12047508" cy="8229764"/>
          </a:xfrm>
          <a:prstGeom prst="rect">
            <a:avLst/>
          </a:prstGeom>
        </p:spPr>
      </p:pic>
      <p:sp>
        <p:nvSpPr>
          <p:cNvPr id="4" name="Slide Number Placeholder 3">
            <a:extLst>
              <a:ext uri="{FF2B5EF4-FFF2-40B4-BE49-F238E27FC236}">
                <a16:creationId xmlns:a16="http://schemas.microsoft.com/office/drawing/2014/main" id="{D03E6B5E-9D51-4586-ABBF-543B593B0B05}"/>
              </a:ext>
            </a:extLst>
          </p:cNvPr>
          <p:cNvSpPr>
            <a:spLocks noGrp="1"/>
          </p:cNvSpPr>
          <p:nvPr>
            <p:ph type="sldNum" sz="quarter" idx="12"/>
          </p:nvPr>
        </p:nvSpPr>
        <p:spPr/>
        <p:txBody>
          <a:bodyPr/>
          <a:lstStyle/>
          <a:p>
            <a:pPr>
              <a:defRPr/>
            </a:pPr>
            <a:fld id="{A8F77ACA-F70E-FC48-8F8E-3B3052250F48}" type="slidenum">
              <a:rPr lang="en-US" smtClean="0"/>
              <a:pPr>
                <a:defRPr/>
              </a:pPr>
              <a:t>28</a:t>
            </a:fld>
            <a:endParaRPr lang="en-US"/>
          </a:p>
        </p:txBody>
      </p:sp>
    </p:spTree>
    <p:extLst>
      <p:ext uri="{BB962C8B-B14F-4D97-AF65-F5344CB8AC3E}">
        <p14:creationId xmlns:p14="http://schemas.microsoft.com/office/powerpoint/2010/main" val="3980360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D944C-999E-41D0-9736-A5CB87D9C508}"/>
              </a:ext>
            </a:extLst>
          </p:cNvPr>
          <p:cNvSpPr>
            <a:spLocks noGrp="1"/>
          </p:cNvSpPr>
          <p:nvPr>
            <p:ph type="title"/>
          </p:nvPr>
        </p:nvSpPr>
        <p:spPr>
          <a:xfrm>
            <a:off x="2014537" y="38288"/>
            <a:ext cx="20145375" cy="2286000"/>
          </a:xfrm>
        </p:spPr>
        <p:txBody>
          <a:bodyPr>
            <a:normAutofit/>
          </a:bodyPr>
          <a:lstStyle/>
          <a:p>
            <a:r>
              <a:rPr lang="en-US" sz="9600" dirty="0"/>
              <a:t>Abstracting Property Ranges</a:t>
            </a:r>
          </a:p>
        </p:txBody>
      </p:sp>
      <p:pic>
        <p:nvPicPr>
          <p:cNvPr id="4" name="Picture 3" descr="A screenshot of a cell phone&#10;&#10;Description generated with very high confidence">
            <a:extLst>
              <a:ext uri="{FF2B5EF4-FFF2-40B4-BE49-F238E27FC236}">
                <a16:creationId xmlns:a16="http://schemas.microsoft.com/office/drawing/2014/main" id="{F4935DE6-26C3-4061-97AB-F7F19744F8C5}"/>
              </a:ext>
            </a:extLst>
          </p:cNvPr>
          <p:cNvPicPr>
            <a:picLocks noChangeAspect="1"/>
          </p:cNvPicPr>
          <p:nvPr/>
        </p:nvPicPr>
        <p:blipFill>
          <a:blip r:embed="rId2"/>
          <a:stretch>
            <a:fillRect/>
          </a:stretch>
        </p:blipFill>
        <p:spPr>
          <a:xfrm>
            <a:off x="4818621" y="2171046"/>
            <a:ext cx="14746758" cy="9373908"/>
          </a:xfrm>
          <a:prstGeom prst="rect">
            <a:avLst/>
          </a:prstGeom>
        </p:spPr>
      </p:pic>
      <p:sp>
        <p:nvSpPr>
          <p:cNvPr id="5" name="Slide Number Placeholder 4">
            <a:extLst>
              <a:ext uri="{FF2B5EF4-FFF2-40B4-BE49-F238E27FC236}">
                <a16:creationId xmlns:a16="http://schemas.microsoft.com/office/drawing/2014/main" id="{314A887A-32C4-4957-9A34-41AD885A789B}"/>
              </a:ext>
            </a:extLst>
          </p:cNvPr>
          <p:cNvSpPr>
            <a:spLocks noGrp="1"/>
          </p:cNvSpPr>
          <p:nvPr>
            <p:ph type="sldNum" sz="quarter" idx="12"/>
          </p:nvPr>
        </p:nvSpPr>
        <p:spPr/>
        <p:txBody>
          <a:bodyPr/>
          <a:lstStyle/>
          <a:p>
            <a:pPr>
              <a:defRPr/>
            </a:pPr>
            <a:fld id="{A8F77ACA-F70E-FC48-8F8E-3B3052250F48}" type="slidenum">
              <a:rPr lang="en-US" smtClean="0"/>
              <a:pPr>
                <a:defRPr/>
              </a:pPr>
              <a:t>29</a:t>
            </a:fld>
            <a:endParaRPr lang="en-US"/>
          </a:p>
        </p:txBody>
      </p:sp>
    </p:spTree>
    <p:extLst>
      <p:ext uri="{BB962C8B-B14F-4D97-AF65-F5344CB8AC3E}">
        <p14:creationId xmlns:p14="http://schemas.microsoft.com/office/powerpoint/2010/main" val="2821301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D31BE-0A93-4D02-A4EF-DD58FD581752}"/>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2022A681-FF82-44D3-BD56-C012790FED9E}"/>
              </a:ext>
            </a:extLst>
          </p:cNvPr>
          <p:cNvSpPr>
            <a:spLocks noGrp="1"/>
          </p:cNvSpPr>
          <p:nvPr>
            <p:ph type="body" idx="1"/>
          </p:nvPr>
        </p:nvSpPr>
        <p:spPr/>
        <p:txBody>
          <a:bodyPr>
            <a:normAutofit fontScale="92500" lnSpcReduction="10000"/>
          </a:bodyPr>
          <a:lstStyle/>
          <a:p>
            <a:r>
              <a:rPr lang="en-US" dirty="0"/>
              <a:t>Introduction</a:t>
            </a:r>
            <a:endParaRPr lang="en-US" baseline="0" dirty="0"/>
          </a:p>
          <a:p>
            <a:r>
              <a:rPr lang="en-US" baseline="0" dirty="0"/>
              <a:t>Restrictions</a:t>
            </a:r>
          </a:p>
          <a:p>
            <a:r>
              <a:rPr lang="en-US" baseline="0" dirty="0"/>
              <a:t>Classification</a:t>
            </a:r>
          </a:p>
          <a:p>
            <a:r>
              <a:rPr lang="en-US" baseline="0" dirty="0"/>
              <a:t>Conceptual</a:t>
            </a:r>
            <a:r>
              <a:rPr lang="en-US" dirty="0"/>
              <a:t> Issues</a:t>
            </a:r>
          </a:p>
          <a:p>
            <a:r>
              <a:rPr lang="en-US" baseline="0" dirty="0"/>
              <a:t>Ontological Techniques</a:t>
            </a:r>
          </a:p>
          <a:p>
            <a:r>
              <a:rPr lang="en-US" dirty="0"/>
              <a:t>Introducing Data</a:t>
            </a:r>
            <a:endParaRPr lang="en-US" baseline="0" dirty="0"/>
          </a:p>
          <a:p>
            <a:r>
              <a:rPr lang="en-US" baseline="0" dirty="0"/>
              <a:t>Implementation</a:t>
            </a:r>
          </a:p>
        </p:txBody>
      </p:sp>
      <p:sp>
        <p:nvSpPr>
          <p:cNvPr id="4" name="Slide Number Placeholder 3">
            <a:extLst>
              <a:ext uri="{FF2B5EF4-FFF2-40B4-BE49-F238E27FC236}">
                <a16:creationId xmlns:a16="http://schemas.microsoft.com/office/drawing/2014/main" id="{A7A7F092-8E9C-4CC0-A0A2-ECA4D97FE635}"/>
              </a:ext>
            </a:extLst>
          </p:cNvPr>
          <p:cNvSpPr>
            <a:spLocks noGrp="1"/>
          </p:cNvSpPr>
          <p:nvPr>
            <p:ph type="sldNum" sz="quarter" idx="2"/>
          </p:nvPr>
        </p:nvSpPr>
        <p:spPr/>
        <p:txBody>
          <a:bodyPr/>
          <a:lstStyle/>
          <a:p>
            <a:fld id="{86CB4B4D-7CA3-9044-876B-883B54F8677D}" type="slidenum">
              <a:rPr lang="en-US" smtClean="0"/>
              <a:t>3</a:t>
            </a:fld>
            <a:endParaRPr lang="en-US"/>
          </a:p>
        </p:txBody>
      </p:sp>
    </p:spTree>
    <p:extLst>
      <p:ext uri="{BB962C8B-B14F-4D97-AF65-F5344CB8AC3E}">
        <p14:creationId xmlns:p14="http://schemas.microsoft.com/office/powerpoint/2010/main" val="2339475048"/>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Abstraction</a:t>
            </a:r>
            <a:endParaRPr lang="en-US" dirty="0"/>
          </a:p>
        </p:txBody>
      </p:sp>
      <p:sp>
        <p:nvSpPr>
          <p:cNvPr id="3" name="Content Placeholder 2"/>
          <p:cNvSpPr>
            <a:spLocks noGrp="1"/>
          </p:cNvSpPr>
          <p:nvPr>
            <p:ph idx="1"/>
          </p:nvPr>
        </p:nvSpPr>
        <p:spPr/>
        <p:txBody>
          <a:bodyPr/>
          <a:lstStyle/>
          <a:p>
            <a:r>
              <a:rPr lang="en-GB" sz="5600" dirty="0"/>
              <a:t>How to abstract concepts</a:t>
            </a:r>
          </a:p>
          <a:p>
            <a:r>
              <a:rPr lang="en-GB" sz="5600" dirty="0"/>
              <a:t>Top down versus bottom up</a:t>
            </a:r>
          </a:p>
          <a:p>
            <a:r>
              <a:rPr lang="en-GB" sz="5600" dirty="0"/>
              <a:t>Where to stop?</a:t>
            </a:r>
          </a:p>
          <a:p>
            <a:r>
              <a:rPr lang="en-GB" sz="5600" dirty="0"/>
              <a:t>Use of use cases</a:t>
            </a:r>
          </a:p>
          <a:p>
            <a:endParaRPr lang="en-GB" sz="5600" dirty="0"/>
          </a:p>
          <a:p>
            <a:r>
              <a:rPr lang="en-GB" sz="5600" dirty="0"/>
              <a:t>Not everyone is comfortable with abstractions</a:t>
            </a:r>
          </a:p>
          <a:p>
            <a:r>
              <a:rPr lang="en-GB" sz="5600" dirty="0"/>
              <a:t>This is where you really have to think about meaning</a:t>
            </a:r>
          </a:p>
          <a:p>
            <a:r>
              <a:rPr lang="en-GB" sz="5600" dirty="0"/>
              <a:t>Also where you need to facilitate SME review input carefully</a:t>
            </a:r>
          </a:p>
        </p:txBody>
      </p:sp>
      <p:sp>
        <p:nvSpPr>
          <p:cNvPr id="7" name="Slide Number Placeholder 6"/>
          <p:cNvSpPr>
            <a:spLocks noGrp="1"/>
          </p:cNvSpPr>
          <p:nvPr>
            <p:ph type="sldNum" sz="quarter" idx="12"/>
          </p:nvPr>
        </p:nvSpPr>
        <p:spPr>
          <a:xfrm>
            <a:off x="11958009" y="13073062"/>
            <a:ext cx="458458" cy="482823"/>
          </a:xfrm>
        </p:spPr>
        <p:txBody>
          <a:bodyPr/>
          <a:lstStyle/>
          <a:p>
            <a:fld id="{51C9FCC1-F8E0-4970-815E-D6CA186E7655}" type="slidenum">
              <a:rPr lang="en-US" smtClean="0"/>
              <a:t>30</a:t>
            </a:fld>
            <a:endParaRPr lang="en-US"/>
          </a:p>
        </p:txBody>
      </p:sp>
    </p:spTree>
    <p:extLst>
      <p:ext uri="{BB962C8B-B14F-4D97-AF65-F5344CB8AC3E}">
        <p14:creationId xmlns:p14="http://schemas.microsoft.com/office/powerpoint/2010/main" val="36571899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a:t>Making it Meaningful</a:t>
            </a:r>
          </a:p>
        </p:txBody>
      </p:sp>
      <p:sp>
        <p:nvSpPr>
          <p:cNvPr id="3" name="Content Placeholder 2"/>
          <p:cNvSpPr>
            <a:spLocks noGrp="1"/>
          </p:cNvSpPr>
          <p:nvPr>
            <p:ph idx="1"/>
          </p:nvPr>
        </p:nvSpPr>
        <p:spPr/>
        <p:txBody>
          <a:bodyPr>
            <a:normAutofit/>
          </a:bodyPr>
          <a:lstStyle/>
          <a:p>
            <a:pPr>
              <a:defRPr/>
            </a:pPr>
            <a:r>
              <a:rPr lang="en-US" dirty="0"/>
              <a:t>Putting something into RDF/OWL does not make it meaningful</a:t>
            </a:r>
          </a:p>
          <a:p>
            <a:pPr lvl="1">
              <a:defRPr/>
            </a:pPr>
            <a:r>
              <a:rPr lang="en-US" dirty="0"/>
              <a:t>Only you can do that</a:t>
            </a:r>
          </a:p>
          <a:p>
            <a:pPr>
              <a:defRPr/>
            </a:pPr>
            <a:r>
              <a:rPr lang="en-US" dirty="0"/>
              <a:t>So, what is a meaningful model</a:t>
            </a:r>
          </a:p>
          <a:p>
            <a:pPr lvl="1">
              <a:defRPr/>
            </a:pPr>
            <a:r>
              <a:rPr lang="en-US" dirty="0"/>
              <a:t>1. Formal relationship between model and subject matter: </a:t>
            </a:r>
          </a:p>
          <a:p>
            <a:pPr lvl="2">
              <a:defRPr/>
            </a:pPr>
            <a:r>
              <a:rPr lang="en-US" dirty="0"/>
              <a:t>“Everything is a Thing”</a:t>
            </a:r>
          </a:p>
          <a:p>
            <a:pPr lvl="1">
              <a:defRPr/>
            </a:pPr>
            <a:r>
              <a:rPr lang="en-US" dirty="0"/>
              <a:t>2. Formal notation grounded in common logic</a:t>
            </a:r>
          </a:p>
          <a:p>
            <a:pPr lvl="1">
              <a:defRPr/>
            </a:pPr>
            <a:r>
              <a:rPr lang="en-US" dirty="0"/>
              <a:t>3. Abstraction of kinds of thing into their simplest possible building blocks</a:t>
            </a:r>
          </a:p>
          <a:p>
            <a:pPr lvl="2">
              <a:defRPr/>
            </a:pPr>
            <a:r>
              <a:rPr lang="en-US" dirty="0"/>
              <a:t>Contracts, Parties, Legal Entities etc. </a:t>
            </a:r>
          </a:p>
        </p:txBody>
      </p:sp>
      <p:sp>
        <p:nvSpPr>
          <p:cNvPr id="4" name="Slide Number Placeholder 3">
            <a:extLst>
              <a:ext uri="{FF2B5EF4-FFF2-40B4-BE49-F238E27FC236}">
                <a16:creationId xmlns:a16="http://schemas.microsoft.com/office/drawing/2014/main" id="{31E6AE71-AC0A-49FC-9EC0-3C035006504D}"/>
              </a:ext>
            </a:extLst>
          </p:cNvPr>
          <p:cNvSpPr>
            <a:spLocks noGrp="1"/>
          </p:cNvSpPr>
          <p:nvPr>
            <p:ph type="sldNum" sz="quarter" idx="12"/>
          </p:nvPr>
        </p:nvSpPr>
        <p:spPr/>
        <p:txBody>
          <a:bodyPr/>
          <a:lstStyle/>
          <a:p>
            <a:pPr>
              <a:defRPr/>
            </a:pPr>
            <a:fld id="{A8F77ACA-F70E-FC48-8F8E-3B3052250F48}" type="slidenum">
              <a:rPr lang="en-US" smtClean="0"/>
              <a:pPr>
                <a:defRPr/>
              </a:pPr>
              <a:t>31</a:t>
            </a:fld>
            <a:endParaRPr lang="en-US"/>
          </a:p>
        </p:txBody>
      </p:sp>
    </p:spTree>
    <p:extLst>
      <p:ext uri="{BB962C8B-B14F-4D97-AF65-F5344CB8AC3E}">
        <p14:creationId xmlns:p14="http://schemas.microsoft.com/office/powerpoint/2010/main" val="1223393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dirty="0"/>
              <a:t>Formal Logic</a:t>
            </a:r>
          </a:p>
        </p:txBody>
      </p:sp>
      <p:sp>
        <p:nvSpPr>
          <p:cNvPr id="33795" name="Content Placeholder 2"/>
          <p:cNvSpPr>
            <a:spLocks noGrp="1"/>
          </p:cNvSpPr>
          <p:nvPr>
            <p:ph idx="1"/>
          </p:nvPr>
        </p:nvSpPr>
        <p:spPr/>
        <p:txBody>
          <a:bodyPr>
            <a:normAutofit/>
          </a:bodyPr>
          <a:lstStyle/>
          <a:p>
            <a:r>
              <a:rPr lang="en-US" altLang="en-US" sz="5600" dirty="0"/>
              <a:t>Ontology models rely on two logic constructs from formal logic</a:t>
            </a:r>
          </a:p>
          <a:p>
            <a:pPr lvl="1"/>
            <a:r>
              <a:rPr lang="en-US" altLang="en-US" sz="4800" dirty="0"/>
              <a:t>Universal Quantifier     : “For all”</a:t>
            </a:r>
          </a:p>
          <a:p>
            <a:pPr lvl="1"/>
            <a:r>
              <a:rPr lang="en-US" altLang="en-US" sz="4800" dirty="0"/>
              <a:t>Existential Qualifier      : “There exists”</a:t>
            </a:r>
          </a:p>
          <a:p>
            <a:r>
              <a:rPr lang="en-US" altLang="en-US" sz="5600" dirty="0"/>
              <a:t>These make up the “First Order Logic”</a:t>
            </a:r>
          </a:p>
          <a:p>
            <a:r>
              <a:rPr lang="en-US" altLang="en-US" sz="5600" dirty="0"/>
              <a:t>Allows you to define Things and Facts</a:t>
            </a:r>
          </a:p>
          <a:p>
            <a:pPr lvl="1"/>
            <a:r>
              <a:rPr lang="en-US" altLang="en-US" sz="4800" dirty="0"/>
              <a:t>Things: sets of which something may be a member</a:t>
            </a:r>
          </a:p>
          <a:p>
            <a:pPr lvl="1"/>
            <a:r>
              <a:rPr lang="en-US" altLang="en-US" sz="4800" dirty="0"/>
              <a:t>Facts: properties which </a:t>
            </a:r>
            <a:r>
              <a:rPr lang="en-US" altLang="en-US" sz="4800" dirty="0" err="1"/>
              <a:t>intensionally</a:t>
            </a:r>
            <a:r>
              <a:rPr lang="en-US" altLang="en-US" sz="4800" dirty="0"/>
              <a:t> define membership of that set</a:t>
            </a:r>
          </a:p>
          <a:p>
            <a:pPr lvl="1"/>
            <a:r>
              <a:rPr lang="en-US" altLang="en-US" sz="4800" dirty="0"/>
              <a:t>Can also describe sets extensionally</a:t>
            </a:r>
          </a:p>
        </p:txBody>
      </p:sp>
      <p:sp>
        <p:nvSpPr>
          <p:cNvPr id="4" name="Slide Number Placeholder 3"/>
          <p:cNvSpPr>
            <a:spLocks noGrp="1"/>
          </p:cNvSpPr>
          <p:nvPr>
            <p:ph type="sldNum" sz="quarter" idx="11"/>
          </p:nvPr>
        </p:nvSpPr>
        <p:spPr/>
        <p:txBody>
          <a:bodyPr/>
          <a:lstStyle/>
          <a:p>
            <a:pPr>
              <a:defRPr/>
            </a:pPr>
            <a:fld id="{F7C557E7-710D-4C05-B129-765CE01102BB}" type="slidenum">
              <a:rPr lang="en-US" smtClean="0"/>
              <a:pPr>
                <a:defRPr/>
              </a:pPr>
              <a:t>32</a:t>
            </a:fld>
            <a:endParaRPr lang="en-US"/>
          </a:p>
        </p:txBody>
      </p:sp>
      <p:pic>
        <p:nvPicPr>
          <p:cNvPr id="33798" name="Picture 5" descr="\exis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76964" y="5852644"/>
            <a:ext cx="448236" cy="4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6" descr="\for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38328" y="5087470"/>
            <a:ext cx="448236" cy="4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13901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dirty="0"/>
              <a:t>Formal Logic</a:t>
            </a:r>
          </a:p>
        </p:txBody>
      </p:sp>
      <p:sp>
        <p:nvSpPr>
          <p:cNvPr id="34819" name="Content Placeholder 2"/>
          <p:cNvSpPr>
            <a:spLocks noGrp="1"/>
          </p:cNvSpPr>
          <p:nvPr>
            <p:ph idx="1"/>
          </p:nvPr>
        </p:nvSpPr>
        <p:spPr/>
        <p:txBody>
          <a:bodyPr/>
          <a:lstStyle/>
          <a:p>
            <a:r>
              <a:rPr lang="en-US" altLang="en-US" dirty="0"/>
              <a:t>Lets us assert the existence of things</a:t>
            </a:r>
          </a:p>
          <a:p>
            <a:r>
              <a:rPr lang="en-US" altLang="en-US" dirty="0"/>
              <a:t>Lets us state, for given things, facts about them</a:t>
            </a:r>
          </a:p>
          <a:p>
            <a:pPr lvl="1"/>
            <a:r>
              <a:rPr lang="en-US" altLang="en-US" dirty="0"/>
              <a:t>These are properties</a:t>
            </a:r>
          </a:p>
          <a:p>
            <a:pPr lvl="1"/>
            <a:r>
              <a:rPr lang="en-US" altLang="en-US" dirty="0"/>
              <a:t>How it looks:</a:t>
            </a:r>
          </a:p>
          <a:p>
            <a:pPr lvl="1"/>
            <a:endParaRPr lang="en-US" altLang="en-US" dirty="0"/>
          </a:p>
          <a:p>
            <a:r>
              <a:rPr lang="en-US" altLang="en-US" dirty="0"/>
              <a:t>You would not want to present these to business subject matter experts!</a:t>
            </a:r>
          </a:p>
        </p:txBody>
      </p:sp>
      <p:sp>
        <p:nvSpPr>
          <p:cNvPr id="4" name="Slide Number Placeholder 3"/>
          <p:cNvSpPr>
            <a:spLocks noGrp="1"/>
          </p:cNvSpPr>
          <p:nvPr>
            <p:ph type="sldNum" sz="quarter" idx="11"/>
          </p:nvPr>
        </p:nvSpPr>
        <p:spPr/>
        <p:txBody>
          <a:bodyPr/>
          <a:lstStyle/>
          <a:p>
            <a:pPr>
              <a:defRPr/>
            </a:pPr>
            <a:fld id="{A33D4014-2118-4754-A66A-8211D2A50AFF}" type="slidenum">
              <a:rPr lang="en-US" smtClean="0"/>
              <a:pPr>
                <a:defRPr/>
              </a:pPr>
              <a:t>33</a:t>
            </a:fld>
            <a:endParaRPr lang="en-US"/>
          </a:p>
        </p:txBody>
      </p:sp>
      <p:pic>
        <p:nvPicPr>
          <p:cNvPr id="34822" name="Picture 5" descr="\forall x \forall y (P(f(x)) \rightarrow\neg (P(x) \rightarrow Q(f(y),x,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1542" y="8685681"/>
            <a:ext cx="115062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25456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fontScale="90000"/>
          </a:bodyPr>
          <a:lstStyle/>
          <a:p>
            <a:r>
              <a:rPr lang="en-US" altLang="en-US" dirty="0"/>
              <a:t>Applying this to Domain Semantics</a:t>
            </a:r>
          </a:p>
        </p:txBody>
      </p:sp>
      <p:sp>
        <p:nvSpPr>
          <p:cNvPr id="37891" name="Content Placeholder 2"/>
          <p:cNvSpPr>
            <a:spLocks noGrp="1"/>
          </p:cNvSpPr>
          <p:nvPr>
            <p:ph idx="1"/>
          </p:nvPr>
        </p:nvSpPr>
        <p:spPr/>
        <p:txBody>
          <a:bodyPr/>
          <a:lstStyle/>
          <a:p>
            <a:r>
              <a:rPr lang="en-US" altLang="en-US" sz="5600" dirty="0"/>
              <a:t>Everything is a Thing</a:t>
            </a:r>
          </a:p>
          <a:p>
            <a:pPr lvl="1"/>
            <a:r>
              <a:rPr lang="en-US" altLang="en-US" sz="4800" dirty="0"/>
              <a:t>What kind of Thing?</a:t>
            </a:r>
          </a:p>
          <a:p>
            <a:pPr lvl="1"/>
            <a:r>
              <a:rPr lang="en-US" altLang="en-US" sz="4800" dirty="0"/>
              <a:t>What distinguishes it from other things?</a:t>
            </a:r>
          </a:p>
          <a:p>
            <a:r>
              <a:rPr lang="en-US" altLang="en-US" sz="5600" dirty="0"/>
              <a:t>What kind of Thing?</a:t>
            </a:r>
          </a:p>
          <a:p>
            <a:pPr lvl="1"/>
            <a:r>
              <a:rPr lang="en-US" altLang="en-US" sz="4800" dirty="0"/>
              <a:t>Share is a Security is a Transferable Contract … is a Contract</a:t>
            </a:r>
          </a:p>
          <a:p>
            <a:r>
              <a:rPr lang="en-US" altLang="en-US" sz="5600" dirty="0"/>
              <a:t>What properties?</a:t>
            </a:r>
          </a:p>
          <a:p>
            <a:pPr lvl="1"/>
            <a:r>
              <a:rPr lang="en-US" altLang="en-US" sz="4800" dirty="0"/>
              <a:t>Share gives the holder some Equity</a:t>
            </a:r>
          </a:p>
          <a:p>
            <a:pPr lvl="1"/>
            <a:r>
              <a:rPr lang="en-US" altLang="en-US" sz="4800" dirty="0"/>
              <a:t>Share confers on the holder some Voting Rights</a:t>
            </a:r>
          </a:p>
        </p:txBody>
      </p:sp>
      <p:sp>
        <p:nvSpPr>
          <p:cNvPr id="4" name="Slide Number Placeholder 3"/>
          <p:cNvSpPr>
            <a:spLocks noGrp="1"/>
          </p:cNvSpPr>
          <p:nvPr>
            <p:ph type="sldNum" sz="quarter" idx="11"/>
          </p:nvPr>
        </p:nvSpPr>
        <p:spPr/>
        <p:txBody>
          <a:bodyPr/>
          <a:lstStyle/>
          <a:p>
            <a:pPr>
              <a:defRPr/>
            </a:pPr>
            <a:fld id="{CE9BA905-A885-4F46-9427-1174F4E7C7AE}" type="slidenum">
              <a:rPr lang="en-US" smtClean="0"/>
              <a:pPr>
                <a:defRPr/>
              </a:pPr>
              <a:t>34</a:t>
            </a:fld>
            <a:endParaRPr lang="en-US"/>
          </a:p>
        </p:txBody>
      </p:sp>
    </p:spTree>
    <p:extLst>
      <p:ext uri="{BB962C8B-B14F-4D97-AF65-F5344CB8AC3E}">
        <p14:creationId xmlns:p14="http://schemas.microsoft.com/office/powerpoint/2010/main" val="23620142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Two ontological Questions</a:t>
            </a:r>
            <a:endParaRPr lang="en-US" dirty="0"/>
          </a:p>
        </p:txBody>
      </p:sp>
      <p:sp>
        <p:nvSpPr>
          <p:cNvPr id="3" name="Content Placeholder 2"/>
          <p:cNvSpPr>
            <a:spLocks noGrp="1"/>
          </p:cNvSpPr>
          <p:nvPr>
            <p:ph idx="1"/>
          </p:nvPr>
        </p:nvSpPr>
        <p:spPr/>
        <p:txBody>
          <a:bodyPr/>
          <a:lstStyle/>
          <a:p>
            <a:r>
              <a:rPr lang="en-GB" dirty="0"/>
              <a:t>For each kind of “Thing” in the ontology (each class):</a:t>
            </a:r>
          </a:p>
          <a:p>
            <a:pPr lvl="1"/>
            <a:r>
              <a:rPr lang="en-GB" dirty="0"/>
              <a:t>What kind of thing is this?</a:t>
            </a:r>
          </a:p>
          <a:p>
            <a:pPr lvl="1"/>
            <a:r>
              <a:rPr lang="en-GB" dirty="0"/>
              <a:t>What distinguishes it from other things?</a:t>
            </a:r>
          </a:p>
        </p:txBody>
      </p:sp>
      <p:sp>
        <p:nvSpPr>
          <p:cNvPr id="4" name="Slide Number Placeholder 3"/>
          <p:cNvSpPr>
            <a:spLocks noGrp="1"/>
          </p:cNvSpPr>
          <p:nvPr>
            <p:ph type="sldNum" sz="quarter" idx="12"/>
          </p:nvPr>
        </p:nvSpPr>
        <p:spPr>
          <a:xfrm>
            <a:off x="11958009" y="13073062"/>
            <a:ext cx="458458" cy="482823"/>
          </a:xfrm>
        </p:spPr>
        <p:txBody>
          <a:bodyPr/>
          <a:lstStyle/>
          <a:p>
            <a:fld id="{51C9FCC1-F8E0-4970-815E-D6CA186E7655}" type="slidenum">
              <a:rPr lang="en-US" smtClean="0"/>
              <a:t>35</a:t>
            </a:fld>
            <a:endParaRPr lang="en-US"/>
          </a:p>
        </p:txBody>
      </p:sp>
    </p:spTree>
    <p:extLst>
      <p:ext uri="{BB962C8B-B14F-4D97-AF65-F5344CB8AC3E}">
        <p14:creationId xmlns:p14="http://schemas.microsoft.com/office/powerpoint/2010/main" val="739299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a Kind of Thing</a:t>
            </a:r>
          </a:p>
        </p:txBody>
      </p:sp>
      <p:sp>
        <p:nvSpPr>
          <p:cNvPr id="11" name="Rectangle 10"/>
          <p:cNvSpPr/>
          <p:nvPr/>
        </p:nvSpPr>
        <p:spPr>
          <a:xfrm>
            <a:off x="7988894" y="9631263"/>
            <a:ext cx="1949116" cy="9384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Some kind of thing</a:t>
            </a:r>
          </a:p>
        </p:txBody>
      </p:sp>
      <p:sp>
        <p:nvSpPr>
          <p:cNvPr id="3" name="Content Placeholder 2"/>
          <p:cNvSpPr>
            <a:spLocks noGrp="1"/>
          </p:cNvSpPr>
          <p:nvPr>
            <p:ph idx="1"/>
          </p:nvPr>
        </p:nvSpPr>
        <p:spPr>
          <a:xfrm>
            <a:off x="3962400" y="3200402"/>
            <a:ext cx="16459200" cy="5499848"/>
          </a:xfrm>
        </p:spPr>
        <p:txBody>
          <a:bodyPr/>
          <a:lstStyle/>
          <a:p>
            <a:r>
              <a:rPr lang="en-US" dirty="0"/>
              <a:t>We start with some kind of thing</a:t>
            </a:r>
          </a:p>
        </p:txBody>
      </p:sp>
      <p:sp>
        <p:nvSpPr>
          <p:cNvPr id="5" name="Slide Number Placeholder 4">
            <a:extLst>
              <a:ext uri="{FF2B5EF4-FFF2-40B4-BE49-F238E27FC236}">
                <a16:creationId xmlns:a16="http://schemas.microsoft.com/office/drawing/2014/main" id="{109A33F5-D20F-4C4E-A32E-C675B599259E}"/>
              </a:ext>
            </a:extLst>
          </p:cNvPr>
          <p:cNvSpPr>
            <a:spLocks noGrp="1"/>
          </p:cNvSpPr>
          <p:nvPr>
            <p:ph type="sldNum" sz="quarter" idx="12"/>
          </p:nvPr>
        </p:nvSpPr>
        <p:spPr/>
        <p:txBody>
          <a:bodyPr/>
          <a:lstStyle/>
          <a:p>
            <a:pPr>
              <a:defRPr/>
            </a:pPr>
            <a:fld id="{A8F77ACA-F70E-FC48-8F8E-3B3052250F48}" type="slidenum">
              <a:rPr lang="en-US" smtClean="0"/>
              <a:pPr>
                <a:defRPr/>
              </a:pPr>
              <a:t>36</a:t>
            </a:fld>
            <a:endParaRPr lang="en-US"/>
          </a:p>
        </p:txBody>
      </p:sp>
    </p:spTree>
    <p:extLst>
      <p:ext uri="{BB962C8B-B14F-4D97-AF65-F5344CB8AC3E}">
        <p14:creationId xmlns:p14="http://schemas.microsoft.com/office/powerpoint/2010/main" val="5518191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a Kind of Thing</a:t>
            </a:r>
          </a:p>
        </p:txBody>
      </p:sp>
      <p:sp>
        <p:nvSpPr>
          <p:cNvPr id="11" name="Rectangle 10"/>
          <p:cNvSpPr/>
          <p:nvPr/>
        </p:nvSpPr>
        <p:spPr>
          <a:xfrm>
            <a:off x="7988894" y="9631263"/>
            <a:ext cx="1949116" cy="9384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Some kind of thing</a:t>
            </a:r>
          </a:p>
        </p:txBody>
      </p:sp>
      <p:sp>
        <p:nvSpPr>
          <p:cNvPr id="3" name="Content Placeholder 2"/>
          <p:cNvSpPr>
            <a:spLocks noGrp="1"/>
          </p:cNvSpPr>
          <p:nvPr>
            <p:ph idx="1"/>
          </p:nvPr>
        </p:nvSpPr>
        <p:spPr/>
        <p:txBody>
          <a:bodyPr/>
          <a:lstStyle/>
          <a:p>
            <a:r>
              <a:rPr lang="en-US" dirty="0"/>
              <a:t>We ask just two questions about this kind of thing:</a:t>
            </a:r>
          </a:p>
          <a:p>
            <a:pPr lvl="1"/>
            <a:r>
              <a:rPr lang="en-US" dirty="0"/>
              <a:t>What kind of thing is it?</a:t>
            </a:r>
          </a:p>
          <a:p>
            <a:pPr lvl="1"/>
            <a:r>
              <a:rPr lang="en-US" dirty="0"/>
              <a:t>What</a:t>
            </a:r>
            <a:r>
              <a:rPr lang="en-US" baseline="0" dirty="0"/>
              <a:t> distinguishes it from other things?</a:t>
            </a:r>
            <a:endParaRPr lang="en-US" dirty="0"/>
          </a:p>
        </p:txBody>
      </p:sp>
      <p:sp>
        <p:nvSpPr>
          <p:cNvPr id="5" name="Slide Number Placeholder 4">
            <a:extLst>
              <a:ext uri="{FF2B5EF4-FFF2-40B4-BE49-F238E27FC236}">
                <a16:creationId xmlns:a16="http://schemas.microsoft.com/office/drawing/2014/main" id="{D6F7A820-BECE-4170-99D2-6B4683125B82}"/>
              </a:ext>
            </a:extLst>
          </p:cNvPr>
          <p:cNvSpPr>
            <a:spLocks noGrp="1"/>
          </p:cNvSpPr>
          <p:nvPr>
            <p:ph type="sldNum" sz="quarter" idx="12"/>
          </p:nvPr>
        </p:nvSpPr>
        <p:spPr/>
        <p:txBody>
          <a:bodyPr/>
          <a:lstStyle/>
          <a:p>
            <a:pPr>
              <a:defRPr/>
            </a:pPr>
            <a:fld id="{A8F77ACA-F70E-FC48-8F8E-3B3052250F48}" type="slidenum">
              <a:rPr lang="en-US" smtClean="0"/>
              <a:pPr>
                <a:defRPr/>
              </a:pPr>
              <a:t>37</a:t>
            </a:fld>
            <a:endParaRPr lang="en-US"/>
          </a:p>
        </p:txBody>
      </p:sp>
    </p:spTree>
    <p:extLst>
      <p:ext uri="{BB962C8B-B14F-4D97-AF65-F5344CB8AC3E}">
        <p14:creationId xmlns:p14="http://schemas.microsoft.com/office/powerpoint/2010/main" val="43858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kind of thing</a:t>
            </a:r>
            <a:r>
              <a:rPr lang="en-US" baseline="0" dirty="0"/>
              <a:t> is it?</a:t>
            </a:r>
            <a:endParaRPr lang="en-US" dirty="0"/>
          </a:p>
        </p:txBody>
      </p:sp>
      <p:sp>
        <p:nvSpPr>
          <p:cNvPr id="4" name="Rectangle 3"/>
          <p:cNvSpPr/>
          <p:nvPr/>
        </p:nvSpPr>
        <p:spPr>
          <a:xfrm>
            <a:off x="11165200" y="3952375"/>
            <a:ext cx="1949116" cy="6497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Animal</a:t>
            </a:r>
            <a:endParaRPr lang="en-US" sz="6400" dirty="0">
              <a:solidFill>
                <a:schemeClr val="tx1"/>
              </a:solidFill>
            </a:endParaRPr>
          </a:p>
        </p:txBody>
      </p:sp>
      <p:sp>
        <p:nvSpPr>
          <p:cNvPr id="5" name="Rectangle 4"/>
          <p:cNvSpPr/>
          <p:nvPr/>
        </p:nvSpPr>
        <p:spPr>
          <a:xfrm>
            <a:off x="10118462" y="5335999"/>
            <a:ext cx="1949116" cy="6497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Vertebrate</a:t>
            </a:r>
          </a:p>
        </p:txBody>
      </p:sp>
      <p:sp>
        <p:nvSpPr>
          <p:cNvPr id="6" name="Rectangle 5"/>
          <p:cNvSpPr/>
          <p:nvPr/>
        </p:nvSpPr>
        <p:spPr>
          <a:xfrm>
            <a:off x="12897737" y="5348033"/>
            <a:ext cx="2286010" cy="6497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Invertebrate</a:t>
            </a:r>
          </a:p>
        </p:txBody>
      </p:sp>
      <p:sp>
        <p:nvSpPr>
          <p:cNvPr id="7" name="Rectangle 6"/>
          <p:cNvSpPr/>
          <p:nvPr/>
        </p:nvSpPr>
        <p:spPr>
          <a:xfrm>
            <a:off x="7988894" y="6936193"/>
            <a:ext cx="1949116" cy="6497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Bird</a:t>
            </a:r>
            <a:endParaRPr lang="en-US" sz="6400" dirty="0">
              <a:solidFill>
                <a:schemeClr val="tx1"/>
              </a:solidFill>
            </a:endParaRPr>
          </a:p>
        </p:txBody>
      </p:sp>
      <p:sp>
        <p:nvSpPr>
          <p:cNvPr id="8" name="Rectangle 7"/>
          <p:cNvSpPr/>
          <p:nvPr/>
        </p:nvSpPr>
        <p:spPr>
          <a:xfrm>
            <a:off x="10647858" y="6972289"/>
            <a:ext cx="1949116" cy="6497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Mammal</a:t>
            </a:r>
            <a:endParaRPr lang="en-US" sz="6400" dirty="0">
              <a:solidFill>
                <a:schemeClr val="tx1"/>
              </a:solidFill>
            </a:endParaRPr>
          </a:p>
        </p:txBody>
      </p:sp>
      <p:sp>
        <p:nvSpPr>
          <p:cNvPr id="9" name="Rectangle 8"/>
          <p:cNvSpPr/>
          <p:nvPr/>
        </p:nvSpPr>
        <p:spPr>
          <a:xfrm>
            <a:off x="13234632" y="6984321"/>
            <a:ext cx="1949116" cy="6497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Fish</a:t>
            </a:r>
            <a:endParaRPr lang="en-US" sz="6400" dirty="0">
              <a:solidFill>
                <a:schemeClr val="tx1"/>
              </a:solidFill>
            </a:endParaRPr>
          </a:p>
        </p:txBody>
      </p:sp>
      <p:sp>
        <p:nvSpPr>
          <p:cNvPr id="10" name="Rectangle 9"/>
          <p:cNvSpPr/>
          <p:nvPr/>
        </p:nvSpPr>
        <p:spPr>
          <a:xfrm>
            <a:off x="7988894" y="8283731"/>
            <a:ext cx="1949116" cy="6497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Waterfowl</a:t>
            </a:r>
            <a:endParaRPr lang="en-US" sz="6400" dirty="0">
              <a:solidFill>
                <a:schemeClr val="tx1"/>
              </a:solidFill>
            </a:endParaRPr>
          </a:p>
        </p:txBody>
      </p:sp>
      <p:sp>
        <p:nvSpPr>
          <p:cNvPr id="11" name="Rectangle 10"/>
          <p:cNvSpPr/>
          <p:nvPr/>
        </p:nvSpPr>
        <p:spPr>
          <a:xfrm>
            <a:off x="7988894" y="9631263"/>
            <a:ext cx="1949116" cy="9384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Some kind of thing</a:t>
            </a:r>
          </a:p>
        </p:txBody>
      </p:sp>
      <p:cxnSp>
        <p:nvCxnSpPr>
          <p:cNvPr id="13" name="Straight Connector 12"/>
          <p:cNvCxnSpPr>
            <a:stCxn id="4" idx="2"/>
            <a:endCxn id="5" idx="0"/>
          </p:cNvCxnSpPr>
          <p:nvPr/>
        </p:nvCxnSpPr>
        <p:spPr>
          <a:xfrm flipH="1">
            <a:off x="11093018" y="4602081"/>
            <a:ext cx="1046740" cy="7339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4" idx="2"/>
            <a:endCxn id="6" idx="0"/>
          </p:cNvCxnSpPr>
          <p:nvPr/>
        </p:nvCxnSpPr>
        <p:spPr>
          <a:xfrm>
            <a:off x="12139760" y="4602080"/>
            <a:ext cx="1900984" cy="7459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5" idx="2"/>
            <a:endCxn id="7" idx="0"/>
          </p:cNvCxnSpPr>
          <p:nvPr/>
        </p:nvCxnSpPr>
        <p:spPr>
          <a:xfrm flipH="1">
            <a:off x="8963455" y="5985702"/>
            <a:ext cx="2129566" cy="9504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8" idx="0"/>
          </p:cNvCxnSpPr>
          <p:nvPr/>
        </p:nvCxnSpPr>
        <p:spPr>
          <a:xfrm>
            <a:off x="11093020" y="5985702"/>
            <a:ext cx="529396" cy="98658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9" idx="0"/>
          </p:cNvCxnSpPr>
          <p:nvPr/>
        </p:nvCxnSpPr>
        <p:spPr>
          <a:xfrm>
            <a:off x="11093021" y="5985702"/>
            <a:ext cx="3116170" cy="9986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7" idx="2"/>
            <a:endCxn id="10" idx="0"/>
          </p:cNvCxnSpPr>
          <p:nvPr/>
        </p:nvCxnSpPr>
        <p:spPr>
          <a:xfrm>
            <a:off x="8963452" y="7585895"/>
            <a:ext cx="0" cy="69783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0" idx="2"/>
            <a:endCxn id="11" idx="0"/>
          </p:cNvCxnSpPr>
          <p:nvPr/>
        </p:nvCxnSpPr>
        <p:spPr>
          <a:xfrm>
            <a:off x="8963452" y="8933435"/>
            <a:ext cx="0" cy="697830"/>
          </a:xfrm>
          <a:prstGeom prst="line">
            <a:avLst/>
          </a:prstGeom>
        </p:spPr>
        <p:style>
          <a:lnRef idx="1">
            <a:schemeClr val="accent1"/>
          </a:lnRef>
          <a:fillRef idx="0">
            <a:schemeClr val="accent1"/>
          </a:fillRef>
          <a:effectRef idx="0">
            <a:schemeClr val="accent1"/>
          </a:effectRef>
          <a:fontRef idx="minor">
            <a:schemeClr val="tx1"/>
          </a:fontRef>
        </p:style>
      </p:cxnSp>
      <p:sp>
        <p:nvSpPr>
          <p:cNvPr id="12" name="Slide Number Placeholder 11">
            <a:extLst>
              <a:ext uri="{FF2B5EF4-FFF2-40B4-BE49-F238E27FC236}">
                <a16:creationId xmlns:a16="http://schemas.microsoft.com/office/drawing/2014/main" id="{BE39BDC2-1E48-43B2-866F-DB137680EFF5}"/>
              </a:ext>
            </a:extLst>
          </p:cNvPr>
          <p:cNvSpPr>
            <a:spLocks noGrp="1"/>
          </p:cNvSpPr>
          <p:nvPr>
            <p:ph type="sldNum" sz="quarter" idx="12"/>
          </p:nvPr>
        </p:nvSpPr>
        <p:spPr/>
        <p:txBody>
          <a:bodyPr/>
          <a:lstStyle/>
          <a:p>
            <a:pPr>
              <a:defRPr/>
            </a:pPr>
            <a:fld id="{A8F77ACA-F70E-FC48-8F8E-3B3052250F48}" type="slidenum">
              <a:rPr lang="en-US" smtClean="0"/>
              <a:pPr>
                <a:defRPr/>
              </a:pPr>
              <a:t>38</a:t>
            </a:fld>
            <a:endParaRPr lang="en-US"/>
          </a:p>
        </p:txBody>
      </p:sp>
    </p:spTree>
    <p:extLst>
      <p:ext uri="{BB962C8B-B14F-4D97-AF65-F5344CB8AC3E}">
        <p14:creationId xmlns:p14="http://schemas.microsoft.com/office/powerpoint/2010/main" val="26062823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distinguishes it from other things?</a:t>
            </a:r>
          </a:p>
        </p:txBody>
      </p:sp>
      <p:sp>
        <p:nvSpPr>
          <p:cNvPr id="4" name="Rectangle 3"/>
          <p:cNvSpPr/>
          <p:nvPr/>
        </p:nvSpPr>
        <p:spPr>
          <a:xfrm>
            <a:off x="11165200" y="3952375"/>
            <a:ext cx="1949116" cy="6497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Animal</a:t>
            </a:r>
            <a:endParaRPr lang="en-US" sz="6400" dirty="0">
              <a:solidFill>
                <a:schemeClr val="tx1"/>
              </a:solidFill>
            </a:endParaRPr>
          </a:p>
        </p:txBody>
      </p:sp>
      <p:sp>
        <p:nvSpPr>
          <p:cNvPr id="5" name="Rectangle 4"/>
          <p:cNvSpPr/>
          <p:nvPr/>
        </p:nvSpPr>
        <p:spPr>
          <a:xfrm>
            <a:off x="10118462" y="5335999"/>
            <a:ext cx="1949116" cy="6497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Vertebrate</a:t>
            </a:r>
            <a:endParaRPr lang="en-US" sz="6400" dirty="0">
              <a:solidFill>
                <a:schemeClr val="tx1"/>
              </a:solidFill>
            </a:endParaRPr>
          </a:p>
        </p:txBody>
      </p:sp>
      <p:sp>
        <p:nvSpPr>
          <p:cNvPr id="6" name="Rectangle 5"/>
          <p:cNvSpPr/>
          <p:nvPr/>
        </p:nvSpPr>
        <p:spPr>
          <a:xfrm>
            <a:off x="12897737" y="5348033"/>
            <a:ext cx="2286010" cy="6497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Invertebrate</a:t>
            </a:r>
            <a:endParaRPr lang="en-US" sz="6400" dirty="0">
              <a:solidFill>
                <a:schemeClr val="tx1"/>
              </a:solidFill>
            </a:endParaRPr>
          </a:p>
        </p:txBody>
      </p:sp>
      <p:sp>
        <p:nvSpPr>
          <p:cNvPr id="7" name="Rectangle 6"/>
          <p:cNvSpPr/>
          <p:nvPr/>
        </p:nvSpPr>
        <p:spPr>
          <a:xfrm>
            <a:off x="7988894" y="6936193"/>
            <a:ext cx="1949116" cy="6497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Bird</a:t>
            </a:r>
            <a:endParaRPr lang="en-US" sz="6400" dirty="0">
              <a:solidFill>
                <a:schemeClr val="tx1"/>
              </a:solidFill>
            </a:endParaRPr>
          </a:p>
        </p:txBody>
      </p:sp>
      <p:sp>
        <p:nvSpPr>
          <p:cNvPr id="8" name="Rectangle 7"/>
          <p:cNvSpPr/>
          <p:nvPr/>
        </p:nvSpPr>
        <p:spPr>
          <a:xfrm>
            <a:off x="10647858" y="6972289"/>
            <a:ext cx="1949116" cy="6497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Mammal</a:t>
            </a:r>
            <a:endParaRPr lang="en-US" sz="6400" dirty="0">
              <a:solidFill>
                <a:schemeClr val="tx1"/>
              </a:solidFill>
            </a:endParaRPr>
          </a:p>
        </p:txBody>
      </p:sp>
      <p:sp>
        <p:nvSpPr>
          <p:cNvPr id="9" name="Rectangle 8"/>
          <p:cNvSpPr/>
          <p:nvPr/>
        </p:nvSpPr>
        <p:spPr>
          <a:xfrm>
            <a:off x="13234632" y="6984321"/>
            <a:ext cx="1949116" cy="6497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Fish</a:t>
            </a:r>
            <a:endParaRPr lang="en-US" sz="6400" dirty="0">
              <a:solidFill>
                <a:schemeClr val="tx1"/>
              </a:solidFill>
            </a:endParaRPr>
          </a:p>
        </p:txBody>
      </p:sp>
      <p:sp>
        <p:nvSpPr>
          <p:cNvPr id="10" name="Rectangle 9"/>
          <p:cNvSpPr/>
          <p:nvPr/>
        </p:nvSpPr>
        <p:spPr>
          <a:xfrm>
            <a:off x="7988894" y="8283731"/>
            <a:ext cx="1949116" cy="6497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Waterfowl</a:t>
            </a:r>
            <a:endParaRPr lang="en-US" sz="6400" dirty="0">
              <a:solidFill>
                <a:schemeClr val="tx1"/>
              </a:solidFill>
            </a:endParaRPr>
          </a:p>
        </p:txBody>
      </p:sp>
      <p:sp>
        <p:nvSpPr>
          <p:cNvPr id="11" name="Rectangle 10"/>
          <p:cNvSpPr/>
          <p:nvPr/>
        </p:nvSpPr>
        <p:spPr>
          <a:xfrm>
            <a:off x="7988894" y="9631263"/>
            <a:ext cx="1949116" cy="9384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Some kind of thing</a:t>
            </a:r>
          </a:p>
        </p:txBody>
      </p:sp>
      <p:cxnSp>
        <p:nvCxnSpPr>
          <p:cNvPr id="13" name="Straight Connector 12"/>
          <p:cNvCxnSpPr>
            <a:stCxn id="4" idx="2"/>
            <a:endCxn id="5" idx="0"/>
          </p:cNvCxnSpPr>
          <p:nvPr/>
        </p:nvCxnSpPr>
        <p:spPr>
          <a:xfrm flipH="1">
            <a:off x="11093018" y="4602081"/>
            <a:ext cx="1046740" cy="7339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4" idx="2"/>
            <a:endCxn id="6" idx="0"/>
          </p:cNvCxnSpPr>
          <p:nvPr/>
        </p:nvCxnSpPr>
        <p:spPr>
          <a:xfrm>
            <a:off x="12139760" y="4602080"/>
            <a:ext cx="1900984" cy="7459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5" idx="2"/>
            <a:endCxn id="7" idx="0"/>
          </p:cNvCxnSpPr>
          <p:nvPr/>
        </p:nvCxnSpPr>
        <p:spPr>
          <a:xfrm flipH="1">
            <a:off x="8963455" y="5985702"/>
            <a:ext cx="2129566" cy="9504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8" idx="0"/>
          </p:cNvCxnSpPr>
          <p:nvPr/>
        </p:nvCxnSpPr>
        <p:spPr>
          <a:xfrm>
            <a:off x="11093020" y="5985702"/>
            <a:ext cx="529396" cy="98658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9" idx="0"/>
          </p:cNvCxnSpPr>
          <p:nvPr/>
        </p:nvCxnSpPr>
        <p:spPr>
          <a:xfrm>
            <a:off x="11093021" y="5985702"/>
            <a:ext cx="3116170" cy="9986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7" idx="2"/>
            <a:endCxn id="10" idx="0"/>
          </p:cNvCxnSpPr>
          <p:nvPr/>
        </p:nvCxnSpPr>
        <p:spPr>
          <a:xfrm>
            <a:off x="8963452" y="7585895"/>
            <a:ext cx="0" cy="69783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0" idx="2"/>
            <a:endCxn id="11" idx="0"/>
          </p:cNvCxnSpPr>
          <p:nvPr/>
        </p:nvCxnSpPr>
        <p:spPr>
          <a:xfrm>
            <a:off x="8963452" y="8933435"/>
            <a:ext cx="0" cy="697830"/>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0969455" y="8728350"/>
            <a:ext cx="4862228" cy="769441"/>
          </a:xfrm>
          <a:prstGeom prst="rect">
            <a:avLst/>
          </a:prstGeom>
          <a:noFill/>
        </p:spPr>
        <p:txBody>
          <a:bodyPr wrap="none" rtlCol="0">
            <a:spAutoFit/>
          </a:bodyPr>
          <a:lstStyle/>
          <a:p>
            <a:r>
              <a:rPr lang="en-US" sz="4400" dirty="0"/>
              <a:t>Walks like a duck</a:t>
            </a:r>
          </a:p>
        </p:txBody>
      </p:sp>
      <p:sp>
        <p:nvSpPr>
          <p:cNvPr id="27" name="TextBox 26"/>
          <p:cNvSpPr txBox="1"/>
          <p:nvPr/>
        </p:nvSpPr>
        <p:spPr>
          <a:xfrm>
            <a:off x="11346606" y="9685000"/>
            <a:ext cx="5019323" cy="769441"/>
          </a:xfrm>
          <a:prstGeom prst="rect">
            <a:avLst/>
          </a:prstGeom>
          <a:noFill/>
        </p:spPr>
        <p:txBody>
          <a:bodyPr wrap="none" rtlCol="0">
            <a:spAutoFit/>
          </a:bodyPr>
          <a:lstStyle/>
          <a:p>
            <a:r>
              <a:rPr lang="en-US" sz="4400" dirty="0"/>
              <a:t>Swims like a duck</a:t>
            </a:r>
          </a:p>
        </p:txBody>
      </p:sp>
      <p:sp>
        <p:nvSpPr>
          <p:cNvPr id="28" name="TextBox 27"/>
          <p:cNvSpPr txBox="1"/>
          <p:nvPr/>
        </p:nvSpPr>
        <p:spPr>
          <a:xfrm>
            <a:off x="10430138" y="10569732"/>
            <a:ext cx="5270994" cy="769441"/>
          </a:xfrm>
          <a:prstGeom prst="rect">
            <a:avLst/>
          </a:prstGeom>
          <a:noFill/>
        </p:spPr>
        <p:txBody>
          <a:bodyPr wrap="none" rtlCol="0">
            <a:spAutoFit/>
          </a:bodyPr>
          <a:lstStyle/>
          <a:p>
            <a:r>
              <a:rPr lang="en-US" sz="4400" dirty="0"/>
              <a:t>Quacks like a duck</a:t>
            </a:r>
          </a:p>
        </p:txBody>
      </p:sp>
      <p:cxnSp>
        <p:nvCxnSpPr>
          <p:cNvPr id="30" name="Straight Connector 29"/>
          <p:cNvCxnSpPr>
            <a:stCxn id="11" idx="3"/>
            <a:endCxn id="26" idx="1"/>
          </p:cNvCxnSpPr>
          <p:nvPr/>
        </p:nvCxnSpPr>
        <p:spPr>
          <a:xfrm flipV="1">
            <a:off x="9938010" y="9113071"/>
            <a:ext cx="1031445" cy="9874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1" idx="3"/>
            <a:endCxn id="27" idx="1"/>
          </p:cNvCxnSpPr>
          <p:nvPr/>
        </p:nvCxnSpPr>
        <p:spPr>
          <a:xfrm flipV="1">
            <a:off x="9938010" y="10069721"/>
            <a:ext cx="1408596" cy="307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1" idx="3"/>
            <a:endCxn id="28" idx="1"/>
          </p:cNvCxnSpPr>
          <p:nvPr/>
        </p:nvCxnSpPr>
        <p:spPr>
          <a:xfrm>
            <a:off x="9938010" y="10100498"/>
            <a:ext cx="492128" cy="8539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Slide Number Placeholder 11">
            <a:extLst>
              <a:ext uri="{FF2B5EF4-FFF2-40B4-BE49-F238E27FC236}">
                <a16:creationId xmlns:a16="http://schemas.microsoft.com/office/drawing/2014/main" id="{5B8990D4-4FF9-454C-BD37-C0676EAEA668}"/>
              </a:ext>
            </a:extLst>
          </p:cNvPr>
          <p:cNvSpPr>
            <a:spLocks noGrp="1"/>
          </p:cNvSpPr>
          <p:nvPr>
            <p:ph type="sldNum" sz="quarter" idx="12"/>
          </p:nvPr>
        </p:nvSpPr>
        <p:spPr/>
        <p:txBody>
          <a:bodyPr/>
          <a:lstStyle/>
          <a:p>
            <a:pPr>
              <a:defRPr/>
            </a:pPr>
            <a:fld id="{A8F77ACA-F70E-FC48-8F8E-3B3052250F48}" type="slidenum">
              <a:rPr lang="en-US" smtClean="0"/>
              <a:pPr>
                <a:defRPr/>
              </a:pPr>
              <a:t>39</a:t>
            </a:fld>
            <a:endParaRPr lang="en-US"/>
          </a:p>
        </p:txBody>
      </p:sp>
    </p:spTree>
    <p:extLst>
      <p:ext uri="{BB962C8B-B14F-4D97-AF65-F5344CB8AC3E}">
        <p14:creationId xmlns:p14="http://schemas.microsoft.com/office/powerpoint/2010/main" val="3206586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6FD66-CA69-4824-8E21-5583C4B42BF5}"/>
              </a:ext>
            </a:extLst>
          </p:cNvPr>
          <p:cNvSpPr>
            <a:spLocks noGrp="1"/>
          </p:cNvSpPr>
          <p:nvPr>
            <p:ph type="title"/>
          </p:nvPr>
        </p:nvSpPr>
        <p:spPr/>
        <p:txBody>
          <a:bodyPr/>
          <a:lstStyle/>
          <a:p>
            <a:r>
              <a:rPr lang="en-US" dirty="0"/>
              <a:t>Introduction</a:t>
            </a:r>
          </a:p>
        </p:txBody>
      </p:sp>
      <p:sp>
        <p:nvSpPr>
          <p:cNvPr id="3" name="Slide Number Placeholder 2">
            <a:extLst>
              <a:ext uri="{FF2B5EF4-FFF2-40B4-BE49-F238E27FC236}">
                <a16:creationId xmlns:a16="http://schemas.microsoft.com/office/drawing/2014/main" id="{24105D49-67B2-4A8D-920D-1BCBAF867967}"/>
              </a:ext>
            </a:extLst>
          </p:cNvPr>
          <p:cNvSpPr>
            <a:spLocks noGrp="1"/>
          </p:cNvSpPr>
          <p:nvPr>
            <p:ph type="sldNum" sz="quarter" idx="2"/>
          </p:nvPr>
        </p:nvSpPr>
        <p:spPr/>
        <p:txBody>
          <a:bodyPr/>
          <a:lstStyle/>
          <a:p>
            <a:fld id="{86CB4B4D-7CA3-9044-876B-883B54F8677D}" type="slidenum">
              <a:rPr lang="en-US" smtClean="0"/>
              <a:t>4</a:t>
            </a:fld>
            <a:endParaRPr lang="en-US"/>
          </a:p>
        </p:txBody>
      </p:sp>
    </p:spTree>
    <p:extLst>
      <p:ext uri="{BB962C8B-B14F-4D97-AF65-F5344CB8AC3E}">
        <p14:creationId xmlns:p14="http://schemas.microsoft.com/office/powerpoint/2010/main" val="4132608999"/>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It’s a Duck!</a:t>
            </a:r>
          </a:p>
        </p:txBody>
      </p:sp>
      <p:sp>
        <p:nvSpPr>
          <p:cNvPr id="4" name="Rectangle 3"/>
          <p:cNvSpPr/>
          <p:nvPr/>
        </p:nvSpPr>
        <p:spPr>
          <a:xfrm>
            <a:off x="11165200" y="3952375"/>
            <a:ext cx="1949116" cy="6497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Animal</a:t>
            </a:r>
            <a:endParaRPr lang="en-US" sz="6400" dirty="0">
              <a:solidFill>
                <a:schemeClr val="tx1"/>
              </a:solidFill>
            </a:endParaRPr>
          </a:p>
        </p:txBody>
      </p:sp>
      <p:sp>
        <p:nvSpPr>
          <p:cNvPr id="5" name="Rectangle 4"/>
          <p:cNvSpPr/>
          <p:nvPr/>
        </p:nvSpPr>
        <p:spPr>
          <a:xfrm>
            <a:off x="10118462" y="5335999"/>
            <a:ext cx="1949116" cy="6497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Vertebrate</a:t>
            </a:r>
            <a:endParaRPr lang="en-US" sz="6400" dirty="0">
              <a:solidFill>
                <a:schemeClr val="tx1"/>
              </a:solidFill>
            </a:endParaRPr>
          </a:p>
        </p:txBody>
      </p:sp>
      <p:sp>
        <p:nvSpPr>
          <p:cNvPr id="6" name="Rectangle 5"/>
          <p:cNvSpPr/>
          <p:nvPr/>
        </p:nvSpPr>
        <p:spPr>
          <a:xfrm>
            <a:off x="12897737" y="5348033"/>
            <a:ext cx="2286010" cy="6497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Invertebrate</a:t>
            </a:r>
            <a:endParaRPr lang="en-US" sz="6400" dirty="0">
              <a:solidFill>
                <a:schemeClr val="tx1"/>
              </a:solidFill>
            </a:endParaRPr>
          </a:p>
        </p:txBody>
      </p:sp>
      <p:sp>
        <p:nvSpPr>
          <p:cNvPr id="7" name="Rectangle 6"/>
          <p:cNvSpPr/>
          <p:nvPr/>
        </p:nvSpPr>
        <p:spPr>
          <a:xfrm>
            <a:off x="7988894" y="6936193"/>
            <a:ext cx="1949116" cy="6497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Bird</a:t>
            </a:r>
            <a:endParaRPr lang="en-US" sz="6400" dirty="0">
              <a:solidFill>
                <a:schemeClr val="tx1"/>
              </a:solidFill>
            </a:endParaRPr>
          </a:p>
        </p:txBody>
      </p:sp>
      <p:sp>
        <p:nvSpPr>
          <p:cNvPr id="8" name="Rectangle 7"/>
          <p:cNvSpPr/>
          <p:nvPr/>
        </p:nvSpPr>
        <p:spPr>
          <a:xfrm>
            <a:off x="10647858" y="6972289"/>
            <a:ext cx="1949116" cy="6497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Mammal</a:t>
            </a:r>
            <a:endParaRPr lang="en-US" sz="6400" dirty="0">
              <a:solidFill>
                <a:schemeClr val="tx1"/>
              </a:solidFill>
            </a:endParaRPr>
          </a:p>
        </p:txBody>
      </p:sp>
      <p:sp>
        <p:nvSpPr>
          <p:cNvPr id="9" name="Rectangle 8"/>
          <p:cNvSpPr/>
          <p:nvPr/>
        </p:nvSpPr>
        <p:spPr>
          <a:xfrm>
            <a:off x="13234632" y="6984321"/>
            <a:ext cx="1949116" cy="6497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Fish</a:t>
            </a:r>
            <a:endParaRPr lang="en-US" sz="6400" dirty="0">
              <a:solidFill>
                <a:schemeClr val="tx1"/>
              </a:solidFill>
            </a:endParaRPr>
          </a:p>
        </p:txBody>
      </p:sp>
      <p:sp>
        <p:nvSpPr>
          <p:cNvPr id="10" name="Rectangle 9"/>
          <p:cNvSpPr/>
          <p:nvPr/>
        </p:nvSpPr>
        <p:spPr>
          <a:xfrm>
            <a:off x="7988894" y="8283731"/>
            <a:ext cx="1949116" cy="6497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Waterfowl</a:t>
            </a:r>
            <a:endParaRPr lang="en-US" sz="6400" dirty="0">
              <a:solidFill>
                <a:schemeClr val="tx1"/>
              </a:solidFill>
            </a:endParaRPr>
          </a:p>
        </p:txBody>
      </p:sp>
      <p:cxnSp>
        <p:nvCxnSpPr>
          <p:cNvPr id="13" name="Straight Connector 12"/>
          <p:cNvCxnSpPr>
            <a:stCxn id="4" idx="2"/>
            <a:endCxn id="5" idx="0"/>
          </p:cNvCxnSpPr>
          <p:nvPr/>
        </p:nvCxnSpPr>
        <p:spPr>
          <a:xfrm flipH="1">
            <a:off x="11093018" y="4602081"/>
            <a:ext cx="1046740" cy="7339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4" idx="2"/>
            <a:endCxn id="6" idx="0"/>
          </p:cNvCxnSpPr>
          <p:nvPr/>
        </p:nvCxnSpPr>
        <p:spPr>
          <a:xfrm>
            <a:off x="12139760" y="4602080"/>
            <a:ext cx="1900984" cy="7459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5" idx="2"/>
            <a:endCxn id="7" idx="0"/>
          </p:cNvCxnSpPr>
          <p:nvPr/>
        </p:nvCxnSpPr>
        <p:spPr>
          <a:xfrm flipH="1">
            <a:off x="8963455" y="5985702"/>
            <a:ext cx="2129566" cy="9504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8" idx="0"/>
          </p:cNvCxnSpPr>
          <p:nvPr/>
        </p:nvCxnSpPr>
        <p:spPr>
          <a:xfrm>
            <a:off x="11093020" y="5985702"/>
            <a:ext cx="529396" cy="98658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9" idx="0"/>
          </p:cNvCxnSpPr>
          <p:nvPr/>
        </p:nvCxnSpPr>
        <p:spPr>
          <a:xfrm>
            <a:off x="11093021" y="5985702"/>
            <a:ext cx="3116170" cy="9986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7" idx="2"/>
            <a:endCxn id="10" idx="0"/>
          </p:cNvCxnSpPr>
          <p:nvPr/>
        </p:nvCxnSpPr>
        <p:spPr>
          <a:xfrm>
            <a:off x="8963452" y="7585895"/>
            <a:ext cx="0" cy="69783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0" idx="2"/>
          </p:cNvCxnSpPr>
          <p:nvPr/>
        </p:nvCxnSpPr>
        <p:spPr>
          <a:xfrm>
            <a:off x="8963452" y="8933435"/>
            <a:ext cx="0" cy="697830"/>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0969455" y="8728350"/>
            <a:ext cx="4862228" cy="769441"/>
          </a:xfrm>
          <a:prstGeom prst="rect">
            <a:avLst/>
          </a:prstGeom>
          <a:noFill/>
        </p:spPr>
        <p:txBody>
          <a:bodyPr wrap="none" rtlCol="0">
            <a:spAutoFit/>
          </a:bodyPr>
          <a:lstStyle/>
          <a:p>
            <a:r>
              <a:rPr lang="en-US" sz="4400" dirty="0"/>
              <a:t>Walks like a duck</a:t>
            </a:r>
          </a:p>
        </p:txBody>
      </p:sp>
      <p:sp>
        <p:nvSpPr>
          <p:cNvPr id="27" name="TextBox 26"/>
          <p:cNvSpPr txBox="1"/>
          <p:nvPr/>
        </p:nvSpPr>
        <p:spPr>
          <a:xfrm>
            <a:off x="11346606" y="9685000"/>
            <a:ext cx="5019323" cy="769441"/>
          </a:xfrm>
          <a:prstGeom prst="rect">
            <a:avLst/>
          </a:prstGeom>
          <a:noFill/>
        </p:spPr>
        <p:txBody>
          <a:bodyPr wrap="none" rtlCol="0">
            <a:spAutoFit/>
          </a:bodyPr>
          <a:lstStyle/>
          <a:p>
            <a:r>
              <a:rPr lang="en-US" sz="4400" dirty="0"/>
              <a:t>Swims like a duck</a:t>
            </a:r>
          </a:p>
        </p:txBody>
      </p:sp>
      <p:sp>
        <p:nvSpPr>
          <p:cNvPr id="28" name="TextBox 27"/>
          <p:cNvSpPr txBox="1"/>
          <p:nvPr/>
        </p:nvSpPr>
        <p:spPr>
          <a:xfrm>
            <a:off x="10430138" y="10569732"/>
            <a:ext cx="5270994" cy="769441"/>
          </a:xfrm>
          <a:prstGeom prst="rect">
            <a:avLst/>
          </a:prstGeom>
          <a:noFill/>
        </p:spPr>
        <p:txBody>
          <a:bodyPr wrap="none" rtlCol="0">
            <a:spAutoFit/>
          </a:bodyPr>
          <a:lstStyle/>
          <a:p>
            <a:r>
              <a:rPr lang="en-US" sz="4400" dirty="0"/>
              <a:t>Quacks like a duck</a:t>
            </a:r>
          </a:p>
        </p:txBody>
      </p:sp>
      <p:cxnSp>
        <p:nvCxnSpPr>
          <p:cNvPr id="30" name="Straight Connector 29"/>
          <p:cNvCxnSpPr>
            <a:endCxn id="26" idx="1"/>
          </p:cNvCxnSpPr>
          <p:nvPr/>
        </p:nvCxnSpPr>
        <p:spPr>
          <a:xfrm flipV="1">
            <a:off x="9938013" y="9113071"/>
            <a:ext cx="1031442" cy="9874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27" idx="1"/>
          </p:cNvCxnSpPr>
          <p:nvPr/>
        </p:nvCxnSpPr>
        <p:spPr>
          <a:xfrm flipV="1">
            <a:off x="9938010" y="10069721"/>
            <a:ext cx="1408596" cy="307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endCxn id="28" idx="1"/>
          </p:cNvCxnSpPr>
          <p:nvPr/>
        </p:nvCxnSpPr>
        <p:spPr>
          <a:xfrm>
            <a:off x="9938009" y="10100501"/>
            <a:ext cx="492129" cy="8539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C:\Users\User\AppData\Local\Microsoft\Windows\Temporary Internet Files\Content.IE5\3QCTE98I\Daz_duck-13[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4240" y="8933435"/>
            <a:ext cx="3207036" cy="2266974"/>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10">
            <a:extLst>
              <a:ext uri="{FF2B5EF4-FFF2-40B4-BE49-F238E27FC236}">
                <a16:creationId xmlns:a16="http://schemas.microsoft.com/office/drawing/2014/main" id="{4CD5A237-516A-48BF-914A-9B82BCD6C31E}"/>
              </a:ext>
            </a:extLst>
          </p:cNvPr>
          <p:cNvSpPr>
            <a:spLocks noGrp="1"/>
          </p:cNvSpPr>
          <p:nvPr>
            <p:ph type="sldNum" sz="quarter" idx="12"/>
          </p:nvPr>
        </p:nvSpPr>
        <p:spPr/>
        <p:txBody>
          <a:bodyPr/>
          <a:lstStyle/>
          <a:p>
            <a:pPr>
              <a:defRPr/>
            </a:pPr>
            <a:fld id="{A8F77ACA-F70E-FC48-8F8E-3B3052250F48}" type="slidenum">
              <a:rPr lang="en-US" smtClean="0"/>
              <a:pPr>
                <a:defRPr/>
              </a:pPr>
              <a:t>40</a:t>
            </a:fld>
            <a:endParaRPr lang="en-US"/>
          </a:p>
        </p:txBody>
      </p:sp>
    </p:spTree>
    <p:extLst>
      <p:ext uri="{BB962C8B-B14F-4D97-AF65-F5344CB8AC3E}">
        <p14:creationId xmlns:p14="http://schemas.microsoft.com/office/powerpoint/2010/main" val="30798840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GB" altLang="en-US" dirty="0"/>
              <a:t>Theory of Meaning – in English</a:t>
            </a:r>
          </a:p>
        </p:txBody>
      </p:sp>
      <p:sp>
        <p:nvSpPr>
          <p:cNvPr id="35843" name="Rectangle 3"/>
          <p:cNvSpPr>
            <a:spLocks noGrp="1" noChangeArrowheads="1"/>
          </p:cNvSpPr>
          <p:nvPr>
            <p:ph type="body" idx="1"/>
          </p:nvPr>
        </p:nvSpPr>
        <p:spPr/>
        <p:txBody>
          <a:bodyPr>
            <a:normAutofit/>
          </a:bodyPr>
          <a:lstStyle/>
          <a:p>
            <a:pPr>
              <a:lnSpc>
                <a:spcPct val="90000"/>
              </a:lnSpc>
            </a:pPr>
            <a:r>
              <a:rPr lang="en-GB" altLang="en-US" sz="5600" dirty="0"/>
              <a:t>The model consists of:</a:t>
            </a:r>
          </a:p>
          <a:p>
            <a:pPr lvl="1">
              <a:lnSpc>
                <a:spcPct val="90000"/>
              </a:lnSpc>
            </a:pPr>
            <a:r>
              <a:rPr lang="en-GB" altLang="en-US" sz="4800" dirty="0"/>
              <a:t>Things</a:t>
            </a:r>
          </a:p>
          <a:p>
            <a:pPr lvl="2">
              <a:lnSpc>
                <a:spcPct val="90000"/>
              </a:lnSpc>
            </a:pPr>
            <a:r>
              <a:rPr lang="en-GB" altLang="en-US" sz="4000" dirty="0"/>
              <a:t>A Thing is a set theory construct</a:t>
            </a:r>
          </a:p>
          <a:p>
            <a:pPr lvl="2">
              <a:lnSpc>
                <a:spcPct val="90000"/>
              </a:lnSpc>
            </a:pPr>
            <a:r>
              <a:rPr lang="en-GB" altLang="en-US" sz="4000" dirty="0"/>
              <a:t>Arranged in a hierarchy called a “Taxonomy”</a:t>
            </a:r>
          </a:p>
          <a:p>
            <a:pPr lvl="3">
              <a:lnSpc>
                <a:spcPct val="90000"/>
              </a:lnSpc>
            </a:pPr>
            <a:r>
              <a:rPr lang="en-GB" altLang="en-US" sz="3600" dirty="0"/>
              <a:t>Like taxonomy of species</a:t>
            </a:r>
          </a:p>
          <a:p>
            <a:pPr lvl="1">
              <a:lnSpc>
                <a:spcPct val="90000"/>
              </a:lnSpc>
            </a:pPr>
            <a:r>
              <a:rPr lang="en-GB" altLang="en-US" sz="4800" dirty="0"/>
              <a:t>Facts</a:t>
            </a:r>
          </a:p>
          <a:p>
            <a:pPr lvl="2">
              <a:lnSpc>
                <a:spcPct val="90000"/>
              </a:lnSpc>
            </a:pPr>
            <a:r>
              <a:rPr lang="en-GB" altLang="en-US" sz="4000" dirty="0"/>
              <a:t>Simple facts (names, dates etc.)</a:t>
            </a:r>
          </a:p>
          <a:p>
            <a:pPr lvl="3">
              <a:lnSpc>
                <a:spcPct val="90000"/>
              </a:lnSpc>
            </a:pPr>
            <a:r>
              <a:rPr lang="en-GB" altLang="en-US" sz="3600" dirty="0"/>
              <a:t>e.g. “Issue Date” is a date</a:t>
            </a:r>
          </a:p>
          <a:p>
            <a:pPr lvl="2">
              <a:lnSpc>
                <a:spcPct val="90000"/>
              </a:lnSpc>
            </a:pPr>
            <a:r>
              <a:rPr lang="en-GB" altLang="en-US" sz="4000" dirty="0"/>
              <a:t>Relationship Facts (relate one thing to another thing)</a:t>
            </a:r>
          </a:p>
          <a:p>
            <a:pPr lvl="3">
              <a:lnSpc>
                <a:spcPct val="90000"/>
              </a:lnSpc>
            </a:pPr>
            <a:r>
              <a:rPr lang="en-GB" altLang="en-US" sz="3600" dirty="0"/>
              <a:t>e.g. “Share confers Voting Rights”</a:t>
            </a:r>
          </a:p>
          <a:p>
            <a:pPr lvl="3">
              <a:lnSpc>
                <a:spcPct val="90000"/>
              </a:lnSpc>
            </a:pPr>
            <a:r>
              <a:rPr lang="en-GB" altLang="en-US" sz="3600" dirty="0"/>
              <a:t>Things so referenced are also in taxonomic hierarchies</a:t>
            </a:r>
          </a:p>
          <a:p>
            <a:pPr lvl="1">
              <a:lnSpc>
                <a:spcPct val="90000"/>
              </a:lnSpc>
            </a:pPr>
            <a:r>
              <a:rPr lang="en-GB" altLang="en-US" sz="4800" dirty="0"/>
              <a:t>Other set theory concepts</a:t>
            </a:r>
          </a:p>
          <a:p>
            <a:pPr lvl="2">
              <a:lnSpc>
                <a:spcPct val="90000"/>
              </a:lnSpc>
            </a:pPr>
            <a:r>
              <a:rPr lang="en-GB" altLang="en-US" sz="4000" dirty="0"/>
              <a:t>Disjoints, Unions</a:t>
            </a:r>
          </a:p>
        </p:txBody>
      </p:sp>
      <p:sp>
        <p:nvSpPr>
          <p:cNvPr id="3" name="Slide Number Placeholder 2">
            <a:extLst>
              <a:ext uri="{FF2B5EF4-FFF2-40B4-BE49-F238E27FC236}">
                <a16:creationId xmlns:a16="http://schemas.microsoft.com/office/drawing/2014/main" id="{2D944D3F-96A1-4B3F-9307-57AB213B9BBE}"/>
              </a:ext>
            </a:extLst>
          </p:cNvPr>
          <p:cNvSpPr>
            <a:spLocks noGrp="1"/>
          </p:cNvSpPr>
          <p:nvPr>
            <p:ph type="sldNum" sz="quarter" idx="12"/>
          </p:nvPr>
        </p:nvSpPr>
        <p:spPr/>
        <p:txBody>
          <a:bodyPr/>
          <a:lstStyle/>
          <a:p>
            <a:pPr>
              <a:defRPr/>
            </a:pPr>
            <a:fld id="{A8F77ACA-F70E-FC48-8F8E-3B3052250F48}" type="slidenum">
              <a:rPr lang="en-US" smtClean="0"/>
              <a:pPr>
                <a:defRPr/>
              </a:pPr>
              <a:t>41</a:t>
            </a:fld>
            <a:endParaRPr lang="en-US"/>
          </a:p>
        </p:txBody>
      </p:sp>
    </p:spTree>
    <p:extLst>
      <p:ext uri="{BB962C8B-B14F-4D97-AF65-F5344CB8AC3E}">
        <p14:creationId xmlns:p14="http://schemas.microsoft.com/office/powerpoint/2010/main" val="35654476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GB" altLang="en-US" dirty="0"/>
              <a:t>Theory of Meaning – in English</a:t>
            </a:r>
          </a:p>
        </p:txBody>
      </p:sp>
      <p:sp>
        <p:nvSpPr>
          <p:cNvPr id="36867" name="Rectangle 3"/>
          <p:cNvSpPr>
            <a:spLocks noGrp="1" noChangeArrowheads="1"/>
          </p:cNvSpPr>
          <p:nvPr>
            <p:ph type="body" idx="1"/>
          </p:nvPr>
        </p:nvSpPr>
        <p:spPr/>
        <p:txBody>
          <a:bodyPr/>
          <a:lstStyle/>
          <a:p>
            <a:pPr>
              <a:lnSpc>
                <a:spcPct val="80000"/>
              </a:lnSpc>
            </a:pPr>
            <a:r>
              <a:rPr lang="en-GB" altLang="en-US" sz="4800" dirty="0"/>
              <a:t>Taxonomy: Like Taxonomy of Species</a:t>
            </a:r>
          </a:p>
          <a:p>
            <a:pPr lvl="1">
              <a:lnSpc>
                <a:spcPct val="80000"/>
              </a:lnSpc>
            </a:pPr>
            <a:r>
              <a:rPr lang="en-GB" altLang="en-US" sz="4000" dirty="0"/>
              <a:t>Animal v Plant</a:t>
            </a:r>
          </a:p>
          <a:p>
            <a:pPr lvl="1">
              <a:lnSpc>
                <a:spcPct val="80000"/>
              </a:lnSpc>
            </a:pPr>
            <a:r>
              <a:rPr lang="en-GB" altLang="en-US" sz="4000" dirty="0"/>
              <a:t>Vertebrate v invertebrate</a:t>
            </a:r>
          </a:p>
          <a:p>
            <a:pPr lvl="1">
              <a:lnSpc>
                <a:spcPct val="80000"/>
              </a:lnSpc>
            </a:pPr>
            <a:r>
              <a:rPr lang="en-GB" altLang="en-US" sz="4000" dirty="0"/>
              <a:t>Mammals, fish etc. </a:t>
            </a:r>
          </a:p>
          <a:p>
            <a:pPr>
              <a:lnSpc>
                <a:spcPct val="80000"/>
              </a:lnSpc>
            </a:pPr>
            <a:r>
              <a:rPr lang="en-GB" altLang="en-US" sz="4800" dirty="0"/>
              <a:t>Each thing is defined by what facts distinguish it</a:t>
            </a:r>
          </a:p>
          <a:p>
            <a:pPr>
              <a:lnSpc>
                <a:spcPct val="80000"/>
              </a:lnSpc>
            </a:pPr>
            <a:r>
              <a:rPr lang="en-GB" altLang="en-US" sz="4800" dirty="0"/>
              <a:t>For each new thing:</a:t>
            </a:r>
          </a:p>
          <a:p>
            <a:pPr lvl="1">
              <a:lnSpc>
                <a:spcPct val="80000"/>
              </a:lnSpc>
            </a:pPr>
            <a:r>
              <a:rPr lang="en-GB" altLang="en-US" sz="4000" dirty="0"/>
              <a:t>What sort of thing is it?</a:t>
            </a:r>
          </a:p>
          <a:p>
            <a:pPr lvl="1">
              <a:lnSpc>
                <a:spcPct val="80000"/>
              </a:lnSpc>
            </a:pPr>
            <a:r>
              <a:rPr lang="en-GB" altLang="en-US" sz="4000" dirty="0"/>
              <a:t>What facts distinguish it from other things?</a:t>
            </a:r>
          </a:p>
          <a:p>
            <a:pPr>
              <a:lnSpc>
                <a:spcPct val="80000"/>
              </a:lnSpc>
            </a:pPr>
            <a:endParaRPr lang="en-GB" altLang="en-US" sz="4800" dirty="0"/>
          </a:p>
          <a:p>
            <a:pPr>
              <a:lnSpc>
                <a:spcPct val="80000"/>
              </a:lnSpc>
            </a:pPr>
            <a:r>
              <a:rPr lang="en-GB" altLang="en-US" sz="4800" dirty="0"/>
              <a:t>If it walks like a duck, swims like a duck and quacks like a duck, it belongs to the set of all things that are a duck</a:t>
            </a:r>
          </a:p>
          <a:p>
            <a:pPr lvl="1">
              <a:lnSpc>
                <a:spcPct val="80000"/>
              </a:lnSpc>
            </a:pPr>
            <a:endParaRPr lang="en-GB" altLang="en-US" sz="4000" dirty="0"/>
          </a:p>
        </p:txBody>
      </p:sp>
      <p:sp>
        <p:nvSpPr>
          <p:cNvPr id="3" name="Slide Number Placeholder 2">
            <a:extLst>
              <a:ext uri="{FF2B5EF4-FFF2-40B4-BE49-F238E27FC236}">
                <a16:creationId xmlns:a16="http://schemas.microsoft.com/office/drawing/2014/main" id="{081FBA52-8856-4B21-AA5A-84198A6BD471}"/>
              </a:ext>
            </a:extLst>
          </p:cNvPr>
          <p:cNvSpPr>
            <a:spLocks noGrp="1"/>
          </p:cNvSpPr>
          <p:nvPr>
            <p:ph type="sldNum" sz="quarter" idx="12"/>
          </p:nvPr>
        </p:nvSpPr>
        <p:spPr/>
        <p:txBody>
          <a:bodyPr/>
          <a:lstStyle/>
          <a:p>
            <a:pPr>
              <a:defRPr/>
            </a:pPr>
            <a:fld id="{A8F77ACA-F70E-FC48-8F8E-3B3052250F48}" type="slidenum">
              <a:rPr lang="en-US" smtClean="0"/>
              <a:pPr>
                <a:defRPr/>
              </a:pPr>
              <a:t>42</a:t>
            </a:fld>
            <a:endParaRPr lang="en-US"/>
          </a:p>
        </p:txBody>
      </p:sp>
    </p:spTree>
    <p:extLst>
      <p:ext uri="{BB962C8B-B14F-4D97-AF65-F5344CB8AC3E}">
        <p14:creationId xmlns:p14="http://schemas.microsoft.com/office/powerpoint/2010/main" val="22115281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Abstract</a:t>
            </a:r>
            <a:r>
              <a:rPr lang="en-GB" baseline="0" dirty="0"/>
              <a:t> Thinking</a:t>
            </a:r>
            <a:endParaRPr lang="en-US" dirty="0"/>
          </a:p>
        </p:txBody>
      </p:sp>
      <p:sp>
        <p:nvSpPr>
          <p:cNvPr id="3" name="Content Placeholder 2"/>
          <p:cNvSpPr>
            <a:spLocks noGrp="1"/>
          </p:cNvSpPr>
          <p:nvPr>
            <p:ph idx="1"/>
          </p:nvPr>
        </p:nvSpPr>
        <p:spPr/>
        <p:txBody>
          <a:bodyPr>
            <a:normAutofit fontScale="92500" lnSpcReduction="20000"/>
          </a:bodyPr>
          <a:lstStyle/>
          <a:p>
            <a:r>
              <a:rPr lang="en-GB" dirty="0"/>
              <a:t>What</a:t>
            </a:r>
            <a:r>
              <a:rPr lang="en-GB" baseline="0" dirty="0"/>
              <a:t> kind of “Thing” is …</a:t>
            </a:r>
          </a:p>
          <a:p>
            <a:pPr lvl="1"/>
            <a:endParaRPr lang="en-GB" dirty="0"/>
          </a:p>
          <a:p>
            <a:pPr lvl="1"/>
            <a:r>
              <a:rPr lang="en-GB" dirty="0"/>
              <a:t>An address?</a:t>
            </a:r>
          </a:p>
          <a:p>
            <a:pPr lvl="2"/>
            <a:r>
              <a:rPr lang="en-GB" dirty="0">
                <a:solidFill>
                  <a:schemeClr val="bg1"/>
                </a:solidFill>
              </a:rPr>
              <a:t>An</a:t>
            </a:r>
            <a:r>
              <a:rPr lang="en-GB" baseline="0" dirty="0">
                <a:solidFill>
                  <a:schemeClr val="bg1"/>
                </a:solidFill>
              </a:rPr>
              <a:t> address is an index to a location</a:t>
            </a:r>
            <a:endParaRPr lang="en-GB" dirty="0">
              <a:solidFill>
                <a:schemeClr val="bg1"/>
              </a:solidFill>
            </a:endParaRPr>
          </a:p>
          <a:p>
            <a:pPr lvl="1"/>
            <a:endParaRPr lang="en-GB" dirty="0"/>
          </a:p>
          <a:p>
            <a:pPr lvl="1"/>
            <a:r>
              <a:rPr lang="en-GB" dirty="0"/>
              <a:t>A client? A customer?</a:t>
            </a:r>
          </a:p>
          <a:p>
            <a:pPr lvl="2"/>
            <a:r>
              <a:rPr lang="en-GB" dirty="0">
                <a:solidFill>
                  <a:schemeClr val="bg1"/>
                </a:solidFill>
              </a:rPr>
              <a:t>Related to a product / service or to a whole business?</a:t>
            </a:r>
          </a:p>
          <a:p>
            <a:pPr lvl="1"/>
            <a:endParaRPr lang="en-GB" dirty="0"/>
          </a:p>
          <a:p>
            <a:pPr lvl="1"/>
            <a:r>
              <a:rPr lang="en-GB" dirty="0"/>
              <a:t>A securities exchange?</a:t>
            </a:r>
          </a:p>
          <a:p>
            <a:pPr lvl="2"/>
            <a:r>
              <a:rPr lang="en-GB" dirty="0">
                <a:solidFill>
                  <a:schemeClr val="bg1"/>
                </a:solidFill>
              </a:rPr>
              <a:t>How does</a:t>
            </a:r>
            <a:r>
              <a:rPr lang="en-GB" baseline="0" dirty="0">
                <a:solidFill>
                  <a:schemeClr val="bg1"/>
                </a:solidFill>
              </a:rPr>
              <a:t> it differ from a street market?</a:t>
            </a:r>
          </a:p>
          <a:p>
            <a:pPr lvl="2"/>
            <a:r>
              <a:rPr lang="en-GB" baseline="0" dirty="0">
                <a:solidFill>
                  <a:schemeClr val="bg1"/>
                </a:solidFill>
              </a:rPr>
              <a:t>What does an exchange have in common with a street market? </a:t>
            </a:r>
          </a:p>
          <a:p>
            <a:pPr lvl="2"/>
            <a:r>
              <a:rPr lang="en-GB" baseline="0" dirty="0">
                <a:solidFill>
                  <a:schemeClr val="bg1"/>
                </a:solidFill>
              </a:rPr>
              <a:t>Where does the classification hierarchy (taxonomy) divide? </a:t>
            </a:r>
            <a:endParaRPr lang="en-GB" dirty="0">
              <a:solidFill>
                <a:schemeClr val="bg1"/>
              </a:solidFill>
            </a:endParaRPr>
          </a:p>
          <a:p>
            <a:pPr lvl="1"/>
            <a:endParaRPr lang="en-GB" dirty="0"/>
          </a:p>
        </p:txBody>
      </p:sp>
      <p:sp>
        <p:nvSpPr>
          <p:cNvPr id="7" name="Slide Number Placeholder 6"/>
          <p:cNvSpPr>
            <a:spLocks noGrp="1"/>
          </p:cNvSpPr>
          <p:nvPr>
            <p:ph type="sldNum" sz="quarter" idx="12"/>
          </p:nvPr>
        </p:nvSpPr>
        <p:spPr>
          <a:xfrm>
            <a:off x="11958009" y="13073062"/>
            <a:ext cx="458458" cy="482823"/>
          </a:xfrm>
        </p:spPr>
        <p:txBody>
          <a:bodyPr/>
          <a:lstStyle/>
          <a:p>
            <a:fld id="{51C9FCC1-F8E0-4970-815E-D6CA186E7655}" type="slidenum">
              <a:rPr lang="en-US" smtClean="0"/>
              <a:t>43</a:t>
            </a:fld>
            <a:endParaRPr lang="en-US"/>
          </a:p>
        </p:txBody>
      </p:sp>
    </p:spTree>
    <p:extLst>
      <p:ext uri="{BB962C8B-B14F-4D97-AF65-F5344CB8AC3E}">
        <p14:creationId xmlns:p14="http://schemas.microsoft.com/office/powerpoint/2010/main" val="17406786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Abstract</a:t>
            </a:r>
            <a:r>
              <a:rPr lang="en-GB" baseline="0" dirty="0"/>
              <a:t> Thinking</a:t>
            </a:r>
            <a:endParaRPr lang="en-US" dirty="0"/>
          </a:p>
        </p:txBody>
      </p:sp>
      <p:sp>
        <p:nvSpPr>
          <p:cNvPr id="3" name="Content Placeholder 2"/>
          <p:cNvSpPr>
            <a:spLocks noGrp="1"/>
          </p:cNvSpPr>
          <p:nvPr>
            <p:ph idx="1"/>
          </p:nvPr>
        </p:nvSpPr>
        <p:spPr/>
        <p:txBody>
          <a:bodyPr>
            <a:normAutofit fontScale="92500" lnSpcReduction="20000"/>
          </a:bodyPr>
          <a:lstStyle/>
          <a:p>
            <a:r>
              <a:rPr lang="en-GB" dirty="0"/>
              <a:t>What</a:t>
            </a:r>
            <a:r>
              <a:rPr lang="en-GB" baseline="0" dirty="0"/>
              <a:t> kind of “Thing” is …</a:t>
            </a:r>
          </a:p>
          <a:p>
            <a:pPr lvl="1"/>
            <a:endParaRPr lang="en-GB" dirty="0"/>
          </a:p>
          <a:p>
            <a:pPr lvl="1"/>
            <a:r>
              <a:rPr lang="en-GB" dirty="0"/>
              <a:t>An address?</a:t>
            </a:r>
          </a:p>
          <a:p>
            <a:pPr lvl="2"/>
            <a:r>
              <a:rPr lang="en-GB" dirty="0"/>
              <a:t>An</a:t>
            </a:r>
            <a:r>
              <a:rPr lang="en-GB" baseline="0" dirty="0"/>
              <a:t> address is an index to a location</a:t>
            </a:r>
            <a:endParaRPr lang="en-GB" dirty="0"/>
          </a:p>
          <a:p>
            <a:pPr lvl="1"/>
            <a:endParaRPr lang="en-GB" dirty="0"/>
          </a:p>
          <a:p>
            <a:pPr lvl="1"/>
            <a:r>
              <a:rPr lang="en-GB" dirty="0"/>
              <a:t>A client? A customer?</a:t>
            </a:r>
          </a:p>
          <a:p>
            <a:pPr lvl="2"/>
            <a:r>
              <a:rPr lang="en-GB" dirty="0"/>
              <a:t>Related to a product / service or to a whole business?</a:t>
            </a:r>
          </a:p>
          <a:p>
            <a:pPr lvl="1"/>
            <a:endParaRPr lang="en-GB" dirty="0"/>
          </a:p>
          <a:p>
            <a:pPr lvl="1"/>
            <a:r>
              <a:rPr lang="en-GB" dirty="0"/>
              <a:t>A securities exchange?</a:t>
            </a:r>
          </a:p>
          <a:p>
            <a:pPr lvl="2"/>
            <a:r>
              <a:rPr lang="en-GB" dirty="0"/>
              <a:t>How does</a:t>
            </a:r>
            <a:r>
              <a:rPr lang="en-GB" baseline="0" dirty="0"/>
              <a:t> it differ from a street market?</a:t>
            </a:r>
          </a:p>
          <a:p>
            <a:pPr lvl="2"/>
            <a:r>
              <a:rPr lang="en-GB" baseline="0" dirty="0"/>
              <a:t>What does an exchange have in common with a street market? </a:t>
            </a:r>
          </a:p>
          <a:p>
            <a:pPr lvl="2"/>
            <a:r>
              <a:rPr lang="en-GB" baseline="0" dirty="0"/>
              <a:t>Where does the classification hierarchy (taxonomy) divide? </a:t>
            </a:r>
            <a:endParaRPr lang="en-GB" dirty="0"/>
          </a:p>
          <a:p>
            <a:pPr lvl="1"/>
            <a:endParaRPr lang="en-GB" dirty="0"/>
          </a:p>
        </p:txBody>
      </p:sp>
      <p:sp>
        <p:nvSpPr>
          <p:cNvPr id="7" name="Slide Number Placeholder 6"/>
          <p:cNvSpPr>
            <a:spLocks noGrp="1"/>
          </p:cNvSpPr>
          <p:nvPr>
            <p:ph type="sldNum" sz="quarter" idx="12"/>
          </p:nvPr>
        </p:nvSpPr>
        <p:spPr>
          <a:xfrm>
            <a:off x="11958009" y="13073062"/>
            <a:ext cx="458458" cy="482823"/>
          </a:xfrm>
        </p:spPr>
        <p:txBody>
          <a:bodyPr/>
          <a:lstStyle/>
          <a:p>
            <a:fld id="{51C9FCC1-F8E0-4970-815E-D6CA186E7655}" type="slidenum">
              <a:rPr lang="en-US" smtClean="0"/>
              <a:t>44</a:t>
            </a:fld>
            <a:endParaRPr lang="en-US"/>
          </a:p>
        </p:txBody>
      </p:sp>
    </p:spTree>
    <p:extLst>
      <p:ext uri="{BB962C8B-B14F-4D97-AF65-F5344CB8AC3E}">
        <p14:creationId xmlns:p14="http://schemas.microsoft.com/office/powerpoint/2010/main" val="32281574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49EDA-8176-41B8-85AD-25604A05CB23}"/>
              </a:ext>
            </a:extLst>
          </p:cNvPr>
          <p:cNvSpPr>
            <a:spLocks noGrp="1"/>
          </p:cNvSpPr>
          <p:nvPr>
            <p:ph type="title"/>
          </p:nvPr>
        </p:nvSpPr>
        <p:spPr/>
        <p:txBody>
          <a:bodyPr/>
          <a:lstStyle/>
          <a:p>
            <a:r>
              <a:rPr lang="en-US" dirty="0"/>
              <a:t>Logical Restrictions</a:t>
            </a:r>
          </a:p>
        </p:txBody>
      </p:sp>
      <p:sp>
        <p:nvSpPr>
          <p:cNvPr id="3" name="Slide Number Placeholder 2">
            <a:extLst>
              <a:ext uri="{FF2B5EF4-FFF2-40B4-BE49-F238E27FC236}">
                <a16:creationId xmlns:a16="http://schemas.microsoft.com/office/drawing/2014/main" id="{22D4FA2E-B0D5-4B1F-89F7-AAA19E22048E}"/>
              </a:ext>
            </a:extLst>
          </p:cNvPr>
          <p:cNvSpPr>
            <a:spLocks noGrp="1"/>
          </p:cNvSpPr>
          <p:nvPr>
            <p:ph type="sldNum" sz="quarter" idx="2"/>
          </p:nvPr>
        </p:nvSpPr>
        <p:spPr/>
        <p:txBody>
          <a:bodyPr/>
          <a:lstStyle/>
          <a:p>
            <a:fld id="{86CB4B4D-7CA3-9044-876B-883B54F8677D}" type="slidenum">
              <a:rPr lang="en-US" smtClean="0"/>
              <a:t>45</a:t>
            </a:fld>
            <a:endParaRPr lang="en-US"/>
          </a:p>
        </p:txBody>
      </p:sp>
    </p:spTree>
    <p:extLst>
      <p:ext uri="{BB962C8B-B14F-4D97-AF65-F5344CB8AC3E}">
        <p14:creationId xmlns:p14="http://schemas.microsoft.com/office/powerpoint/2010/main" val="1464489456"/>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56094-5457-41AC-AD88-BAD12747D41C}"/>
              </a:ext>
            </a:extLst>
          </p:cNvPr>
          <p:cNvSpPr>
            <a:spLocks noGrp="1"/>
          </p:cNvSpPr>
          <p:nvPr>
            <p:ph type="title"/>
          </p:nvPr>
        </p:nvSpPr>
        <p:spPr>
          <a:xfrm>
            <a:off x="4305300" y="1"/>
            <a:ext cx="15773400" cy="1633818"/>
          </a:xfrm>
        </p:spPr>
        <p:txBody>
          <a:bodyPr>
            <a:normAutofit fontScale="90000"/>
          </a:bodyPr>
          <a:lstStyle/>
          <a:p>
            <a:r>
              <a:rPr lang="en-US" dirty="0"/>
              <a:t>Introducing Restrictions</a:t>
            </a:r>
          </a:p>
        </p:txBody>
      </p:sp>
      <p:pic>
        <p:nvPicPr>
          <p:cNvPr id="6" name="Picture 5" descr="A screenshot of a cell phone&#10;&#10;Description generated with very high confidence">
            <a:extLst>
              <a:ext uri="{FF2B5EF4-FFF2-40B4-BE49-F238E27FC236}">
                <a16:creationId xmlns:a16="http://schemas.microsoft.com/office/drawing/2014/main" id="{7D801E5A-0ED6-42F1-9FB5-A375B0559E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6231" y="2941962"/>
            <a:ext cx="11231542" cy="9059540"/>
          </a:xfrm>
          <a:prstGeom prst="rect">
            <a:avLst/>
          </a:prstGeom>
        </p:spPr>
      </p:pic>
      <p:sp>
        <p:nvSpPr>
          <p:cNvPr id="4" name="Slide Number Placeholder 3">
            <a:extLst>
              <a:ext uri="{FF2B5EF4-FFF2-40B4-BE49-F238E27FC236}">
                <a16:creationId xmlns:a16="http://schemas.microsoft.com/office/drawing/2014/main" id="{49E9B70F-D3B8-4EEA-8314-253224FC80F4}"/>
              </a:ext>
            </a:extLst>
          </p:cNvPr>
          <p:cNvSpPr>
            <a:spLocks noGrp="1"/>
          </p:cNvSpPr>
          <p:nvPr>
            <p:ph type="sldNum" sz="quarter" idx="12"/>
          </p:nvPr>
        </p:nvSpPr>
        <p:spPr/>
        <p:txBody>
          <a:bodyPr/>
          <a:lstStyle/>
          <a:p>
            <a:pPr>
              <a:defRPr/>
            </a:pPr>
            <a:fld id="{A8F77ACA-F70E-FC48-8F8E-3B3052250F48}" type="slidenum">
              <a:rPr lang="en-US" smtClean="0"/>
              <a:pPr>
                <a:defRPr/>
              </a:pPr>
              <a:t>46</a:t>
            </a:fld>
            <a:endParaRPr lang="en-US"/>
          </a:p>
        </p:txBody>
      </p:sp>
    </p:spTree>
    <p:extLst>
      <p:ext uri="{BB962C8B-B14F-4D97-AF65-F5344CB8AC3E}">
        <p14:creationId xmlns:p14="http://schemas.microsoft.com/office/powerpoint/2010/main" val="21181898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56094-5457-41AC-AD88-BAD12747D41C}"/>
              </a:ext>
            </a:extLst>
          </p:cNvPr>
          <p:cNvSpPr>
            <a:spLocks noGrp="1"/>
          </p:cNvSpPr>
          <p:nvPr>
            <p:ph type="title"/>
          </p:nvPr>
        </p:nvSpPr>
        <p:spPr>
          <a:xfrm>
            <a:off x="4305298" y="1"/>
            <a:ext cx="15773400" cy="1633818"/>
          </a:xfrm>
        </p:spPr>
        <p:txBody>
          <a:bodyPr>
            <a:normAutofit fontScale="90000"/>
          </a:bodyPr>
          <a:lstStyle/>
          <a:p>
            <a:r>
              <a:rPr lang="en-US" dirty="0"/>
              <a:t>Introducing Restrictions</a:t>
            </a:r>
          </a:p>
        </p:txBody>
      </p:sp>
      <p:pic>
        <p:nvPicPr>
          <p:cNvPr id="4" name="Picture 3" descr="A screenshot of a cell phone&#10;&#10;Description generated with very high confidence">
            <a:extLst>
              <a:ext uri="{FF2B5EF4-FFF2-40B4-BE49-F238E27FC236}">
                <a16:creationId xmlns:a16="http://schemas.microsoft.com/office/drawing/2014/main" id="{6E17EB6B-DC37-49FC-B70B-E9B6ADA6F8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6229" y="2889856"/>
            <a:ext cx="11231542" cy="9030960"/>
          </a:xfrm>
          <a:prstGeom prst="rect">
            <a:avLst/>
          </a:prstGeom>
        </p:spPr>
      </p:pic>
      <p:sp>
        <p:nvSpPr>
          <p:cNvPr id="5" name="Slide Number Placeholder 4">
            <a:extLst>
              <a:ext uri="{FF2B5EF4-FFF2-40B4-BE49-F238E27FC236}">
                <a16:creationId xmlns:a16="http://schemas.microsoft.com/office/drawing/2014/main" id="{B2614FF8-5F97-4C55-906F-0D3501103A3C}"/>
              </a:ext>
            </a:extLst>
          </p:cNvPr>
          <p:cNvSpPr>
            <a:spLocks noGrp="1"/>
          </p:cNvSpPr>
          <p:nvPr>
            <p:ph type="sldNum" sz="quarter" idx="12"/>
          </p:nvPr>
        </p:nvSpPr>
        <p:spPr/>
        <p:txBody>
          <a:bodyPr/>
          <a:lstStyle/>
          <a:p>
            <a:pPr>
              <a:defRPr/>
            </a:pPr>
            <a:fld id="{A8F77ACA-F70E-FC48-8F8E-3B3052250F48}" type="slidenum">
              <a:rPr lang="en-US" smtClean="0"/>
              <a:pPr>
                <a:defRPr/>
              </a:pPr>
              <a:t>47</a:t>
            </a:fld>
            <a:endParaRPr lang="en-US"/>
          </a:p>
        </p:txBody>
      </p:sp>
    </p:spTree>
    <p:extLst>
      <p:ext uri="{BB962C8B-B14F-4D97-AF65-F5344CB8AC3E}">
        <p14:creationId xmlns:p14="http://schemas.microsoft.com/office/powerpoint/2010/main" val="21580207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56094-5457-41AC-AD88-BAD12747D41C}"/>
              </a:ext>
            </a:extLst>
          </p:cNvPr>
          <p:cNvSpPr>
            <a:spLocks noGrp="1"/>
          </p:cNvSpPr>
          <p:nvPr>
            <p:ph type="title"/>
          </p:nvPr>
        </p:nvSpPr>
        <p:spPr>
          <a:xfrm>
            <a:off x="4305298" y="1"/>
            <a:ext cx="15773400" cy="1633818"/>
          </a:xfrm>
        </p:spPr>
        <p:txBody>
          <a:bodyPr>
            <a:normAutofit fontScale="90000"/>
          </a:bodyPr>
          <a:lstStyle/>
          <a:p>
            <a:r>
              <a:rPr lang="en-US" dirty="0"/>
              <a:t>Introducing Restrictions </a:t>
            </a:r>
          </a:p>
        </p:txBody>
      </p:sp>
      <p:pic>
        <p:nvPicPr>
          <p:cNvPr id="4" name="Picture 3" descr="A screenshot of a cell phone&#10;&#10;Description generated with very high confidence">
            <a:extLst>
              <a:ext uri="{FF2B5EF4-FFF2-40B4-BE49-F238E27FC236}">
                <a16:creationId xmlns:a16="http://schemas.microsoft.com/office/drawing/2014/main" id="{9CE3AE33-23D5-438D-82B6-453EA88838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0430" y="2897414"/>
            <a:ext cx="11202964" cy="9073828"/>
          </a:xfrm>
          <a:prstGeom prst="rect">
            <a:avLst/>
          </a:prstGeom>
        </p:spPr>
      </p:pic>
      <p:sp>
        <p:nvSpPr>
          <p:cNvPr id="5" name="Slide Number Placeholder 4">
            <a:extLst>
              <a:ext uri="{FF2B5EF4-FFF2-40B4-BE49-F238E27FC236}">
                <a16:creationId xmlns:a16="http://schemas.microsoft.com/office/drawing/2014/main" id="{FFDA52C6-4B70-421B-86BD-B61DED2FCC9E}"/>
              </a:ext>
            </a:extLst>
          </p:cNvPr>
          <p:cNvSpPr>
            <a:spLocks noGrp="1"/>
          </p:cNvSpPr>
          <p:nvPr>
            <p:ph type="sldNum" sz="quarter" idx="12"/>
          </p:nvPr>
        </p:nvSpPr>
        <p:spPr/>
        <p:txBody>
          <a:bodyPr/>
          <a:lstStyle/>
          <a:p>
            <a:pPr>
              <a:defRPr/>
            </a:pPr>
            <a:fld id="{A8F77ACA-F70E-FC48-8F8E-3B3052250F48}" type="slidenum">
              <a:rPr lang="en-US" smtClean="0"/>
              <a:pPr>
                <a:defRPr/>
              </a:pPr>
              <a:t>48</a:t>
            </a:fld>
            <a:endParaRPr lang="en-US"/>
          </a:p>
        </p:txBody>
      </p:sp>
    </p:spTree>
    <p:extLst>
      <p:ext uri="{BB962C8B-B14F-4D97-AF65-F5344CB8AC3E}">
        <p14:creationId xmlns:p14="http://schemas.microsoft.com/office/powerpoint/2010/main" val="42416837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a Restriction?</a:t>
            </a:r>
            <a:endParaRPr lang="en-US" dirty="0"/>
          </a:p>
        </p:txBody>
      </p:sp>
      <p:sp>
        <p:nvSpPr>
          <p:cNvPr id="4" name="TextBox 3"/>
          <p:cNvSpPr txBox="1"/>
          <p:nvPr/>
        </p:nvSpPr>
        <p:spPr>
          <a:xfrm>
            <a:off x="10058400" y="7162801"/>
            <a:ext cx="3048000" cy="707886"/>
          </a:xfrm>
          <a:prstGeom prst="rect">
            <a:avLst/>
          </a:prstGeom>
          <a:solidFill>
            <a:schemeClr val="accent4">
              <a:lumMod val="20000"/>
              <a:lumOff val="80000"/>
            </a:schemeClr>
          </a:solidFill>
          <a:ln w="19050">
            <a:solidFill>
              <a:srgbClr val="7030A0"/>
            </a:solidFill>
          </a:ln>
        </p:spPr>
        <p:txBody>
          <a:bodyPr wrap="square" rtlCol="0">
            <a:spAutoFit/>
          </a:bodyPr>
          <a:lstStyle/>
          <a:p>
            <a:pPr algn="ctr"/>
            <a:r>
              <a:rPr lang="en-GB" sz="4000" dirty="0"/>
              <a:t>Restriction</a:t>
            </a:r>
            <a:endParaRPr lang="en-US" sz="4000" dirty="0"/>
          </a:p>
        </p:txBody>
      </p:sp>
      <p:sp>
        <p:nvSpPr>
          <p:cNvPr id="5" name="Slide Number Placeholder 4">
            <a:extLst>
              <a:ext uri="{FF2B5EF4-FFF2-40B4-BE49-F238E27FC236}">
                <a16:creationId xmlns:a16="http://schemas.microsoft.com/office/drawing/2014/main" id="{A9EB7C75-E022-42B9-A1B6-D319A14FBC80}"/>
              </a:ext>
            </a:extLst>
          </p:cNvPr>
          <p:cNvSpPr>
            <a:spLocks noGrp="1"/>
          </p:cNvSpPr>
          <p:nvPr>
            <p:ph type="sldNum" sz="quarter" idx="12"/>
          </p:nvPr>
        </p:nvSpPr>
        <p:spPr/>
        <p:txBody>
          <a:bodyPr/>
          <a:lstStyle/>
          <a:p>
            <a:pPr>
              <a:defRPr/>
            </a:pPr>
            <a:fld id="{A8F77ACA-F70E-FC48-8F8E-3B3052250F48}" type="slidenum">
              <a:rPr lang="en-US" smtClean="0"/>
              <a:pPr>
                <a:defRPr/>
              </a:pPr>
              <a:t>49</a:t>
            </a:fld>
            <a:endParaRPr lang="en-US"/>
          </a:p>
        </p:txBody>
      </p:sp>
    </p:spTree>
    <p:extLst>
      <p:ext uri="{BB962C8B-B14F-4D97-AF65-F5344CB8AC3E}">
        <p14:creationId xmlns:p14="http://schemas.microsoft.com/office/powerpoint/2010/main" val="3069339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1279E-37E9-42A9-A5ED-7D2899276A2B}"/>
              </a:ext>
            </a:extLst>
          </p:cNvPr>
          <p:cNvSpPr>
            <a:spLocks noGrp="1"/>
          </p:cNvSpPr>
          <p:nvPr>
            <p:ph type="title"/>
          </p:nvPr>
        </p:nvSpPr>
        <p:spPr/>
        <p:txBody>
          <a:bodyPr/>
          <a:lstStyle/>
          <a:p>
            <a:r>
              <a:rPr lang="en-US" dirty="0"/>
              <a:t>What’s This?</a:t>
            </a:r>
          </a:p>
        </p:txBody>
      </p:sp>
      <p:sp>
        <p:nvSpPr>
          <p:cNvPr id="3" name="Content Placeholder 2">
            <a:extLst>
              <a:ext uri="{FF2B5EF4-FFF2-40B4-BE49-F238E27FC236}">
                <a16:creationId xmlns:a16="http://schemas.microsoft.com/office/drawing/2014/main" id="{15A328A5-82D1-4093-9CCD-D2257EBD3E59}"/>
              </a:ext>
            </a:extLst>
          </p:cNvPr>
          <p:cNvSpPr>
            <a:spLocks noGrp="1"/>
          </p:cNvSpPr>
          <p:nvPr>
            <p:ph idx="1"/>
          </p:nvPr>
        </p:nvSpPr>
        <p:spPr/>
        <p:txBody>
          <a:bodyPr/>
          <a:lstStyle/>
          <a:p>
            <a:endParaRPr lang="en-US"/>
          </a:p>
        </p:txBody>
      </p:sp>
      <p:sp>
        <p:nvSpPr>
          <p:cNvPr id="5" name="Slide Number Placeholder 4">
            <a:extLst>
              <a:ext uri="{FF2B5EF4-FFF2-40B4-BE49-F238E27FC236}">
                <a16:creationId xmlns:a16="http://schemas.microsoft.com/office/drawing/2014/main" id="{BC929C84-530E-4BC9-8854-EA1AECA72934}"/>
              </a:ext>
            </a:extLst>
          </p:cNvPr>
          <p:cNvSpPr>
            <a:spLocks noGrp="1"/>
          </p:cNvSpPr>
          <p:nvPr>
            <p:ph type="sldNum" sz="quarter" idx="12"/>
          </p:nvPr>
        </p:nvSpPr>
        <p:spPr/>
        <p:txBody>
          <a:bodyPr/>
          <a:lstStyle/>
          <a:p>
            <a:pPr>
              <a:defRPr/>
            </a:pPr>
            <a:fld id="{A8F77ACA-F70E-FC48-8F8E-3B3052250F48}" type="slidenum">
              <a:rPr lang="en-US" smtClean="0"/>
              <a:pPr>
                <a:defRPr/>
              </a:pPr>
              <a:t>5</a:t>
            </a:fld>
            <a:endParaRPr lang="en-US"/>
          </a:p>
        </p:txBody>
      </p:sp>
    </p:spTree>
    <p:extLst>
      <p:ext uri="{BB962C8B-B14F-4D97-AF65-F5344CB8AC3E}">
        <p14:creationId xmlns:p14="http://schemas.microsoft.com/office/powerpoint/2010/main" val="35733651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a Restriction?</a:t>
            </a:r>
            <a:endParaRPr lang="en-US" dirty="0"/>
          </a:p>
        </p:txBody>
      </p:sp>
      <p:sp>
        <p:nvSpPr>
          <p:cNvPr id="3" name="Content Placeholder 2"/>
          <p:cNvSpPr>
            <a:spLocks noGrp="1"/>
          </p:cNvSpPr>
          <p:nvPr>
            <p:ph idx="1"/>
          </p:nvPr>
        </p:nvSpPr>
        <p:spPr/>
        <p:txBody>
          <a:bodyPr>
            <a:normAutofit/>
          </a:bodyPr>
          <a:lstStyle/>
          <a:p>
            <a:pPr lvl="1"/>
            <a:r>
              <a:rPr lang="en-GB" dirty="0"/>
              <a:t>A restriction is a set of things just like a class</a:t>
            </a:r>
          </a:p>
          <a:p>
            <a:pPr lvl="1"/>
            <a:endParaRPr lang="en-GB" dirty="0"/>
          </a:p>
          <a:p>
            <a:pPr lvl="1"/>
            <a:endParaRPr lang="en-GB" dirty="0"/>
          </a:p>
          <a:p>
            <a:pPr lvl="1"/>
            <a:endParaRPr lang="en-GB" dirty="0"/>
          </a:p>
          <a:p>
            <a:pPr lvl="1"/>
            <a:endParaRPr lang="en-GB" dirty="0"/>
          </a:p>
          <a:p>
            <a:pPr marL="914400" lvl="1" indent="0">
              <a:buNone/>
            </a:pPr>
            <a:endParaRPr lang="en-GB" dirty="0"/>
          </a:p>
          <a:p>
            <a:pPr lvl="1"/>
            <a:r>
              <a:rPr lang="en-GB" dirty="0"/>
              <a:t>It is the set of all things which there are which have the property as restricted…</a:t>
            </a:r>
            <a:endParaRPr lang="en-US" dirty="0"/>
          </a:p>
        </p:txBody>
      </p:sp>
      <p:sp>
        <p:nvSpPr>
          <p:cNvPr id="4" name="TextBox 3"/>
          <p:cNvSpPr txBox="1"/>
          <p:nvPr/>
        </p:nvSpPr>
        <p:spPr>
          <a:xfrm>
            <a:off x="10058400" y="7162801"/>
            <a:ext cx="3048000" cy="707886"/>
          </a:xfrm>
          <a:prstGeom prst="rect">
            <a:avLst/>
          </a:prstGeom>
          <a:solidFill>
            <a:schemeClr val="accent4">
              <a:lumMod val="20000"/>
              <a:lumOff val="80000"/>
            </a:schemeClr>
          </a:solidFill>
          <a:ln w="19050">
            <a:solidFill>
              <a:srgbClr val="7030A0"/>
            </a:solidFill>
          </a:ln>
        </p:spPr>
        <p:txBody>
          <a:bodyPr wrap="square" rtlCol="0">
            <a:spAutoFit/>
          </a:bodyPr>
          <a:lstStyle/>
          <a:p>
            <a:pPr algn="ctr"/>
            <a:r>
              <a:rPr lang="en-GB" sz="4000" dirty="0"/>
              <a:t>Restriction</a:t>
            </a:r>
            <a:endParaRPr lang="en-US" sz="4000" dirty="0"/>
          </a:p>
        </p:txBody>
      </p:sp>
      <p:sp>
        <p:nvSpPr>
          <p:cNvPr id="6" name="Slide Number Placeholder 5">
            <a:extLst>
              <a:ext uri="{FF2B5EF4-FFF2-40B4-BE49-F238E27FC236}">
                <a16:creationId xmlns:a16="http://schemas.microsoft.com/office/drawing/2014/main" id="{44ADD89D-1323-4166-977D-114C8A0895A0}"/>
              </a:ext>
            </a:extLst>
          </p:cNvPr>
          <p:cNvSpPr>
            <a:spLocks noGrp="1"/>
          </p:cNvSpPr>
          <p:nvPr>
            <p:ph type="sldNum" sz="quarter" idx="12"/>
          </p:nvPr>
        </p:nvSpPr>
        <p:spPr/>
        <p:txBody>
          <a:bodyPr/>
          <a:lstStyle/>
          <a:p>
            <a:pPr>
              <a:defRPr/>
            </a:pPr>
            <a:fld id="{A8F77ACA-F70E-FC48-8F8E-3B3052250F48}" type="slidenum">
              <a:rPr lang="en-US" smtClean="0"/>
              <a:pPr>
                <a:defRPr/>
              </a:pPr>
              <a:t>50</a:t>
            </a:fld>
            <a:endParaRPr lang="en-US"/>
          </a:p>
        </p:txBody>
      </p:sp>
    </p:spTree>
    <p:extLst>
      <p:ext uri="{BB962C8B-B14F-4D97-AF65-F5344CB8AC3E}">
        <p14:creationId xmlns:p14="http://schemas.microsoft.com/office/powerpoint/2010/main" val="3109947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a Restriction?</a:t>
            </a:r>
            <a:endParaRPr lang="en-US" dirty="0"/>
          </a:p>
        </p:txBody>
      </p:sp>
      <p:sp>
        <p:nvSpPr>
          <p:cNvPr id="3" name="Content Placeholder 2"/>
          <p:cNvSpPr>
            <a:spLocks noGrp="1"/>
          </p:cNvSpPr>
          <p:nvPr>
            <p:ph idx="1"/>
          </p:nvPr>
        </p:nvSpPr>
        <p:spPr/>
        <p:txBody>
          <a:bodyPr>
            <a:normAutofit/>
          </a:bodyPr>
          <a:lstStyle/>
          <a:p>
            <a:pPr lvl="1"/>
            <a:r>
              <a:rPr lang="en-GB" dirty="0"/>
              <a:t>There are three kinds of restriction</a:t>
            </a:r>
          </a:p>
          <a:p>
            <a:pPr lvl="1"/>
            <a:endParaRPr lang="en-GB" dirty="0"/>
          </a:p>
          <a:p>
            <a:pPr lvl="1"/>
            <a:endParaRPr lang="en-GB" dirty="0"/>
          </a:p>
          <a:p>
            <a:pPr lvl="1"/>
            <a:endParaRPr lang="en-GB" dirty="0"/>
          </a:p>
          <a:p>
            <a:pPr lvl="1"/>
            <a:endParaRPr lang="en-GB" dirty="0"/>
          </a:p>
          <a:p>
            <a:pPr marL="914400" lvl="1" indent="0">
              <a:buNone/>
            </a:pPr>
            <a:endParaRPr lang="en-GB" dirty="0"/>
          </a:p>
        </p:txBody>
      </p:sp>
      <p:sp>
        <p:nvSpPr>
          <p:cNvPr id="4" name="TextBox 3"/>
          <p:cNvSpPr txBox="1"/>
          <p:nvPr/>
        </p:nvSpPr>
        <p:spPr>
          <a:xfrm>
            <a:off x="10058400" y="7162801"/>
            <a:ext cx="3048000" cy="707886"/>
          </a:xfrm>
          <a:prstGeom prst="rect">
            <a:avLst/>
          </a:prstGeom>
          <a:solidFill>
            <a:schemeClr val="accent4">
              <a:lumMod val="20000"/>
              <a:lumOff val="80000"/>
            </a:schemeClr>
          </a:solidFill>
          <a:ln w="19050">
            <a:solidFill>
              <a:srgbClr val="7030A0"/>
            </a:solidFill>
          </a:ln>
        </p:spPr>
        <p:txBody>
          <a:bodyPr wrap="square" rtlCol="0">
            <a:spAutoFit/>
          </a:bodyPr>
          <a:lstStyle/>
          <a:p>
            <a:pPr algn="ctr"/>
            <a:r>
              <a:rPr lang="en-GB" sz="4000" dirty="0"/>
              <a:t>Restriction</a:t>
            </a:r>
            <a:endParaRPr lang="en-US" sz="4000" dirty="0"/>
          </a:p>
        </p:txBody>
      </p:sp>
      <p:sp>
        <p:nvSpPr>
          <p:cNvPr id="6" name="Slide Number Placeholder 5">
            <a:extLst>
              <a:ext uri="{FF2B5EF4-FFF2-40B4-BE49-F238E27FC236}">
                <a16:creationId xmlns:a16="http://schemas.microsoft.com/office/drawing/2014/main" id="{27131FFB-1703-49DE-820C-07A399B31D64}"/>
              </a:ext>
            </a:extLst>
          </p:cNvPr>
          <p:cNvSpPr>
            <a:spLocks noGrp="1"/>
          </p:cNvSpPr>
          <p:nvPr>
            <p:ph type="sldNum" sz="quarter" idx="12"/>
          </p:nvPr>
        </p:nvSpPr>
        <p:spPr/>
        <p:txBody>
          <a:bodyPr/>
          <a:lstStyle/>
          <a:p>
            <a:pPr>
              <a:defRPr/>
            </a:pPr>
            <a:fld id="{A8F77ACA-F70E-FC48-8F8E-3B3052250F48}" type="slidenum">
              <a:rPr lang="en-US" smtClean="0"/>
              <a:pPr>
                <a:defRPr/>
              </a:pPr>
              <a:t>51</a:t>
            </a:fld>
            <a:endParaRPr lang="en-US"/>
          </a:p>
        </p:txBody>
      </p:sp>
    </p:spTree>
    <p:extLst>
      <p:ext uri="{BB962C8B-B14F-4D97-AF65-F5344CB8AC3E}">
        <p14:creationId xmlns:p14="http://schemas.microsoft.com/office/powerpoint/2010/main" val="13896370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a Restriction?</a:t>
            </a:r>
            <a:endParaRPr lang="en-US" dirty="0"/>
          </a:p>
        </p:txBody>
      </p:sp>
      <p:sp>
        <p:nvSpPr>
          <p:cNvPr id="3" name="Content Placeholder 2"/>
          <p:cNvSpPr>
            <a:spLocks noGrp="1"/>
          </p:cNvSpPr>
          <p:nvPr>
            <p:ph idx="1"/>
          </p:nvPr>
        </p:nvSpPr>
        <p:spPr/>
        <p:txBody>
          <a:bodyPr>
            <a:normAutofit/>
          </a:bodyPr>
          <a:lstStyle/>
          <a:p>
            <a:pPr lvl="1"/>
            <a:r>
              <a:rPr lang="en-GB" dirty="0"/>
              <a:t>There are three kinds of restriction</a:t>
            </a:r>
          </a:p>
          <a:p>
            <a:pPr lvl="1"/>
            <a:endParaRPr lang="en-GB" dirty="0"/>
          </a:p>
          <a:p>
            <a:pPr lvl="1"/>
            <a:endParaRPr lang="en-GB" dirty="0"/>
          </a:p>
          <a:p>
            <a:pPr lvl="1"/>
            <a:endParaRPr lang="en-GB" dirty="0"/>
          </a:p>
          <a:p>
            <a:pPr lvl="1"/>
            <a:endParaRPr lang="en-GB" dirty="0"/>
          </a:p>
          <a:p>
            <a:pPr marL="914400" lvl="1" indent="0">
              <a:buNone/>
            </a:pPr>
            <a:endParaRPr lang="en-GB" dirty="0"/>
          </a:p>
          <a:p>
            <a:pPr lvl="1"/>
            <a:r>
              <a:rPr lang="en-GB" dirty="0"/>
              <a:t>And two </a:t>
            </a:r>
            <a:r>
              <a:rPr lang="en-GB" baseline="0" dirty="0"/>
              <a:t>ways in which a restriction may be applied</a:t>
            </a:r>
          </a:p>
          <a:p>
            <a:pPr lvl="2"/>
            <a:r>
              <a:rPr lang="en-GB" dirty="0"/>
              <a:t>Actually three…</a:t>
            </a:r>
            <a:endParaRPr lang="en-US" dirty="0"/>
          </a:p>
        </p:txBody>
      </p:sp>
      <p:sp>
        <p:nvSpPr>
          <p:cNvPr id="4" name="TextBox 3"/>
          <p:cNvSpPr txBox="1"/>
          <p:nvPr/>
        </p:nvSpPr>
        <p:spPr>
          <a:xfrm>
            <a:off x="10058400" y="7643337"/>
            <a:ext cx="3048000" cy="707886"/>
          </a:xfrm>
          <a:prstGeom prst="rect">
            <a:avLst/>
          </a:prstGeom>
          <a:solidFill>
            <a:schemeClr val="accent4">
              <a:lumMod val="20000"/>
              <a:lumOff val="80000"/>
            </a:schemeClr>
          </a:solidFill>
          <a:ln w="19050">
            <a:solidFill>
              <a:srgbClr val="7030A0"/>
            </a:solidFill>
          </a:ln>
        </p:spPr>
        <p:txBody>
          <a:bodyPr wrap="square" rtlCol="0">
            <a:spAutoFit/>
          </a:bodyPr>
          <a:lstStyle/>
          <a:p>
            <a:pPr algn="ctr"/>
            <a:r>
              <a:rPr lang="en-GB" sz="4000" dirty="0"/>
              <a:t>Restriction</a:t>
            </a:r>
            <a:endParaRPr lang="en-US" sz="4000" dirty="0"/>
          </a:p>
        </p:txBody>
      </p:sp>
      <p:sp>
        <p:nvSpPr>
          <p:cNvPr id="6" name="Slide Number Placeholder 5">
            <a:extLst>
              <a:ext uri="{FF2B5EF4-FFF2-40B4-BE49-F238E27FC236}">
                <a16:creationId xmlns:a16="http://schemas.microsoft.com/office/drawing/2014/main" id="{ECC19FF2-29FB-4169-A773-73FE5EC38788}"/>
              </a:ext>
            </a:extLst>
          </p:cNvPr>
          <p:cNvSpPr>
            <a:spLocks noGrp="1"/>
          </p:cNvSpPr>
          <p:nvPr>
            <p:ph type="sldNum" sz="quarter" idx="12"/>
          </p:nvPr>
        </p:nvSpPr>
        <p:spPr/>
        <p:txBody>
          <a:bodyPr/>
          <a:lstStyle/>
          <a:p>
            <a:pPr>
              <a:defRPr/>
            </a:pPr>
            <a:fld id="{A8F77ACA-F70E-FC48-8F8E-3B3052250F48}" type="slidenum">
              <a:rPr lang="en-US" smtClean="0"/>
              <a:pPr>
                <a:defRPr/>
              </a:pPr>
              <a:t>52</a:t>
            </a:fld>
            <a:endParaRPr lang="en-US"/>
          </a:p>
        </p:txBody>
      </p:sp>
    </p:spTree>
    <p:extLst>
      <p:ext uri="{BB962C8B-B14F-4D97-AF65-F5344CB8AC3E}">
        <p14:creationId xmlns:p14="http://schemas.microsoft.com/office/powerpoint/2010/main" val="31996433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a Restriction?</a:t>
            </a:r>
            <a:endParaRPr lang="en-US" dirty="0"/>
          </a:p>
        </p:txBody>
      </p:sp>
      <p:sp>
        <p:nvSpPr>
          <p:cNvPr id="3" name="Content Placeholder 2"/>
          <p:cNvSpPr>
            <a:spLocks noGrp="1"/>
          </p:cNvSpPr>
          <p:nvPr>
            <p:ph idx="1"/>
          </p:nvPr>
        </p:nvSpPr>
        <p:spPr/>
        <p:txBody>
          <a:bodyPr>
            <a:normAutofit/>
          </a:bodyPr>
          <a:lstStyle/>
          <a:p>
            <a:pPr lvl="1"/>
            <a:r>
              <a:rPr lang="en-GB" dirty="0"/>
              <a:t>Restriction</a:t>
            </a:r>
            <a:r>
              <a:rPr lang="en-GB" baseline="0" dirty="0"/>
              <a:t> is applied to some property</a:t>
            </a:r>
            <a:endParaRPr lang="en-GB" dirty="0"/>
          </a:p>
          <a:p>
            <a:pPr lvl="1"/>
            <a:endParaRPr lang="en-GB" dirty="0"/>
          </a:p>
          <a:p>
            <a:pPr lvl="1"/>
            <a:endParaRPr lang="en-GB" dirty="0"/>
          </a:p>
          <a:p>
            <a:pPr lvl="1"/>
            <a:endParaRPr lang="en-GB" dirty="0"/>
          </a:p>
          <a:p>
            <a:pPr lvl="1"/>
            <a:endParaRPr lang="en-GB" dirty="0"/>
          </a:p>
          <a:p>
            <a:pPr marL="914400" lvl="1" indent="0">
              <a:buNone/>
            </a:pPr>
            <a:endParaRPr lang="en-GB" dirty="0"/>
          </a:p>
        </p:txBody>
      </p:sp>
      <p:sp>
        <p:nvSpPr>
          <p:cNvPr id="4" name="TextBox 3"/>
          <p:cNvSpPr txBox="1"/>
          <p:nvPr/>
        </p:nvSpPr>
        <p:spPr>
          <a:xfrm>
            <a:off x="10058400" y="7643337"/>
            <a:ext cx="3048000" cy="707886"/>
          </a:xfrm>
          <a:prstGeom prst="rect">
            <a:avLst/>
          </a:prstGeom>
          <a:solidFill>
            <a:schemeClr val="accent4">
              <a:lumMod val="20000"/>
              <a:lumOff val="80000"/>
            </a:schemeClr>
          </a:solidFill>
          <a:ln w="19050">
            <a:solidFill>
              <a:srgbClr val="7030A0"/>
            </a:solidFill>
          </a:ln>
        </p:spPr>
        <p:txBody>
          <a:bodyPr wrap="square" rtlCol="0">
            <a:spAutoFit/>
          </a:bodyPr>
          <a:lstStyle/>
          <a:p>
            <a:pPr algn="ctr"/>
            <a:r>
              <a:rPr lang="en-GB" sz="4000" dirty="0"/>
              <a:t>Restriction</a:t>
            </a:r>
            <a:endParaRPr lang="en-US" sz="4000" dirty="0"/>
          </a:p>
        </p:txBody>
      </p:sp>
      <p:cxnSp>
        <p:nvCxnSpPr>
          <p:cNvPr id="6" name="Straight Arrow Connector 5"/>
          <p:cNvCxnSpPr/>
          <p:nvPr/>
        </p:nvCxnSpPr>
        <p:spPr>
          <a:xfrm>
            <a:off x="5334000" y="5357336"/>
            <a:ext cx="5943600" cy="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820189" y="4747736"/>
            <a:ext cx="2465739" cy="707886"/>
          </a:xfrm>
          <a:prstGeom prst="rect">
            <a:avLst/>
          </a:prstGeom>
          <a:noFill/>
        </p:spPr>
        <p:txBody>
          <a:bodyPr wrap="none" rtlCol="0">
            <a:spAutoFit/>
          </a:bodyPr>
          <a:lstStyle/>
          <a:p>
            <a:r>
              <a:rPr lang="en-GB" sz="4000" dirty="0" err="1"/>
              <a:t>uxoriates</a:t>
            </a:r>
            <a:endParaRPr lang="en-US" sz="6400" dirty="0"/>
          </a:p>
        </p:txBody>
      </p:sp>
      <p:cxnSp>
        <p:nvCxnSpPr>
          <p:cNvPr id="9" name="Straight Arrow Connector 8"/>
          <p:cNvCxnSpPr/>
          <p:nvPr/>
        </p:nvCxnSpPr>
        <p:spPr>
          <a:xfrm flipH="1" flipV="1">
            <a:off x="9095716" y="5357336"/>
            <a:ext cx="2181884" cy="228600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828818" y="6043138"/>
            <a:ext cx="3119765" cy="707886"/>
          </a:xfrm>
          <a:prstGeom prst="rect">
            <a:avLst/>
          </a:prstGeom>
          <a:noFill/>
        </p:spPr>
        <p:txBody>
          <a:bodyPr wrap="none" rtlCol="0">
            <a:spAutoFit/>
          </a:bodyPr>
          <a:lstStyle/>
          <a:p>
            <a:r>
              <a:rPr lang="en-GB" sz="4000" dirty="0"/>
              <a:t>On property</a:t>
            </a:r>
            <a:endParaRPr lang="en-US" sz="4000" dirty="0"/>
          </a:p>
        </p:txBody>
      </p:sp>
      <p:sp>
        <p:nvSpPr>
          <p:cNvPr id="8" name="Slide Number Placeholder 7">
            <a:extLst>
              <a:ext uri="{FF2B5EF4-FFF2-40B4-BE49-F238E27FC236}">
                <a16:creationId xmlns:a16="http://schemas.microsoft.com/office/drawing/2014/main" id="{597D592B-4842-4C62-9EB6-491AA82924D1}"/>
              </a:ext>
            </a:extLst>
          </p:cNvPr>
          <p:cNvSpPr>
            <a:spLocks noGrp="1"/>
          </p:cNvSpPr>
          <p:nvPr>
            <p:ph type="sldNum" sz="quarter" idx="12"/>
          </p:nvPr>
        </p:nvSpPr>
        <p:spPr/>
        <p:txBody>
          <a:bodyPr/>
          <a:lstStyle/>
          <a:p>
            <a:pPr>
              <a:defRPr/>
            </a:pPr>
            <a:fld id="{A8F77ACA-F70E-FC48-8F8E-3B3052250F48}" type="slidenum">
              <a:rPr lang="en-US" smtClean="0"/>
              <a:pPr>
                <a:defRPr/>
              </a:pPr>
              <a:t>53</a:t>
            </a:fld>
            <a:endParaRPr lang="en-US"/>
          </a:p>
        </p:txBody>
      </p:sp>
    </p:spTree>
    <p:extLst>
      <p:ext uri="{BB962C8B-B14F-4D97-AF65-F5344CB8AC3E}">
        <p14:creationId xmlns:p14="http://schemas.microsoft.com/office/powerpoint/2010/main" val="11740318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a Restriction?</a:t>
            </a:r>
            <a:endParaRPr lang="en-US" dirty="0"/>
          </a:p>
        </p:txBody>
      </p:sp>
      <p:sp>
        <p:nvSpPr>
          <p:cNvPr id="3" name="Content Placeholder 2"/>
          <p:cNvSpPr>
            <a:spLocks noGrp="1"/>
          </p:cNvSpPr>
          <p:nvPr>
            <p:ph idx="1"/>
          </p:nvPr>
        </p:nvSpPr>
        <p:spPr/>
        <p:txBody>
          <a:bodyPr>
            <a:normAutofit/>
          </a:bodyPr>
          <a:lstStyle/>
          <a:p>
            <a:pPr lvl="1"/>
            <a:r>
              <a:rPr lang="en-GB" dirty="0"/>
              <a:t>There are three kinds of restriction</a:t>
            </a:r>
          </a:p>
          <a:p>
            <a:pPr lvl="2"/>
            <a:r>
              <a:rPr lang="en-GB" dirty="0"/>
              <a:t>1. All values from</a:t>
            </a:r>
          </a:p>
          <a:p>
            <a:pPr lvl="1"/>
            <a:endParaRPr lang="en-GB" dirty="0"/>
          </a:p>
          <a:p>
            <a:pPr lvl="1"/>
            <a:endParaRPr lang="en-GB" dirty="0"/>
          </a:p>
          <a:p>
            <a:pPr lvl="1"/>
            <a:endParaRPr lang="en-GB" dirty="0"/>
          </a:p>
          <a:p>
            <a:pPr lvl="1"/>
            <a:endParaRPr lang="en-GB" dirty="0"/>
          </a:p>
          <a:p>
            <a:pPr lvl="1"/>
            <a:r>
              <a:rPr lang="en-GB" dirty="0"/>
              <a:t>This is the set of all things having the property, where the target (range) of that property may only be the designated class</a:t>
            </a:r>
          </a:p>
          <a:p>
            <a:pPr marL="914400" lvl="1" indent="0">
              <a:buNone/>
            </a:pPr>
            <a:endParaRPr lang="en-GB" dirty="0"/>
          </a:p>
        </p:txBody>
      </p:sp>
      <p:sp>
        <p:nvSpPr>
          <p:cNvPr id="4" name="TextBox 3"/>
          <p:cNvSpPr txBox="1"/>
          <p:nvPr/>
        </p:nvSpPr>
        <p:spPr>
          <a:xfrm>
            <a:off x="10058400" y="7773591"/>
            <a:ext cx="3048000" cy="707886"/>
          </a:xfrm>
          <a:prstGeom prst="rect">
            <a:avLst/>
          </a:prstGeom>
          <a:solidFill>
            <a:schemeClr val="accent4">
              <a:lumMod val="20000"/>
              <a:lumOff val="80000"/>
            </a:schemeClr>
          </a:solidFill>
          <a:ln w="19050">
            <a:solidFill>
              <a:srgbClr val="7030A0"/>
            </a:solidFill>
          </a:ln>
        </p:spPr>
        <p:txBody>
          <a:bodyPr wrap="square" rtlCol="0">
            <a:spAutoFit/>
          </a:bodyPr>
          <a:lstStyle/>
          <a:p>
            <a:pPr algn="ctr"/>
            <a:r>
              <a:rPr lang="en-GB" sz="4000" dirty="0"/>
              <a:t>Restriction</a:t>
            </a:r>
            <a:endParaRPr lang="en-US" sz="4000" dirty="0"/>
          </a:p>
        </p:txBody>
      </p:sp>
      <p:sp>
        <p:nvSpPr>
          <p:cNvPr id="5" name="TextBox 4"/>
          <p:cNvSpPr txBox="1"/>
          <p:nvPr/>
        </p:nvSpPr>
        <p:spPr>
          <a:xfrm>
            <a:off x="15878844" y="7316390"/>
            <a:ext cx="3116558" cy="707886"/>
          </a:xfrm>
          <a:prstGeom prst="rect">
            <a:avLst/>
          </a:prstGeom>
          <a:solidFill>
            <a:schemeClr val="accent6">
              <a:lumMod val="40000"/>
              <a:lumOff val="60000"/>
            </a:schemeClr>
          </a:solidFill>
          <a:ln w="19050">
            <a:solidFill>
              <a:schemeClr val="accent6">
                <a:lumMod val="75000"/>
              </a:schemeClr>
            </a:solidFill>
          </a:ln>
        </p:spPr>
        <p:txBody>
          <a:bodyPr wrap="none" rtlCol="0">
            <a:spAutoFit/>
          </a:bodyPr>
          <a:lstStyle/>
          <a:p>
            <a:r>
              <a:rPr lang="en-GB" sz="4000" dirty="0"/>
              <a:t>Some Thing</a:t>
            </a:r>
            <a:endParaRPr lang="en-US" sz="4000" dirty="0"/>
          </a:p>
        </p:txBody>
      </p:sp>
      <p:cxnSp>
        <p:nvCxnSpPr>
          <p:cNvPr id="7" name="Straight Arrow Connector 6"/>
          <p:cNvCxnSpPr>
            <a:endCxn id="5" idx="1"/>
          </p:cNvCxnSpPr>
          <p:nvPr/>
        </p:nvCxnSpPr>
        <p:spPr>
          <a:xfrm flipV="1">
            <a:off x="13106400" y="7670333"/>
            <a:ext cx="2772444" cy="384724"/>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2998938" y="7034926"/>
            <a:ext cx="3148619" cy="707886"/>
          </a:xfrm>
          <a:prstGeom prst="rect">
            <a:avLst/>
          </a:prstGeom>
          <a:noFill/>
        </p:spPr>
        <p:txBody>
          <a:bodyPr wrap="none" rtlCol="0">
            <a:spAutoFit/>
          </a:bodyPr>
          <a:lstStyle/>
          <a:p>
            <a:r>
              <a:rPr lang="en-GB" sz="4000" dirty="0"/>
              <a:t>may only be</a:t>
            </a:r>
            <a:endParaRPr lang="en-US" sz="4000" dirty="0"/>
          </a:p>
        </p:txBody>
      </p:sp>
      <p:sp>
        <p:nvSpPr>
          <p:cNvPr id="9" name="TextBox 8"/>
          <p:cNvSpPr txBox="1"/>
          <p:nvPr/>
        </p:nvSpPr>
        <p:spPr>
          <a:xfrm>
            <a:off x="13120172" y="8132803"/>
            <a:ext cx="3191899" cy="461665"/>
          </a:xfrm>
          <a:prstGeom prst="rect">
            <a:avLst/>
          </a:prstGeom>
          <a:noFill/>
        </p:spPr>
        <p:txBody>
          <a:bodyPr wrap="none" rtlCol="0">
            <a:spAutoFit/>
          </a:bodyPr>
          <a:lstStyle/>
          <a:p>
            <a:r>
              <a:rPr lang="en-GB" sz="2400" dirty="0"/>
              <a:t>OWL: </a:t>
            </a:r>
            <a:r>
              <a:rPr lang="en-GB" sz="2400" dirty="0" err="1"/>
              <a:t>allValuesFrom</a:t>
            </a:r>
            <a:endParaRPr lang="en-US" sz="2400" dirty="0"/>
          </a:p>
        </p:txBody>
      </p:sp>
      <p:cxnSp>
        <p:nvCxnSpPr>
          <p:cNvPr id="10" name="Straight Arrow Connector 9"/>
          <p:cNvCxnSpPr/>
          <p:nvPr/>
        </p:nvCxnSpPr>
        <p:spPr>
          <a:xfrm>
            <a:off x="5334000" y="5486400"/>
            <a:ext cx="5943600" cy="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820189" y="4876800"/>
            <a:ext cx="2465739" cy="707886"/>
          </a:xfrm>
          <a:prstGeom prst="rect">
            <a:avLst/>
          </a:prstGeom>
          <a:noFill/>
        </p:spPr>
        <p:txBody>
          <a:bodyPr wrap="none" rtlCol="0">
            <a:spAutoFit/>
          </a:bodyPr>
          <a:lstStyle/>
          <a:p>
            <a:r>
              <a:rPr lang="en-GB" sz="4000" dirty="0" err="1"/>
              <a:t>uxoriates</a:t>
            </a:r>
            <a:endParaRPr lang="en-US" sz="6400" dirty="0"/>
          </a:p>
        </p:txBody>
      </p:sp>
      <p:cxnSp>
        <p:nvCxnSpPr>
          <p:cNvPr id="12" name="Straight Arrow Connector 11"/>
          <p:cNvCxnSpPr/>
          <p:nvPr/>
        </p:nvCxnSpPr>
        <p:spPr>
          <a:xfrm flipH="1" flipV="1">
            <a:off x="9095716" y="5486400"/>
            <a:ext cx="2181884" cy="228600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828818" y="6248400"/>
            <a:ext cx="3119765" cy="707886"/>
          </a:xfrm>
          <a:prstGeom prst="rect">
            <a:avLst/>
          </a:prstGeom>
          <a:noFill/>
        </p:spPr>
        <p:txBody>
          <a:bodyPr wrap="none" rtlCol="0">
            <a:spAutoFit/>
          </a:bodyPr>
          <a:lstStyle/>
          <a:p>
            <a:r>
              <a:rPr lang="en-GB" sz="4000" dirty="0"/>
              <a:t>On property</a:t>
            </a:r>
            <a:endParaRPr lang="en-US" sz="4000" dirty="0"/>
          </a:p>
        </p:txBody>
      </p:sp>
      <p:sp>
        <p:nvSpPr>
          <p:cNvPr id="14" name="Slide Number Placeholder 13">
            <a:extLst>
              <a:ext uri="{FF2B5EF4-FFF2-40B4-BE49-F238E27FC236}">
                <a16:creationId xmlns:a16="http://schemas.microsoft.com/office/drawing/2014/main" id="{6C99B331-0E50-4657-A1AF-C6D8906BE008}"/>
              </a:ext>
            </a:extLst>
          </p:cNvPr>
          <p:cNvSpPr>
            <a:spLocks noGrp="1"/>
          </p:cNvSpPr>
          <p:nvPr>
            <p:ph type="sldNum" sz="quarter" idx="12"/>
          </p:nvPr>
        </p:nvSpPr>
        <p:spPr/>
        <p:txBody>
          <a:bodyPr/>
          <a:lstStyle/>
          <a:p>
            <a:pPr>
              <a:defRPr/>
            </a:pPr>
            <a:fld id="{A8F77ACA-F70E-FC48-8F8E-3B3052250F48}" type="slidenum">
              <a:rPr lang="en-US" smtClean="0"/>
              <a:pPr>
                <a:defRPr/>
              </a:pPr>
              <a:t>54</a:t>
            </a:fld>
            <a:endParaRPr lang="en-US"/>
          </a:p>
        </p:txBody>
      </p:sp>
    </p:spTree>
    <p:extLst>
      <p:ext uri="{BB962C8B-B14F-4D97-AF65-F5344CB8AC3E}">
        <p14:creationId xmlns:p14="http://schemas.microsoft.com/office/powerpoint/2010/main" val="6086114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a Restriction?</a:t>
            </a:r>
            <a:endParaRPr lang="en-US" dirty="0"/>
          </a:p>
        </p:txBody>
      </p:sp>
      <p:sp>
        <p:nvSpPr>
          <p:cNvPr id="3" name="Content Placeholder 2"/>
          <p:cNvSpPr>
            <a:spLocks noGrp="1"/>
          </p:cNvSpPr>
          <p:nvPr>
            <p:ph idx="1"/>
          </p:nvPr>
        </p:nvSpPr>
        <p:spPr/>
        <p:txBody>
          <a:bodyPr>
            <a:normAutofit/>
          </a:bodyPr>
          <a:lstStyle/>
          <a:p>
            <a:pPr lvl="1"/>
            <a:r>
              <a:rPr lang="en-GB" dirty="0"/>
              <a:t>There are three kinds of restriction</a:t>
            </a:r>
          </a:p>
          <a:p>
            <a:pPr lvl="2"/>
            <a:r>
              <a:rPr lang="en-GB" dirty="0"/>
              <a:t>2. Some values from</a:t>
            </a:r>
          </a:p>
          <a:p>
            <a:pPr lvl="1"/>
            <a:endParaRPr lang="en-GB" dirty="0"/>
          </a:p>
          <a:p>
            <a:pPr lvl="1"/>
            <a:endParaRPr lang="en-GB" dirty="0"/>
          </a:p>
          <a:p>
            <a:pPr lvl="1"/>
            <a:endParaRPr lang="en-GB" dirty="0"/>
          </a:p>
          <a:p>
            <a:pPr lvl="1"/>
            <a:endParaRPr lang="en-GB" dirty="0"/>
          </a:p>
          <a:p>
            <a:pPr lvl="1"/>
            <a:r>
              <a:rPr lang="en-GB" dirty="0"/>
              <a:t>This is the set of all things having the property, where at least some of the occurrences of that property must have as their target (range), something from the designated class</a:t>
            </a:r>
          </a:p>
          <a:p>
            <a:pPr marL="914400" lvl="1" indent="0">
              <a:buNone/>
            </a:pPr>
            <a:endParaRPr lang="en-GB" dirty="0"/>
          </a:p>
        </p:txBody>
      </p:sp>
      <p:sp>
        <p:nvSpPr>
          <p:cNvPr id="4" name="TextBox 3"/>
          <p:cNvSpPr txBox="1"/>
          <p:nvPr/>
        </p:nvSpPr>
        <p:spPr>
          <a:xfrm>
            <a:off x="10058400" y="7773591"/>
            <a:ext cx="3048000" cy="707886"/>
          </a:xfrm>
          <a:prstGeom prst="rect">
            <a:avLst/>
          </a:prstGeom>
          <a:solidFill>
            <a:schemeClr val="accent4">
              <a:lumMod val="20000"/>
              <a:lumOff val="80000"/>
            </a:schemeClr>
          </a:solidFill>
          <a:ln w="19050">
            <a:solidFill>
              <a:srgbClr val="7030A0"/>
            </a:solidFill>
          </a:ln>
        </p:spPr>
        <p:txBody>
          <a:bodyPr wrap="square" rtlCol="0">
            <a:spAutoFit/>
          </a:bodyPr>
          <a:lstStyle/>
          <a:p>
            <a:pPr algn="ctr"/>
            <a:r>
              <a:rPr lang="en-GB" sz="4000" dirty="0"/>
              <a:t>Restriction</a:t>
            </a:r>
            <a:endParaRPr lang="en-US" sz="4000" dirty="0"/>
          </a:p>
        </p:txBody>
      </p:sp>
      <p:sp>
        <p:nvSpPr>
          <p:cNvPr id="5" name="TextBox 4"/>
          <p:cNvSpPr txBox="1"/>
          <p:nvPr/>
        </p:nvSpPr>
        <p:spPr>
          <a:xfrm>
            <a:off x="15878844" y="7316390"/>
            <a:ext cx="3116558" cy="707886"/>
          </a:xfrm>
          <a:prstGeom prst="rect">
            <a:avLst/>
          </a:prstGeom>
          <a:solidFill>
            <a:schemeClr val="accent6">
              <a:lumMod val="40000"/>
              <a:lumOff val="60000"/>
            </a:schemeClr>
          </a:solidFill>
          <a:ln w="19050">
            <a:solidFill>
              <a:schemeClr val="accent6">
                <a:lumMod val="75000"/>
              </a:schemeClr>
            </a:solidFill>
          </a:ln>
        </p:spPr>
        <p:txBody>
          <a:bodyPr wrap="none" rtlCol="0">
            <a:spAutoFit/>
          </a:bodyPr>
          <a:lstStyle/>
          <a:p>
            <a:r>
              <a:rPr lang="en-GB" sz="4000" dirty="0"/>
              <a:t>Some Thing</a:t>
            </a:r>
            <a:endParaRPr lang="en-US" sz="4000" dirty="0"/>
          </a:p>
        </p:txBody>
      </p:sp>
      <p:cxnSp>
        <p:nvCxnSpPr>
          <p:cNvPr id="7" name="Straight Arrow Connector 6"/>
          <p:cNvCxnSpPr>
            <a:endCxn id="5" idx="1"/>
          </p:cNvCxnSpPr>
          <p:nvPr/>
        </p:nvCxnSpPr>
        <p:spPr>
          <a:xfrm flipV="1">
            <a:off x="13106400" y="7670333"/>
            <a:ext cx="2772444" cy="384724"/>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2942161" y="7034926"/>
            <a:ext cx="3634328" cy="707886"/>
          </a:xfrm>
          <a:prstGeom prst="rect">
            <a:avLst/>
          </a:prstGeom>
          <a:noFill/>
        </p:spPr>
        <p:txBody>
          <a:bodyPr wrap="none" rtlCol="0">
            <a:spAutoFit/>
          </a:bodyPr>
          <a:lstStyle/>
          <a:p>
            <a:r>
              <a:rPr lang="en-GB" sz="4000" dirty="0"/>
              <a:t>must be some</a:t>
            </a:r>
            <a:endParaRPr lang="en-US" sz="4000" dirty="0"/>
          </a:p>
        </p:txBody>
      </p:sp>
      <p:sp>
        <p:nvSpPr>
          <p:cNvPr id="9" name="TextBox 8"/>
          <p:cNvSpPr txBox="1"/>
          <p:nvPr/>
        </p:nvSpPr>
        <p:spPr>
          <a:xfrm>
            <a:off x="13087310" y="8132803"/>
            <a:ext cx="3655168" cy="461665"/>
          </a:xfrm>
          <a:prstGeom prst="rect">
            <a:avLst/>
          </a:prstGeom>
          <a:noFill/>
        </p:spPr>
        <p:txBody>
          <a:bodyPr wrap="none" rtlCol="0">
            <a:spAutoFit/>
          </a:bodyPr>
          <a:lstStyle/>
          <a:p>
            <a:r>
              <a:rPr lang="en-GB" sz="2400" dirty="0"/>
              <a:t>OWL: </a:t>
            </a:r>
            <a:r>
              <a:rPr lang="en-GB" sz="2400" dirty="0" err="1"/>
              <a:t>someValuesFrom</a:t>
            </a:r>
            <a:endParaRPr lang="en-US" sz="2400" dirty="0"/>
          </a:p>
        </p:txBody>
      </p:sp>
      <p:cxnSp>
        <p:nvCxnSpPr>
          <p:cNvPr id="10" name="Straight Arrow Connector 9"/>
          <p:cNvCxnSpPr/>
          <p:nvPr/>
        </p:nvCxnSpPr>
        <p:spPr>
          <a:xfrm>
            <a:off x="5334000" y="5486400"/>
            <a:ext cx="5943600" cy="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820189" y="4876800"/>
            <a:ext cx="2465739" cy="707886"/>
          </a:xfrm>
          <a:prstGeom prst="rect">
            <a:avLst/>
          </a:prstGeom>
          <a:noFill/>
        </p:spPr>
        <p:txBody>
          <a:bodyPr wrap="none" rtlCol="0">
            <a:spAutoFit/>
          </a:bodyPr>
          <a:lstStyle/>
          <a:p>
            <a:r>
              <a:rPr lang="en-GB" sz="4000" dirty="0" err="1"/>
              <a:t>uxoriates</a:t>
            </a:r>
            <a:endParaRPr lang="en-US" sz="6400" dirty="0"/>
          </a:p>
        </p:txBody>
      </p:sp>
      <p:cxnSp>
        <p:nvCxnSpPr>
          <p:cNvPr id="12" name="Straight Arrow Connector 11"/>
          <p:cNvCxnSpPr/>
          <p:nvPr/>
        </p:nvCxnSpPr>
        <p:spPr>
          <a:xfrm flipH="1" flipV="1">
            <a:off x="9095716" y="5486400"/>
            <a:ext cx="2181884" cy="228600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828818" y="6248400"/>
            <a:ext cx="3119765" cy="707886"/>
          </a:xfrm>
          <a:prstGeom prst="rect">
            <a:avLst/>
          </a:prstGeom>
          <a:noFill/>
        </p:spPr>
        <p:txBody>
          <a:bodyPr wrap="none" rtlCol="0">
            <a:spAutoFit/>
          </a:bodyPr>
          <a:lstStyle/>
          <a:p>
            <a:r>
              <a:rPr lang="en-GB" sz="4000" dirty="0"/>
              <a:t>On property</a:t>
            </a:r>
            <a:endParaRPr lang="en-US" sz="4000" dirty="0"/>
          </a:p>
        </p:txBody>
      </p:sp>
      <p:sp>
        <p:nvSpPr>
          <p:cNvPr id="14" name="Slide Number Placeholder 13">
            <a:extLst>
              <a:ext uri="{FF2B5EF4-FFF2-40B4-BE49-F238E27FC236}">
                <a16:creationId xmlns:a16="http://schemas.microsoft.com/office/drawing/2014/main" id="{6B27B8C0-7991-422E-8E0F-CB3D49D66862}"/>
              </a:ext>
            </a:extLst>
          </p:cNvPr>
          <p:cNvSpPr>
            <a:spLocks noGrp="1"/>
          </p:cNvSpPr>
          <p:nvPr>
            <p:ph type="sldNum" sz="quarter" idx="12"/>
          </p:nvPr>
        </p:nvSpPr>
        <p:spPr/>
        <p:txBody>
          <a:bodyPr/>
          <a:lstStyle/>
          <a:p>
            <a:pPr>
              <a:defRPr/>
            </a:pPr>
            <a:fld id="{A8F77ACA-F70E-FC48-8F8E-3B3052250F48}" type="slidenum">
              <a:rPr lang="en-US" smtClean="0"/>
              <a:pPr>
                <a:defRPr/>
              </a:pPr>
              <a:t>55</a:t>
            </a:fld>
            <a:endParaRPr lang="en-US"/>
          </a:p>
        </p:txBody>
      </p:sp>
    </p:spTree>
    <p:extLst>
      <p:ext uri="{BB962C8B-B14F-4D97-AF65-F5344CB8AC3E}">
        <p14:creationId xmlns:p14="http://schemas.microsoft.com/office/powerpoint/2010/main" val="22106214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a Restriction?</a:t>
            </a:r>
            <a:endParaRPr lang="en-US" dirty="0"/>
          </a:p>
        </p:txBody>
      </p:sp>
      <p:sp>
        <p:nvSpPr>
          <p:cNvPr id="3" name="Content Placeholder 2"/>
          <p:cNvSpPr>
            <a:spLocks noGrp="1"/>
          </p:cNvSpPr>
          <p:nvPr>
            <p:ph idx="1"/>
          </p:nvPr>
        </p:nvSpPr>
        <p:spPr/>
        <p:txBody>
          <a:bodyPr>
            <a:normAutofit fontScale="85000" lnSpcReduction="20000"/>
          </a:bodyPr>
          <a:lstStyle/>
          <a:p>
            <a:pPr lvl="1"/>
            <a:r>
              <a:rPr lang="en-GB" dirty="0"/>
              <a:t>There are three kinds of restriction</a:t>
            </a:r>
          </a:p>
          <a:p>
            <a:pPr lvl="2"/>
            <a:r>
              <a:rPr lang="en-GB" dirty="0"/>
              <a:t>3. Cardinality Restriction</a:t>
            </a:r>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r>
              <a:rPr lang="en-GB" dirty="0"/>
              <a:t>This is the set of all things having the property, where occurrences of that property must have as their target (range), the multiplicity (cardinality) shown, from the designated class</a:t>
            </a:r>
          </a:p>
          <a:p>
            <a:pPr lvl="2"/>
            <a:r>
              <a:rPr lang="en-GB" dirty="0"/>
              <a:t>If no class is given, the multiplicity applies to the unrestricted range</a:t>
            </a:r>
          </a:p>
          <a:p>
            <a:pPr marL="914400" lvl="1" indent="0">
              <a:buNone/>
            </a:pPr>
            <a:endParaRPr lang="en-GB" dirty="0"/>
          </a:p>
        </p:txBody>
      </p:sp>
      <p:sp>
        <p:nvSpPr>
          <p:cNvPr id="4" name="TextBox 3"/>
          <p:cNvSpPr txBox="1"/>
          <p:nvPr/>
        </p:nvSpPr>
        <p:spPr>
          <a:xfrm>
            <a:off x="10058400" y="7731205"/>
            <a:ext cx="3048000" cy="1046440"/>
          </a:xfrm>
          <a:prstGeom prst="rect">
            <a:avLst/>
          </a:prstGeom>
          <a:solidFill>
            <a:schemeClr val="accent4">
              <a:lumMod val="20000"/>
              <a:lumOff val="80000"/>
            </a:schemeClr>
          </a:solidFill>
          <a:ln w="19050">
            <a:solidFill>
              <a:srgbClr val="7030A0"/>
            </a:solidFill>
          </a:ln>
        </p:spPr>
        <p:txBody>
          <a:bodyPr wrap="square" rtlCol="0">
            <a:spAutoFit/>
          </a:bodyPr>
          <a:lstStyle/>
          <a:p>
            <a:pPr algn="ctr"/>
            <a:r>
              <a:rPr lang="en-GB" sz="4000" dirty="0"/>
              <a:t>Restriction</a:t>
            </a:r>
          </a:p>
          <a:p>
            <a:pPr algn="ctr"/>
            <a:r>
              <a:rPr lang="en-GB" sz="2200" dirty="0"/>
              <a:t>Min=1</a:t>
            </a:r>
            <a:endParaRPr lang="en-US" sz="2200" dirty="0"/>
          </a:p>
        </p:txBody>
      </p:sp>
      <p:sp>
        <p:nvSpPr>
          <p:cNvPr id="5" name="TextBox 4"/>
          <p:cNvSpPr txBox="1"/>
          <p:nvPr/>
        </p:nvSpPr>
        <p:spPr>
          <a:xfrm>
            <a:off x="15878844" y="7274004"/>
            <a:ext cx="3116558" cy="707886"/>
          </a:xfrm>
          <a:prstGeom prst="rect">
            <a:avLst/>
          </a:prstGeom>
          <a:solidFill>
            <a:schemeClr val="accent6">
              <a:lumMod val="40000"/>
              <a:lumOff val="60000"/>
            </a:schemeClr>
          </a:solidFill>
          <a:ln w="19050">
            <a:solidFill>
              <a:schemeClr val="accent6">
                <a:lumMod val="75000"/>
              </a:schemeClr>
            </a:solidFill>
          </a:ln>
        </p:spPr>
        <p:txBody>
          <a:bodyPr wrap="none" rtlCol="0">
            <a:spAutoFit/>
          </a:bodyPr>
          <a:lstStyle/>
          <a:p>
            <a:r>
              <a:rPr lang="en-GB" sz="4000" dirty="0"/>
              <a:t>Some Thing</a:t>
            </a:r>
            <a:endParaRPr lang="en-US" sz="4000" dirty="0"/>
          </a:p>
        </p:txBody>
      </p:sp>
      <p:cxnSp>
        <p:nvCxnSpPr>
          <p:cNvPr id="7" name="Straight Arrow Connector 6"/>
          <p:cNvCxnSpPr>
            <a:endCxn id="5" idx="1"/>
          </p:cNvCxnSpPr>
          <p:nvPr/>
        </p:nvCxnSpPr>
        <p:spPr>
          <a:xfrm flipV="1">
            <a:off x="13106400" y="7627947"/>
            <a:ext cx="2772444" cy="384724"/>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3054981" y="6992540"/>
            <a:ext cx="2808782" cy="707886"/>
          </a:xfrm>
          <a:prstGeom prst="rect">
            <a:avLst/>
          </a:prstGeom>
          <a:noFill/>
        </p:spPr>
        <p:txBody>
          <a:bodyPr wrap="none" rtlCol="0">
            <a:spAutoFit/>
          </a:bodyPr>
          <a:lstStyle/>
          <a:p>
            <a:r>
              <a:rPr lang="en-GB" sz="4000" dirty="0"/>
              <a:t>taken from</a:t>
            </a:r>
            <a:endParaRPr lang="en-US" sz="4000" dirty="0"/>
          </a:p>
        </p:txBody>
      </p:sp>
      <p:sp>
        <p:nvSpPr>
          <p:cNvPr id="9" name="TextBox 8"/>
          <p:cNvSpPr txBox="1"/>
          <p:nvPr/>
        </p:nvSpPr>
        <p:spPr>
          <a:xfrm>
            <a:off x="13364301" y="7786807"/>
            <a:ext cx="2286202" cy="461665"/>
          </a:xfrm>
          <a:prstGeom prst="rect">
            <a:avLst/>
          </a:prstGeom>
          <a:noFill/>
        </p:spPr>
        <p:txBody>
          <a:bodyPr wrap="none" rtlCol="0">
            <a:spAutoFit/>
          </a:bodyPr>
          <a:lstStyle/>
          <a:p>
            <a:r>
              <a:rPr lang="en-GB" sz="2400" dirty="0"/>
              <a:t>OWL: </a:t>
            </a:r>
            <a:r>
              <a:rPr lang="en-GB" sz="2400" dirty="0" err="1"/>
              <a:t>onClass</a:t>
            </a:r>
            <a:endParaRPr lang="en-US" sz="2400" dirty="0"/>
          </a:p>
        </p:txBody>
      </p:sp>
      <p:cxnSp>
        <p:nvCxnSpPr>
          <p:cNvPr id="10" name="Straight Arrow Connector 9"/>
          <p:cNvCxnSpPr/>
          <p:nvPr/>
        </p:nvCxnSpPr>
        <p:spPr>
          <a:xfrm>
            <a:off x="5334000" y="5486400"/>
            <a:ext cx="5943600" cy="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820189" y="4876800"/>
            <a:ext cx="2465739" cy="707886"/>
          </a:xfrm>
          <a:prstGeom prst="rect">
            <a:avLst/>
          </a:prstGeom>
          <a:noFill/>
        </p:spPr>
        <p:txBody>
          <a:bodyPr wrap="none" rtlCol="0">
            <a:spAutoFit/>
          </a:bodyPr>
          <a:lstStyle/>
          <a:p>
            <a:r>
              <a:rPr lang="en-GB" sz="4000" dirty="0" err="1"/>
              <a:t>uxoriates</a:t>
            </a:r>
            <a:endParaRPr lang="en-US" sz="6400" dirty="0"/>
          </a:p>
        </p:txBody>
      </p:sp>
      <p:cxnSp>
        <p:nvCxnSpPr>
          <p:cNvPr id="12" name="Straight Arrow Connector 11"/>
          <p:cNvCxnSpPr/>
          <p:nvPr/>
        </p:nvCxnSpPr>
        <p:spPr>
          <a:xfrm flipH="1" flipV="1">
            <a:off x="9095716" y="5486400"/>
            <a:ext cx="2181884" cy="228600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828818" y="6248400"/>
            <a:ext cx="3119765" cy="707886"/>
          </a:xfrm>
          <a:prstGeom prst="rect">
            <a:avLst/>
          </a:prstGeom>
          <a:noFill/>
        </p:spPr>
        <p:txBody>
          <a:bodyPr wrap="none" rtlCol="0">
            <a:spAutoFit/>
          </a:bodyPr>
          <a:lstStyle/>
          <a:p>
            <a:r>
              <a:rPr lang="en-GB" sz="4000" dirty="0"/>
              <a:t>On property</a:t>
            </a:r>
            <a:endParaRPr lang="en-US" sz="4000" dirty="0"/>
          </a:p>
        </p:txBody>
      </p:sp>
      <p:sp>
        <p:nvSpPr>
          <p:cNvPr id="14" name="Slide Number Placeholder 13">
            <a:extLst>
              <a:ext uri="{FF2B5EF4-FFF2-40B4-BE49-F238E27FC236}">
                <a16:creationId xmlns:a16="http://schemas.microsoft.com/office/drawing/2014/main" id="{DC930F4B-D7C4-4D14-960D-8042642461E0}"/>
              </a:ext>
            </a:extLst>
          </p:cNvPr>
          <p:cNvSpPr>
            <a:spLocks noGrp="1"/>
          </p:cNvSpPr>
          <p:nvPr>
            <p:ph type="sldNum" sz="quarter" idx="12"/>
          </p:nvPr>
        </p:nvSpPr>
        <p:spPr/>
        <p:txBody>
          <a:bodyPr/>
          <a:lstStyle/>
          <a:p>
            <a:pPr>
              <a:defRPr/>
            </a:pPr>
            <a:fld id="{A8F77ACA-F70E-FC48-8F8E-3B3052250F48}" type="slidenum">
              <a:rPr lang="en-US" smtClean="0"/>
              <a:pPr>
                <a:defRPr/>
              </a:pPr>
              <a:t>56</a:t>
            </a:fld>
            <a:endParaRPr lang="en-US"/>
          </a:p>
        </p:txBody>
      </p:sp>
    </p:spTree>
    <p:extLst>
      <p:ext uri="{BB962C8B-B14F-4D97-AF65-F5344CB8AC3E}">
        <p14:creationId xmlns:p14="http://schemas.microsoft.com/office/powerpoint/2010/main" val="1521232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a Restriction?</a:t>
            </a:r>
            <a:endParaRPr lang="en-US" dirty="0"/>
          </a:p>
        </p:txBody>
      </p:sp>
      <p:sp>
        <p:nvSpPr>
          <p:cNvPr id="3" name="Content Placeholder 2"/>
          <p:cNvSpPr>
            <a:spLocks noGrp="1"/>
          </p:cNvSpPr>
          <p:nvPr>
            <p:ph idx="1"/>
          </p:nvPr>
        </p:nvSpPr>
        <p:spPr/>
        <p:txBody>
          <a:bodyPr>
            <a:normAutofit lnSpcReduction="10000"/>
          </a:bodyPr>
          <a:lstStyle/>
          <a:p>
            <a:pPr lvl="2"/>
            <a:r>
              <a:rPr lang="en-GB" dirty="0"/>
              <a:t>1. Necessary Condition</a:t>
            </a:r>
          </a:p>
          <a:p>
            <a:pPr lvl="1"/>
            <a:endParaRPr lang="en-GB" dirty="0"/>
          </a:p>
          <a:p>
            <a:pPr lvl="1"/>
            <a:endParaRPr lang="en-GB" dirty="0"/>
          </a:p>
          <a:p>
            <a:pPr lvl="1"/>
            <a:endParaRPr lang="en-GB" dirty="0"/>
          </a:p>
          <a:p>
            <a:pPr lvl="1"/>
            <a:endParaRPr lang="en-GB" dirty="0"/>
          </a:p>
          <a:p>
            <a:pPr marL="914400" lvl="1" indent="0" defTabSz="1828800" rtl="0">
              <a:spcBef>
                <a:spcPct val="20000"/>
              </a:spcBef>
              <a:buSzTx/>
              <a:buNone/>
              <a:defRPr/>
            </a:pPr>
            <a:endParaRPr lang="en-GB" sz="5600" kern="1200" dirty="0">
              <a:solidFill>
                <a:schemeClr val="tx1"/>
              </a:solidFill>
              <a:latin typeface="+mn-lt"/>
              <a:ea typeface="+mn-ea"/>
              <a:cs typeface="+mn-cs"/>
            </a:endParaRPr>
          </a:p>
          <a:p>
            <a:pPr marL="914400" lvl="1" indent="0" defTabSz="1828800" rtl="0">
              <a:spcBef>
                <a:spcPct val="20000"/>
              </a:spcBef>
              <a:buSzTx/>
              <a:buNone/>
              <a:defRPr/>
            </a:pPr>
            <a:endParaRPr lang="en-GB" sz="5600" kern="1200" dirty="0">
              <a:solidFill>
                <a:schemeClr val="tx1"/>
              </a:solidFill>
              <a:latin typeface="+mn-lt"/>
              <a:ea typeface="+mn-ea"/>
              <a:cs typeface="+mn-cs"/>
            </a:endParaRPr>
          </a:p>
          <a:p>
            <a:pPr marL="914400" lvl="1" indent="0" defTabSz="1828800" rtl="0">
              <a:spcBef>
                <a:spcPct val="20000"/>
              </a:spcBef>
              <a:buSzTx/>
              <a:buNone/>
              <a:defRPr/>
            </a:pPr>
            <a:endParaRPr lang="en-GB" sz="5600" kern="1200" dirty="0">
              <a:solidFill>
                <a:schemeClr val="tx1"/>
              </a:solidFill>
              <a:latin typeface="+mn-lt"/>
              <a:ea typeface="+mn-ea"/>
              <a:cs typeface="+mn-cs"/>
            </a:endParaRPr>
          </a:p>
          <a:p>
            <a:pPr marL="914400" lvl="1" indent="0" defTabSz="1828800" rtl="0">
              <a:spcBef>
                <a:spcPct val="20000"/>
              </a:spcBef>
              <a:buSzTx/>
              <a:buNone/>
              <a:defRPr/>
            </a:pPr>
            <a:r>
              <a:rPr lang="en-GB" sz="5600" kern="1200" dirty="0">
                <a:solidFill>
                  <a:schemeClr val="tx1"/>
                </a:solidFill>
                <a:latin typeface="+mn-lt"/>
                <a:ea typeface="+mn-ea"/>
                <a:cs typeface="+mn-cs"/>
              </a:rPr>
              <a:t>There are two ways of applying a restriction</a:t>
            </a:r>
          </a:p>
          <a:p>
            <a:pPr lvl="1"/>
            <a:r>
              <a:rPr lang="en-GB" sz="3200" dirty="0"/>
              <a:t>Your Thing is a member of the set of all things which have the property as restricted</a:t>
            </a:r>
          </a:p>
          <a:p>
            <a:pPr lvl="1"/>
            <a:r>
              <a:rPr lang="en-GB" sz="3200" dirty="0"/>
              <a:t>This means that the restriction is a necessary condition for membership of Your Thing</a:t>
            </a:r>
          </a:p>
          <a:p>
            <a:pPr marL="914400" lvl="1" indent="0" defTabSz="1828800" rtl="0">
              <a:spcBef>
                <a:spcPct val="20000"/>
              </a:spcBef>
              <a:buSzTx/>
              <a:buNone/>
              <a:defRPr/>
            </a:pPr>
            <a:endParaRPr lang="en-US" sz="3200" dirty="0"/>
          </a:p>
          <a:p>
            <a:pPr marL="914400" lvl="1" indent="0">
              <a:buNone/>
            </a:pPr>
            <a:endParaRPr lang="en-GB" dirty="0"/>
          </a:p>
        </p:txBody>
      </p:sp>
      <p:sp>
        <p:nvSpPr>
          <p:cNvPr id="4" name="TextBox 3"/>
          <p:cNvSpPr txBox="1"/>
          <p:nvPr/>
        </p:nvSpPr>
        <p:spPr>
          <a:xfrm>
            <a:off x="10336610" y="5433535"/>
            <a:ext cx="3048000" cy="707886"/>
          </a:xfrm>
          <a:prstGeom prst="rect">
            <a:avLst/>
          </a:prstGeom>
          <a:solidFill>
            <a:schemeClr val="accent4">
              <a:lumMod val="20000"/>
              <a:lumOff val="80000"/>
            </a:schemeClr>
          </a:solidFill>
          <a:ln w="19050">
            <a:solidFill>
              <a:srgbClr val="7030A0"/>
            </a:solidFill>
          </a:ln>
        </p:spPr>
        <p:txBody>
          <a:bodyPr wrap="square" rtlCol="0">
            <a:spAutoFit/>
          </a:bodyPr>
          <a:lstStyle/>
          <a:p>
            <a:pPr algn="ctr"/>
            <a:r>
              <a:rPr lang="en-GB" sz="4000" dirty="0"/>
              <a:t>Restriction</a:t>
            </a:r>
            <a:endParaRPr lang="en-US" sz="4000" dirty="0"/>
          </a:p>
        </p:txBody>
      </p:sp>
      <p:sp>
        <p:nvSpPr>
          <p:cNvPr id="5" name="TextBox 4"/>
          <p:cNvSpPr txBox="1"/>
          <p:nvPr/>
        </p:nvSpPr>
        <p:spPr>
          <a:xfrm>
            <a:off x="10488631" y="8842930"/>
            <a:ext cx="2887329" cy="707886"/>
          </a:xfrm>
          <a:prstGeom prst="rect">
            <a:avLst/>
          </a:prstGeom>
          <a:solidFill>
            <a:schemeClr val="accent6">
              <a:lumMod val="40000"/>
              <a:lumOff val="60000"/>
            </a:schemeClr>
          </a:solidFill>
          <a:ln w="19050">
            <a:solidFill>
              <a:schemeClr val="accent6">
                <a:lumMod val="75000"/>
              </a:schemeClr>
            </a:solidFill>
          </a:ln>
        </p:spPr>
        <p:txBody>
          <a:bodyPr wrap="none" rtlCol="0">
            <a:spAutoFit/>
          </a:bodyPr>
          <a:lstStyle/>
          <a:p>
            <a:r>
              <a:rPr lang="en-GB" sz="4000" dirty="0"/>
              <a:t>Your Thing</a:t>
            </a:r>
            <a:endParaRPr lang="en-US" sz="4000" dirty="0"/>
          </a:p>
        </p:txBody>
      </p:sp>
      <p:sp>
        <p:nvSpPr>
          <p:cNvPr id="9" name="TextBox 8"/>
          <p:cNvSpPr txBox="1"/>
          <p:nvPr/>
        </p:nvSpPr>
        <p:spPr>
          <a:xfrm>
            <a:off x="11706818" y="6953567"/>
            <a:ext cx="2799164" cy="461665"/>
          </a:xfrm>
          <a:prstGeom prst="rect">
            <a:avLst/>
          </a:prstGeom>
          <a:noFill/>
        </p:spPr>
        <p:txBody>
          <a:bodyPr wrap="none" rtlCol="0">
            <a:spAutoFit/>
          </a:bodyPr>
          <a:lstStyle/>
          <a:p>
            <a:r>
              <a:rPr lang="en-GB" sz="2400" dirty="0"/>
              <a:t>OWL: </a:t>
            </a:r>
            <a:r>
              <a:rPr lang="en-GB" sz="2400" dirty="0" err="1"/>
              <a:t>subClassOf</a:t>
            </a:r>
            <a:endParaRPr lang="en-US" sz="2400" dirty="0"/>
          </a:p>
        </p:txBody>
      </p:sp>
      <p:cxnSp>
        <p:nvCxnSpPr>
          <p:cNvPr id="10" name="Straight Arrow Connector 9"/>
          <p:cNvCxnSpPr/>
          <p:nvPr/>
        </p:nvCxnSpPr>
        <p:spPr>
          <a:xfrm flipV="1">
            <a:off x="11932296" y="6172198"/>
            <a:ext cx="0" cy="2670732"/>
          </a:xfrm>
          <a:prstGeom prst="straightConnector1">
            <a:avLst/>
          </a:prstGeom>
          <a:ln w="222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35BC0AC6-9FD4-4ED1-B96A-B88C07F20EB5}"/>
              </a:ext>
            </a:extLst>
          </p:cNvPr>
          <p:cNvSpPr>
            <a:spLocks noGrp="1"/>
          </p:cNvSpPr>
          <p:nvPr>
            <p:ph type="sldNum" sz="quarter" idx="12"/>
          </p:nvPr>
        </p:nvSpPr>
        <p:spPr/>
        <p:txBody>
          <a:bodyPr/>
          <a:lstStyle/>
          <a:p>
            <a:pPr>
              <a:defRPr/>
            </a:pPr>
            <a:fld id="{A8F77ACA-F70E-FC48-8F8E-3B3052250F48}" type="slidenum">
              <a:rPr lang="en-US" smtClean="0"/>
              <a:pPr>
                <a:defRPr/>
              </a:pPr>
              <a:t>57</a:t>
            </a:fld>
            <a:endParaRPr lang="en-US"/>
          </a:p>
        </p:txBody>
      </p:sp>
    </p:spTree>
    <p:extLst>
      <p:ext uri="{BB962C8B-B14F-4D97-AF65-F5344CB8AC3E}">
        <p14:creationId xmlns:p14="http://schemas.microsoft.com/office/powerpoint/2010/main" val="9942253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a Restriction?</a:t>
            </a:r>
            <a:endParaRPr lang="en-US" dirty="0"/>
          </a:p>
        </p:txBody>
      </p:sp>
      <p:sp>
        <p:nvSpPr>
          <p:cNvPr id="3" name="Content Placeholder 2"/>
          <p:cNvSpPr>
            <a:spLocks noGrp="1"/>
          </p:cNvSpPr>
          <p:nvPr>
            <p:ph idx="1"/>
          </p:nvPr>
        </p:nvSpPr>
        <p:spPr/>
        <p:txBody>
          <a:bodyPr>
            <a:normAutofit fontScale="92500" lnSpcReduction="10000"/>
          </a:bodyPr>
          <a:lstStyle/>
          <a:p>
            <a:pPr lvl="2"/>
            <a:r>
              <a:rPr lang="en-GB" dirty="0"/>
              <a:t>1. Sufficient</a:t>
            </a:r>
            <a:r>
              <a:rPr lang="en-GB" baseline="0" dirty="0"/>
              <a:t> </a:t>
            </a:r>
            <a:r>
              <a:rPr lang="en-GB" dirty="0"/>
              <a:t>Condition</a:t>
            </a:r>
          </a:p>
          <a:p>
            <a:pPr lvl="1"/>
            <a:endParaRPr lang="en-GB" dirty="0"/>
          </a:p>
          <a:p>
            <a:pPr lvl="1"/>
            <a:endParaRPr lang="en-GB" dirty="0"/>
          </a:p>
          <a:p>
            <a:pPr lvl="1"/>
            <a:endParaRPr lang="en-GB" dirty="0"/>
          </a:p>
          <a:p>
            <a:pPr lvl="1"/>
            <a:endParaRPr lang="en-GB" dirty="0"/>
          </a:p>
          <a:p>
            <a:pPr marL="914400" lvl="1" indent="0" defTabSz="1828800" rtl="0">
              <a:spcBef>
                <a:spcPct val="20000"/>
              </a:spcBef>
              <a:buSzTx/>
              <a:buNone/>
              <a:defRPr/>
            </a:pPr>
            <a:endParaRPr lang="en-GB" sz="5600" kern="1200" dirty="0">
              <a:solidFill>
                <a:schemeClr val="tx1"/>
              </a:solidFill>
              <a:latin typeface="+mn-lt"/>
              <a:ea typeface="+mn-ea"/>
              <a:cs typeface="+mn-cs"/>
            </a:endParaRPr>
          </a:p>
          <a:p>
            <a:pPr marL="914400" lvl="1" indent="0" defTabSz="1828800" rtl="0">
              <a:spcBef>
                <a:spcPct val="20000"/>
              </a:spcBef>
              <a:buSzTx/>
              <a:buNone/>
              <a:defRPr/>
            </a:pPr>
            <a:endParaRPr lang="en-GB" sz="5600" kern="1200" dirty="0">
              <a:solidFill>
                <a:schemeClr val="tx1"/>
              </a:solidFill>
              <a:latin typeface="+mn-lt"/>
              <a:ea typeface="+mn-ea"/>
              <a:cs typeface="+mn-cs"/>
            </a:endParaRPr>
          </a:p>
          <a:p>
            <a:pPr marL="914400" lvl="1" indent="0" defTabSz="1828800" rtl="0">
              <a:spcBef>
                <a:spcPct val="20000"/>
              </a:spcBef>
              <a:buSzTx/>
              <a:buNone/>
              <a:defRPr/>
            </a:pPr>
            <a:endParaRPr lang="en-GB" sz="5600" kern="1200" dirty="0">
              <a:solidFill>
                <a:schemeClr val="tx1"/>
              </a:solidFill>
              <a:latin typeface="+mn-lt"/>
              <a:ea typeface="+mn-ea"/>
              <a:cs typeface="+mn-cs"/>
            </a:endParaRPr>
          </a:p>
          <a:p>
            <a:pPr marL="914400" lvl="1" indent="0" defTabSz="1828800" rtl="0">
              <a:spcBef>
                <a:spcPct val="20000"/>
              </a:spcBef>
              <a:buSzTx/>
              <a:buNone/>
              <a:defRPr/>
            </a:pPr>
            <a:r>
              <a:rPr lang="en-GB" sz="5600" kern="1200" dirty="0">
                <a:solidFill>
                  <a:schemeClr val="tx1"/>
                </a:solidFill>
                <a:latin typeface="+mn-lt"/>
                <a:ea typeface="+mn-ea"/>
                <a:cs typeface="+mn-cs"/>
              </a:rPr>
              <a:t>There are two ways of applying a restriction</a:t>
            </a:r>
          </a:p>
          <a:p>
            <a:pPr lvl="1"/>
            <a:r>
              <a:rPr lang="en-GB" sz="3200" dirty="0"/>
              <a:t>Your Thing is equivalent to the set of all things which have the property as restricted</a:t>
            </a:r>
          </a:p>
          <a:p>
            <a:pPr lvl="1"/>
            <a:r>
              <a:rPr lang="en-GB" sz="3200" dirty="0"/>
              <a:t>This means that the restriction is a </a:t>
            </a:r>
            <a:r>
              <a:rPr lang="en-GB" sz="3200" i="1" dirty="0"/>
              <a:t>necessary and sufficient </a:t>
            </a:r>
            <a:r>
              <a:rPr lang="en-GB" sz="3200" dirty="0"/>
              <a:t>condition for membership of Your Class (everything in the restriction is in Your Thing and vice versa)</a:t>
            </a:r>
          </a:p>
          <a:p>
            <a:pPr marL="914400" lvl="1" indent="0" defTabSz="1828800" rtl="0">
              <a:spcBef>
                <a:spcPct val="20000"/>
              </a:spcBef>
              <a:buSzTx/>
              <a:buNone/>
              <a:defRPr/>
            </a:pPr>
            <a:endParaRPr lang="en-US" sz="3200" dirty="0"/>
          </a:p>
          <a:p>
            <a:pPr marL="914400" lvl="1" indent="0">
              <a:buNone/>
            </a:pPr>
            <a:endParaRPr lang="en-GB" dirty="0"/>
          </a:p>
        </p:txBody>
      </p:sp>
      <p:sp>
        <p:nvSpPr>
          <p:cNvPr id="4" name="TextBox 3"/>
          <p:cNvSpPr txBox="1"/>
          <p:nvPr/>
        </p:nvSpPr>
        <p:spPr>
          <a:xfrm>
            <a:off x="10336610" y="5433535"/>
            <a:ext cx="3048000" cy="707886"/>
          </a:xfrm>
          <a:prstGeom prst="rect">
            <a:avLst/>
          </a:prstGeom>
          <a:solidFill>
            <a:schemeClr val="accent4">
              <a:lumMod val="20000"/>
              <a:lumOff val="80000"/>
            </a:schemeClr>
          </a:solidFill>
          <a:ln w="19050">
            <a:solidFill>
              <a:srgbClr val="7030A0"/>
            </a:solidFill>
          </a:ln>
        </p:spPr>
        <p:txBody>
          <a:bodyPr wrap="square" rtlCol="0">
            <a:spAutoFit/>
          </a:bodyPr>
          <a:lstStyle/>
          <a:p>
            <a:pPr algn="ctr"/>
            <a:r>
              <a:rPr lang="en-GB" sz="4000" dirty="0"/>
              <a:t>Restriction</a:t>
            </a:r>
            <a:endParaRPr lang="en-US" sz="4000" dirty="0"/>
          </a:p>
        </p:txBody>
      </p:sp>
      <p:sp>
        <p:nvSpPr>
          <p:cNvPr id="5" name="TextBox 4"/>
          <p:cNvSpPr txBox="1"/>
          <p:nvPr/>
        </p:nvSpPr>
        <p:spPr>
          <a:xfrm>
            <a:off x="10488631" y="8842930"/>
            <a:ext cx="2887329" cy="707886"/>
          </a:xfrm>
          <a:prstGeom prst="rect">
            <a:avLst/>
          </a:prstGeom>
          <a:solidFill>
            <a:schemeClr val="accent6">
              <a:lumMod val="40000"/>
              <a:lumOff val="60000"/>
            </a:schemeClr>
          </a:solidFill>
          <a:ln w="19050">
            <a:solidFill>
              <a:schemeClr val="accent6">
                <a:lumMod val="75000"/>
              </a:schemeClr>
            </a:solidFill>
          </a:ln>
        </p:spPr>
        <p:txBody>
          <a:bodyPr wrap="none" rtlCol="0">
            <a:spAutoFit/>
          </a:bodyPr>
          <a:lstStyle/>
          <a:p>
            <a:r>
              <a:rPr lang="en-GB" sz="4000" dirty="0"/>
              <a:t>Your Thing</a:t>
            </a:r>
            <a:endParaRPr lang="en-US" sz="4000" dirty="0"/>
          </a:p>
        </p:txBody>
      </p:sp>
      <p:sp>
        <p:nvSpPr>
          <p:cNvPr id="9" name="TextBox 8"/>
          <p:cNvSpPr txBox="1"/>
          <p:nvPr/>
        </p:nvSpPr>
        <p:spPr>
          <a:xfrm>
            <a:off x="11675111" y="6953567"/>
            <a:ext cx="3432350" cy="461665"/>
          </a:xfrm>
          <a:prstGeom prst="rect">
            <a:avLst/>
          </a:prstGeom>
          <a:noFill/>
        </p:spPr>
        <p:txBody>
          <a:bodyPr wrap="none" rtlCol="0">
            <a:spAutoFit/>
          </a:bodyPr>
          <a:lstStyle/>
          <a:p>
            <a:r>
              <a:rPr lang="en-GB" sz="2400" dirty="0"/>
              <a:t>OWL: </a:t>
            </a:r>
            <a:r>
              <a:rPr lang="en-GB" sz="2400" dirty="0" err="1"/>
              <a:t>equivalentClass</a:t>
            </a:r>
            <a:endParaRPr lang="en-US" sz="2400" dirty="0"/>
          </a:p>
        </p:txBody>
      </p:sp>
      <p:cxnSp>
        <p:nvCxnSpPr>
          <p:cNvPr id="10" name="Straight Arrow Connector 9"/>
          <p:cNvCxnSpPr/>
          <p:nvPr/>
        </p:nvCxnSpPr>
        <p:spPr>
          <a:xfrm flipV="1">
            <a:off x="11932296" y="6172198"/>
            <a:ext cx="0" cy="2670732"/>
          </a:xfrm>
          <a:prstGeom prst="straightConnector1">
            <a:avLst/>
          </a:prstGeom>
          <a:ln w="2222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23BA4D7B-000F-46EA-9CFC-085B55F93FFE}"/>
              </a:ext>
            </a:extLst>
          </p:cNvPr>
          <p:cNvSpPr>
            <a:spLocks noGrp="1"/>
          </p:cNvSpPr>
          <p:nvPr>
            <p:ph type="sldNum" sz="quarter" idx="12"/>
          </p:nvPr>
        </p:nvSpPr>
        <p:spPr/>
        <p:txBody>
          <a:bodyPr/>
          <a:lstStyle/>
          <a:p>
            <a:pPr>
              <a:defRPr/>
            </a:pPr>
            <a:fld id="{A8F77ACA-F70E-FC48-8F8E-3B3052250F48}" type="slidenum">
              <a:rPr lang="en-US" smtClean="0"/>
              <a:pPr>
                <a:defRPr/>
              </a:pPr>
              <a:t>58</a:t>
            </a:fld>
            <a:endParaRPr lang="en-US"/>
          </a:p>
        </p:txBody>
      </p:sp>
    </p:spTree>
    <p:extLst>
      <p:ext uri="{BB962C8B-B14F-4D97-AF65-F5344CB8AC3E}">
        <p14:creationId xmlns:p14="http://schemas.microsoft.com/office/powerpoint/2010/main" val="42121056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a Restriction?</a:t>
            </a:r>
            <a:endParaRPr lang="en-US" dirty="0"/>
          </a:p>
        </p:txBody>
      </p:sp>
      <p:sp>
        <p:nvSpPr>
          <p:cNvPr id="3" name="Content Placeholder 2"/>
          <p:cNvSpPr>
            <a:spLocks noGrp="1"/>
          </p:cNvSpPr>
          <p:nvPr>
            <p:ph idx="1"/>
          </p:nvPr>
        </p:nvSpPr>
        <p:spPr/>
        <p:txBody>
          <a:bodyPr>
            <a:normAutofit/>
          </a:bodyPr>
          <a:lstStyle/>
          <a:p>
            <a:pPr lvl="2"/>
            <a:r>
              <a:rPr lang="en-GB" dirty="0"/>
              <a:t>3. As range of another restriction</a:t>
            </a:r>
          </a:p>
          <a:p>
            <a:pPr lvl="1"/>
            <a:endParaRPr lang="en-GB" dirty="0"/>
          </a:p>
          <a:p>
            <a:pPr lvl="1"/>
            <a:endParaRPr lang="en-GB" dirty="0"/>
          </a:p>
          <a:p>
            <a:pPr lvl="1"/>
            <a:endParaRPr lang="en-GB" dirty="0"/>
          </a:p>
          <a:p>
            <a:pPr lvl="1"/>
            <a:endParaRPr lang="en-GB" dirty="0"/>
          </a:p>
          <a:p>
            <a:pPr marL="914400" lvl="1" indent="0" defTabSz="1828800" rtl="0">
              <a:spcBef>
                <a:spcPct val="20000"/>
              </a:spcBef>
              <a:buSzTx/>
              <a:buNone/>
              <a:defRPr/>
            </a:pPr>
            <a:endParaRPr lang="en-GB" sz="5600" kern="1200" dirty="0">
              <a:solidFill>
                <a:schemeClr val="tx1"/>
              </a:solidFill>
              <a:latin typeface="+mn-lt"/>
              <a:ea typeface="+mn-ea"/>
              <a:cs typeface="+mn-cs"/>
            </a:endParaRPr>
          </a:p>
          <a:p>
            <a:pPr marL="914400" lvl="1" indent="0" defTabSz="1828800" rtl="0">
              <a:spcBef>
                <a:spcPct val="20000"/>
              </a:spcBef>
              <a:buSzTx/>
              <a:buNone/>
              <a:defRPr/>
            </a:pPr>
            <a:endParaRPr lang="en-GB" sz="5600" kern="1200" dirty="0">
              <a:solidFill>
                <a:schemeClr val="tx1"/>
              </a:solidFill>
              <a:latin typeface="+mn-lt"/>
              <a:ea typeface="+mn-ea"/>
              <a:cs typeface="+mn-cs"/>
            </a:endParaRPr>
          </a:p>
          <a:p>
            <a:pPr marL="914400" lvl="1" indent="0" defTabSz="1828800" rtl="0">
              <a:spcBef>
                <a:spcPct val="20000"/>
              </a:spcBef>
              <a:buSzTx/>
              <a:buNone/>
              <a:defRPr/>
            </a:pPr>
            <a:r>
              <a:rPr lang="en-GB" sz="5600" kern="1200" dirty="0">
                <a:solidFill>
                  <a:schemeClr val="tx1"/>
                </a:solidFill>
                <a:latin typeface="+mn-lt"/>
                <a:ea typeface="+mn-ea"/>
                <a:cs typeface="+mn-cs"/>
              </a:rPr>
              <a:t>There are </a:t>
            </a:r>
            <a:r>
              <a:rPr lang="en-GB" sz="5600" i="1" kern="1200" dirty="0">
                <a:solidFill>
                  <a:schemeClr val="tx1"/>
                </a:solidFill>
                <a:latin typeface="+mn-lt"/>
                <a:ea typeface="+mn-ea"/>
                <a:cs typeface="+mn-cs"/>
              </a:rPr>
              <a:t>actually three </a:t>
            </a:r>
            <a:r>
              <a:rPr lang="en-GB" sz="5600" kern="1200" dirty="0">
                <a:solidFill>
                  <a:schemeClr val="tx1"/>
                </a:solidFill>
                <a:latin typeface="+mn-lt"/>
                <a:ea typeface="+mn-ea"/>
                <a:cs typeface="+mn-cs"/>
              </a:rPr>
              <a:t>ways of applying a restriction:</a:t>
            </a:r>
          </a:p>
          <a:p>
            <a:pPr lvl="1"/>
            <a:r>
              <a:rPr lang="en-GB" sz="4000" dirty="0"/>
              <a:t>In this case the allowable range of the restricted property is itself another restriction</a:t>
            </a:r>
          </a:p>
          <a:p>
            <a:pPr lvl="1"/>
            <a:r>
              <a:rPr lang="en-GB" sz="4000" kern="1200" dirty="0">
                <a:solidFill>
                  <a:schemeClr val="tx1"/>
                </a:solidFill>
              </a:rPr>
              <a:t>Use with caution; parse with care and test with test data!!</a:t>
            </a:r>
          </a:p>
          <a:p>
            <a:pPr marL="914400" lvl="1" indent="0" defTabSz="1828800" rtl="0">
              <a:spcBef>
                <a:spcPct val="20000"/>
              </a:spcBef>
              <a:buSzTx/>
              <a:buNone/>
              <a:defRPr/>
            </a:pPr>
            <a:endParaRPr lang="en-US" sz="3200" dirty="0"/>
          </a:p>
          <a:p>
            <a:pPr marL="914400" lvl="1" indent="0">
              <a:buNone/>
            </a:pPr>
            <a:endParaRPr lang="en-GB" dirty="0"/>
          </a:p>
        </p:txBody>
      </p:sp>
      <p:sp>
        <p:nvSpPr>
          <p:cNvPr id="4" name="TextBox 3"/>
          <p:cNvSpPr txBox="1"/>
          <p:nvPr/>
        </p:nvSpPr>
        <p:spPr>
          <a:xfrm>
            <a:off x="14478000" y="5433535"/>
            <a:ext cx="3048000" cy="707886"/>
          </a:xfrm>
          <a:prstGeom prst="rect">
            <a:avLst/>
          </a:prstGeom>
          <a:solidFill>
            <a:schemeClr val="accent4">
              <a:lumMod val="20000"/>
              <a:lumOff val="80000"/>
            </a:schemeClr>
          </a:solidFill>
          <a:ln w="19050">
            <a:solidFill>
              <a:srgbClr val="7030A0"/>
            </a:solidFill>
          </a:ln>
        </p:spPr>
        <p:txBody>
          <a:bodyPr wrap="square" rtlCol="0">
            <a:spAutoFit/>
          </a:bodyPr>
          <a:lstStyle/>
          <a:p>
            <a:pPr algn="ctr"/>
            <a:r>
              <a:rPr lang="en-GB" sz="4000" dirty="0"/>
              <a:t>Restriction</a:t>
            </a:r>
            <a:endParaRPr lang="en-US" sz="6400" dirty="0"/>
          </a:p>
        </p:txBody>
      </p:sp>
      <p:sp>
        <p:nvSpPr>
          <p:cNvPr id="8" name="TextBox 7"/>
          <p:cNvSpPr txBox="1"/>
          <p:nvPr/>
        </p:nvSpPr>
        <p:spPr>
          <a:xfrm>
            <a:off x="5486400" y="5433535"/>
            <a:ext cx="3048000" cy="707886"/>
          </a:xfrm>
          <a:prstGeom prst="rect">
            <a:avLst/>
          </a:prstGeom>
          <a:solidFill>
            <a:schemeClr val="accent4">
              <a:lumMod val="20000"/>
              <a:lumOff val="80000"/>
            </a:schemeClr>
          </a:solidFill>
          <a:ln w="19050">
            <a:solidFill>
              <a:srgbClr val="7030A0"/>
            </a:solidFill>
          </a:ln>
        </p:spPr>
        <p:txBody>
          <a:bodyPr wrap="square" rtlCol="0">
            <a:spAutoFit/>
          </a:bodyPr>
          <a:lstStyle/>
          <a:p>
            <a:pPr algn="ctr"/>
            <a:r>
              <a:rPr lang="en-GB" sz="4000" dirty="0"/>
              <a:t>Restriction</a:t>
            </a:r>
            <a:endParaRPr lang="en-US" sz="4000" dirty="0"/>
          </a:p>
        </p:txBody>
      </p:sp>
      <p:cxnSp>
        <p:nvCxnSpPr>
          <p:cNvPr id="11" name="Straight Arrow Connector 10"/>
          <p:cNvCxnSpPr>
            <a:stCxn id="8" idx="3"/>
            <a:endCxn id="4" idx="1"/>
          </p:cNvCxnSpPr>
          <p:nvPr/>
        </p:nvCxnSpPr>
        <p:spPr>
          <a:xfrm>
            <a:off x="8534400" y="5787478"/>
            <a:ext cx="5943600"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233567" y="5983325"/>
            <a:ext cx="6697666" cy="461665"/>
          </a:xfrm>
          <a:prstGeom prst="rect">
            <a:avLst/>
          </a:prstGeom>
          <a:noFill/>
        </p:spPr>
        <p:txBody>
          <a:bodyPr wrap="none" rtlCol="0">
            <a:spAutoFit/>
          </a:bodyPr>
          <a:lstStyle/>
          <a:p>
            <a:r>
              <a:rPr lang="en-GB" sz="2400" dirty="0"/>
              <a:t>all values from / some values from / on class</a:t>
            </a:r>
            <a:endParaRPr lang="en-US" sz="2400" dirty="0"/>
          </a:p>
        </p:txBody>
      </p:sp>
      <p:sp>
        <p:nvSpPr>
          <p:cNvPr id="6" name="Slide Number Placeholder 5">
            <a:extLst>
              <a:ext uri="{FF2B5EF4-FFF2-40B4-BE49-F238E27FC236}">
                <a16:creationId xmlns:a16="http://schemas.microsoft.com/office/drawing/2014/main" id="{B822586A-0278-49D4-A88B-0EB0C6C6CA08}"/>
              </a:ext>
            </a:extLst>
          </p:cNvPr>
          <p:cNvSpPr>
            <a:spLocks noGrp="1"/>
          </p:cNvSpPr>
          <p:nvPr>
            <p:ph type="sldNum" sz="quarter" idx="12"/>
          </p:nvPr>
        </p:nvSpPr>
        <p:spPr/>
        <p:txBody>
          <a:bodyPr/>
          <a:lstStyle/>
          <a:p>
            <a:pPr>
              <a:defRPr/>
            </a:pPr>
            <a:fld id="{A8F77ACA-F70E-FC48-8F8E-3B3052250F48}" type="slidenum">
              <a:rPr lang="en-US" smtClean="0"/>
              <a:pPr>
                <a:defRPr/>
              </a:pPr>
              <a:t>59</a:t>
            </a:fld>
            <a:endParaRPr lang="en-US"/>
          </a:p>
        </p:txBody>
      </p:sp>
    </p:spTree>
    <p:extLst>
      <p:ext uri="{BB962C8B-B14F-4D97-AF65-F5344CB8AC3E}">
        <p14:creationId xmlns:p14="http://schemas.microsoft.com/office/powerpoint/2010/main" val="2200218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3EF6B-E374-44C3-A5CA-2968654B93ED}"/>
              </a:ext>
            </a:extLst>
          </p:cNvPr>
          <p:cNvSpPr>
            <a:spLocks noGrp="1"/>
          </p:cNvSpPr>
          <p:nvPr>
            <p:ph type="title"/>
          </p:nvPr>
        </p:nvSpPr>
        <p:spPr/>
        <p:txBody>
          <a:bodyPr/>
          <a:lstStyle/>
          <a:p>
            <a:r>
              <a:rPr lang="en-US" dirty="0" err="1"/>
              <a:t>Radcreuz</a:t>
            </a:r>
            <a:endParaRPr lang="en-US" dirty="0"/>
          </a:p>
        </p:txBody>
      </p:sp>
      <p:pic>
        <p:nvPicPr>
          <p:cNvPr id="2050" name="Picture 2" descr="BGS 1455 PKW-Radkreuz nach DIN 899">
            <a:extLst>
              <a:ext uri="{FF2B5EF4-FFF2-40B4-BE49-F238E27FC236}">
                <a16:creationId xmlns:a16="http://schemas.microsoft.com/office/drawing/2014/main" id="{3856BD48-6553-47EE-A4FB-93330093DF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0" y="3295650"/>
            <a:ext cx="9525000" cy="71247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6BB9F43B-7FEB-47AD-89C2-959ACA6A7ADE}"/>
              </a:ext>
            </a:extLst>
          </p:cNvPr>
          <p:cNvSpPr>
            <a:spLocks noGrp="1"/>
          </p:cNvSpPr>
          <p:nvPr>
            <p:ph type="sldNum" sz="quarter" idx="12"/>
          </p:nvPr>
        </p:nvSpPr>
        <p:spPr/>
        <p:txBody>
          <a:bodyPr/>
          <a:lstStyle/>
          <a:p>
            <a:pPr>
              <a:defRPr/>
            </a:pPr>
            <a:fld id="{A8F77ACA-F70E-FC48-8F8E-3B3052250F48}" type="slidenum">
              <a:rPr lang="en-US" smtClean="0"/>
              <a:pPr>
                <a:defRPr/>
              </a:pPr>
              <a:t>6</a:t>
            </a:fld>
            <a:endParaRPr lang="en-US"/>
          </a:p>
        </p:txBody>
      </p:sp>
    </p:spTree>
    <p:extLst>
      <p:ext uri="{BB962C8B-B14F-4D97-AF65-F5344CB8AC3E}">
        <p14:creationId xmlns:p14="http://schemas.microsoft.com/office/powerpoint/2010/main" val="14114691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6041C-6EC6-4A1D-BC51-00BC722977CC}"/>
              </a:ext>
            </a:extLst>
          </p:cNvPr>
          <p:cNvSpPr>
            <a:spLocks noGrp="1"/>
          </p:cNvSpPr>
          <p:nvPr>
            <p:ph type="title"/>
          </p:nvPr>
        </p:nvSpPr>
        <p:spPr/>
        <p:txBody>
          <a:bodyPr/>
          <a:lstStyle/>
          <a:p>
            <a:r>
              <a:rPr lang="en-US" dirty="0"/>
              <a:t>CCM Restrictions Cheat Sheet</a:t>
            </a:r>
          </a:p>
        </p:txBody>
      </p:sp>
      <p:graphicFrame>
        <p:nvGraphicFramePr>
          <p:cNvPr id="4" name="Table 3">
            <a:extLst>
              <a:ext uri="{FF2B5EF4-FFF2-40B4-BE49-F238E27FC236}">
                <a16:creationId xmlns:a16="http://schemas.microsoft.com/office/drawing/2014/main" id="{1B8228AC-93A1-4C15-AA7E-971E9751CF70}"/>
              </a:ext>
            </a:extLst>
          </p:cNvPr>
          <p:cNvGraphicFramePr>
            <a:graphicFrameLocks noGrp="1"/>
          </p:cNvGraphicFramePr>
          <p:nvPr>
            <p:extLst/>
          </p:nvPr>
        </p:nvGraphicFramePr>
        <p:xfrm>
          <a:off x="4238064" y="4235826"/>
          <a:ext cx="15907872" cy="5224334"/>
        </p:xfrm>
        <a:graphic>
          <a:graphicData uri="http://schemas.openxmlformats.org/drawingml/2006/table">
            <a:tbl>
              <a:tblPr firstRow="1" firstCol="1" bandRow="1">
                <a:tableStyleId>{5C22544A-7EE6-4342-B048-85BDC9FD1C3A}</a:tableStyleId>
              </a:tblPr>
              <a:tblGrid>
                <a:gridCol w="4773706">
                  <a:extLst>
                    <a:ext uri="{9D8B030D-6E8A-4147-A177-3AD203B41FA5}">
                      <a16:colId xmlns:a16="http://schemas.microsoft.com/office/drawing/2014/main" val="4272081284"/>
                    </a:ext>
                  </a:extLst>
                </a:gridCol>
                <a:gridCol w="2178424">
                  <a:extLst>
                    <a:ext uri="{9D8B030D-6E8A-4147-A177-3AD203B41FA5}">
                      <a16:colId xmlns:a16="http://schemas.microsoft.com/office/drawing/2014/main" val="2708419828"/>
                    </a:ext>
                  </a:extLst>
                </a:gridCol>
                <a:gridCol w="5188088">
                  <a:extLst>
                    <a:ext uri="{9D8B030D-6E8A-4147-A177-3AD203B41FA5}">
                      <a16:colId xmlns:a16="http://schemas.microsoft.com/office/drawing/2014/main" val="629699603"/>
                    </a:ext>
                  </a:extLst>
                </a:gridCol>
                <a:gridCol w="3767654">
                  <a:extLst>
                    <a:ext uri="{9D8B030D-6E8A-4147-A177-3AD203B41FA5}">
                      <a16:colId xmlns:a16="http://schemas.microsoft.com/office/drawing/2014/main" val="3944465300"/>
                    </a:ext>
                  </a:extLst>
                </a:gridCol>
              </a:tblGrid>
              <a:tr h="721700">
                <a:tc>
                  <a:txBody>
                    <a:bodyPr/>
                    <a:lstStyle/>
                    <a:p>
                      <a:pPr marL="0" marR="0" algn="ctr">
                        <a:lnSpc>
                          <a:spcPct val="107000"/>
                        </a:lnSpc>
                        <a:spcBef>
                          <a:spcPts val="0"/>
                        </a:spcBef>
                        <a:spcAft>
                          <a:spcPts val="0"/>
                        </a:spcAft>
                      </a:pPr>
                      <a:r>
                        <a:rPr lang="en-US" sz="2800" dirty="0">
                          <a:effectLst/>
                        </a:rPr>
                        <a:t>Association End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tc>
                <a:tc>
                  <a:txBody>
                    <a:bodyPr/>
                    <a:lstStyle/>
                    <a:p>
                      <a:pPr marL="0" marR="0" algn="ctr">
                        <a:lnSpc>
                          <a:spcPct val="107000"/>
                        </a:lnSpc>
                        <a:spcBef>
                          <a:spcPts val="0"/>
                        </a:spcBef>
                        <a:spcAft>
                          <a:spcPts val="0"/>
                        </a:spcAft>
                      </a:pPr>
                      <a:r>
                        <a:rPr lang="en-US" sz="2800">
                          <a:effectLst/>
                        </a:rPr>
                        <a:t>Multiplicity</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tc>
                <a:tc>
                  <a:txBody>
                    <a:bodyPr/>
                    <a:lstStyle/>
                    <a:p>
                      <a:pPr marL="0" marR="0" algn="ctr">
                        <a:lnSpc>
                          <a:spcPct val="107000"/>
                        </a:lnSpc>
                        <a:spcBef>
                          <a:spcPts val="0"/>
                        </a:spcBef>
                        <a:spcAft>
                          <a:spcPts val="0"/>
                        </a:spcAft>
                      </a:pPr>
                      <a:r>
                        <a:rPr lang="en-US" sz="2800">
                          <a:effectLst/>
                        </a:rPr>
                        <a:t>OWL</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tc>
                <a:tc>
                  <a:txBody>
                    <a:bodyPr/>
                    <a:lstStyle/>
                    <a:p>
                      <a:pPr marL="0" marR="0" algn="ctr">
                        <a:lnSpc>
                          <a:spcPct val="107000"/>
                        </a:lnSpc>
                        <a:spcBef>
                          <a:spcPts val="0"/>
                        </a:spcBef>
                        <a:spcAft>
                          <a:spcPts val="0"/>
                        </a:spcAft>
                      </a:pPr>
                      <a:r>
                        <a:rPr lang="en-US" sz="2800">
                          <a:effectLst/>
                        </a:rPr>
                        <a:t>Meaning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tc>
                <a:extLst>
                  <a:ext uri="{0D108BD9-81ED-4DB2-BD59-A6C34878D82A}">
                    <a16:rowId xmlns:a16="http://schemas.microsoft.com/office/drawing/2014/main" val="795725464"/>
                  </a:ext>
                </a:extLst>
              </a:tr>
              <a:tr h="1346708">
                <a:tc>
                  <a:txBody>
                    <a:bodyPr/>
                    <a:lstStyle/>
                    <a:p>
                      <a:pPr marL="0" marR="0" algn="r">
                        <a:lnSpc>
                          <a:spcPct val="107000"/>
                        </a:lnSpc>
                        <a:spcBef>
                          <a:spcPts val="0"/>
                        </a:spcBef>
                        <a:spcAft>
                          <a:spcPts val="0"/>
                        </a:spcAft>
                      </a:pPr>
                      <a:r>
                        <a:rPr lang="en-US" sz="2800" dirty="0" err="1">
                          <a:effectLst/>
                        </a:rPr>
                        <a:t>propertyName</a:t>
                      </a:r>
                      <a:endParaRPr lang="en-US" sz="2800" dirty="0">
                        <a:effectLst/>
                      </a:endParaRPr>
                    </a:p>
                    <a:p>
                      <a:pPr marL="0" marR="0" algn="r">
                        <a:lnSpc>
                          <a:spcPct val="107000"/>
                        </a:lnSpc>
                        <a:spcBef>
                          <a:spcPts val="0"/>
                        </a:spcBef>
                        <a:spcAft>
                          <a:spcPts val="0"/>
                        </a:spcAft>
                      </a:pPr>
                      <a:r>
                        <a:rPr lang="en-US" sz="2800" dirty="0">
                          <a:effectLst/>
                        </a:rPr>
                        <a:t>{subsets </a:t>
                      </a:r>
                      <a:r>
                        <a:rPr lang="en-US" sz="2800" dirty="0" err="1">
                          <a:effectLst/>
                        </a:rPr>
                        <a:t>otherPropertyName</a:t>
                      </a:r>
                      <a:r>
                        <a:rPr lang="en-US" sz="2800" dirty="0">
                          <a:effectLst/>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tc>
                <a:tc>
                  <a:txBody>
                    <a:bodyPr/>
                    <a:lstStyle/>
                    <a:p>
                      <a:pPr marL="0" marR="0">
                        <a:lnSpc>
                          <a:spcPct val="107000"/>
                        </a:lnSpc>
                        <a:spcBef>
                          <a:spcPts val="0"/>
                        </a:spcBef>
                        <a:spcAft>
                          <a:spcPts val="0"/>
                        </a:spcAft>
                      </a:pPr>
                      <a:r>
                        <a:rPr lang="en-US" sz="2800" dirty="0">
                          <a:effectLst/>
                        </a:rPr>
                        <a:t>None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tc>
                <a:tc>
                  <a:txBody>
                    <a:bodyPr/>
                    <a:lstStyle/>
                    <a:p>
                      <a:pPr marL="0" marR="0">
                        <a:lnSpc>
                          <a:spcPct val="107000"/>
                        </a:lnSpc>
                        <a:spcBef>
                          <a:spcPts val="0"/>
                        </a:spcBef>
                        <a:spcAft>
                          <a:spcPts val="0"/>
                        </a:spcAft>
                      </a:pPr>
                      <a:r>
                        <a:rPr lang="en-US" sz="2800">
                          <a:effectLst/>
                        </a:rPr>
                        <a:t>propertyName subPropertyOf otherpropertyName</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tc>
                <a:tc>
                  <a:txBody>
                    <a:bodyPr/>
                    <a:lstStyle/>
                    <a:p>
                      <a:pPr marL="0" marR="0">
                        <a:lnSpc>
                          <a:spcPct val="107000"/>
                        </a:lnSpc>
                        <a:spcBef>
                          <a:spcPts val="0"/>
                        </a:spcBef>
                        <a:spcAft>
                          <a:spcPts val="0"/>
                        </a:spcAft>
                      </a:pPr>
                      <a:r>
                        <a:rPr lang="en-US" sz="2800">
                          <a:effectLst/>
                        </a:rPr>
                        <a:t>Sub property</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tc>
                <a:extLst>
                  <a:ext uri="{0D108BD9-81ED-4DB2-BD59-A6C34878D82A}">
                    <a16:rowId xmlns:a16="http://schemas.microsoft.com/office/drawing/2014/main" val="711446326"/>
                  </a:ext>
                </a:extLst>
              </a:tr>
              <a:tr h="1067484">
                <a:tc>
                  <a:txBody>
                    <a:bodyPr/>
                    <a:lstStyle/>
                    <a:p>
                      <a:pPr marL="0" marR="0" algn="r">
                        <a:lnSpc>
                          <a:spcPct val="107000"/>
                        </a:lnSpc>
                        <a:spcBef>
                          <a:spcPts val="0"/>
                        </a:spcBef>
                        <a:spcAft>
                          <a:spcPts val="0"/>
                        </a:spcAft>
                      </a:pPr>
                      <a:r>
                        <a:rPr lang="en-US" sz="2800">
                          <a:effectLst/>
                        </a:rPr>
                        <a:t>Blank</a:t>
                      </a:r>
                    </a:p>
                    <a:p>
                      <a:pPr marL="0" marR="0" algn="r">
                        <a:lnSpc>
                          <a:spcPct val="107000"/>
                        </a:lnSpc>
                        <a:spcBef>
                          <a:spcPts val="0"/>
                        </a:spcBef>
                        <a:spcAft>
                          <a:spcPts val="0"/>
                        </a:spcAft>
                      </a:pPr>
                      <a:r>
                        <a:rPr lang="en-US" sz="2800">
                          <a:effectLst/>
                        </a:rPr>
                        <a:t>{subsets propertyName)</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tc>
                <a:tc>
                  <a:txBody>
                    <a:bodyPr/>
                    <a:lstStyle/>
                    <a:p>
                      <a:pPr marL="0" marR="0">
                        <a:lnSpc>
                          <a:spcPct val="107000"/>
                        </a:lnSpc>
                        <a:spcBef>
                          <a:spcPts val="0"/>
                        </a:spcBef>
                        <a:spcAft>
                          <a:spcPts val="0"/>
                        </a:spcAft>
                      </a:pPr>
                      <a:r>
                        <a:rPr lang="en-US" sz="2800">
                          <a:effectLst/>
                        </a:rPr>
                        <a:t>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tc>
                <a:tc>
                  <a:txBody>
                    <a:bodyPr/>
                    <a:lstStyle/>
                    <a:p>
                      <a:pPr marL="0" marR="0">
                        <a:lnSpc>
                          <a:spcPct val="107000"/>
                        </a:lnSpc>
                        <a:spcBef>
                          <a:spcPts val="0"/>
                        </a:spcBef>
                        <a:spcAft>
                          <a:spcPts val="0"/>
                        </a:spcAft>
                      </a:pPr>
                      <a:r>
                        <a:rPr lang="en-US" sz="2800" dirty="0" err="1">
                          <a:effectLst/>
                        </a:rPr>
                        <a:t>someValuesFrom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tc>
                <a:tc>
                  <a:txBody>
                    <a:bodyPr/>
                    <a:lstStyle/>
                    <a:p>
                      <a:pPr marL="0" marR="0">
                        <a:lnSpc>
                          <a:spcPct val="107000"/>
                        </a:lnSpc>
                        <a:spcBef>
                          <a:spcPts val="0"/>
                        </a:spcBef>
                        <a:spcAft>
                          <a:spcPts val="0"/>
                        </a:spcAft>
                      </a:pPr>
                      <a:r>
                        <a:rPr lang="en-US" sz="2800">
                          <a:effectLst/>
                        </a:rPr>
                        <a:t>Must be some</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tc>
                <a:extLst>
                  <a:ext uri="{0D108BD9-81ED-4DB2-BD59-A6C34878D82A}">
                    <a16:rowId xmlns:a16="http://schemas.microsoft.com/office/drawing/2014/main" val="425307487"/>
                  </a:ext>
                </a:extLst>
              </a:tr>
              <a:tr h="1001594">
                <a:tc>
                  <a:txBody>
                    <a:bodyPr/>
                    <a:lstStyle/>
                    <a:p>
                      <a:pPr marL="0" marR="0" algn="r">
                        <a:lnSpc>
                          <a:spcPct val="107000"/>
                        </a:lnSpc>
                        <a:spcBef>
                          <a:spcPts val="0"/>
                        </a:spcBef>
                        <a:spcAft>
                          <a:spcPts val="0"/>
                        </a:spcAft>
                      </a:pPr>
                      <a:r>
                        <a:rPr lang="en-US" sz="2800">
                          <a:effectLst/>
                        </a:rPr>
                        <a:t>Blank</a:t>
                      </a:r>
                    </a:p>
                    <a:p>
                      <a:pPr marL="0" marR="0" algn="r">
                        <a:lnSpc>
                          <a:spcPct val="107000"/>
                        </a:lnSpc>
                        <a:spcBef>
                          <a:spcPts val="0"/>
                        </a:spcBef>
                        <a:spcAft>
                          <a:spcPts val="0"/>
                        </a:spcAft>
                      </a:pPr>
                      <a:r>
                        <a:rPr lang="en-US" sz="2800">
                          <a:effectLst/>
                        </a:rPr>
                        <a:t>{redefines propertyName)</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tc>
                <a:tc>
                  <a:txBody>
                    <a:bodyPr/>
                    <a:lstStyle/>
                    <a:p>
                      <a:pPr marL="0" marR="0">
                        <a:lnSpc>
                          <a:spcPct val="107000"/>
                        </a:lnSpc>
                        <a:spcBef>
                          <a:spcPts val="0"/>
                        </a:spcBef>
                        <a:spcAft>
                          <a:spcPts val="0"/>
                        </a:spcAft>
                      </a:pPr>
                      <a:r>
                        <a:rPr lang="en-US" sz="2800">
                          <a:effectLst/>
                        </a:rPr>
                        <a:t>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tc>
                <a:tc>
                  <a:txBody>
                    <a:bodyPr/>
                    <a:lstStyle/>
                    <a:p>
                      <a:pPr marL="0" marR="0">
                        <a:lnSpc>
                          <a:spcPct val="107000"/>
                        </a:lnSpc>
                        <a:spcBef>
                          <a:spcPts val="0"/>
                        </a:spcBef>
                        <a:spcAft>
                          <a:spcPts val="0"/>
                        </a:spcAft>
                      </a:pPr>
                      <a:r>
                        <a:rPr lang="en-US" sz="2800" dirty="0" err="1">
                          <a:effectLst/>
                        </a:rPr>
                        <a:t>allValuesFrom</a:t>
                      </a:r>
                      <a:r>
                        <a:rPr lang="en-US" sz="2800" dirty="0">
                          <a:effectLst/>
                        </a:rPr>
                        <a:t> restriction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tc>
                <a:tc>
                  <a:txBody>
                    <a:bodyPr/>
                    <a:lstStyle/>
                    <a:p>
                      <a:pPr marL="0" marR="0">
                        <a:lnSpc>
                          <a:spcPct val="107000"/>
                        </a:lnSpc>
                        <a:spcBef>
                          <a:spcPts val="0"/>
                        </a:spcBef>
                        <a:spcAft>
                          <a:spcPts val="0"/>
                        </a:spcAft>
                      </a:pPr>
                      <a:r>
                        <a:rPr lang="en-US" sz="2800" dirty="0">
                          <a:effectLst/>
                        </a:rPr>
                        <a:t>May only be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tc>
                <a:extLst>
                  <a:ext uri="{0D108BD9-81ED-4DB2-BD59-A6C34878D82A}">
                    <a16:rowId xmlns:a16="http://schemas.microsoft.com/office/drawing/2014/main" val="3345121824"/>
                  </a:ext>
                </a:extLst>
              </a:tr>
              <a:tr h="1086848">
                <a:tc>
                  <a:txBody>
                    <a:bodyPr/>
                    <a:lstStyle/>
                    <a:p>
                      <a:pPr marL="0" marR="0" algn="r">
                        <a:lnSpc>
                          <a:spcPct val="107000"/>
                        </a:lnSpc>
                        <a:spcBef>
                          <a:spcPts val="0"/>
                        </a:spcBef>
                        <a:spcAft>
                          <a:spcPts val="0"/>
                        </a:spcAft>
                      </a:pPr>
                      <a:r>
                        <a:rPr lang="en-US" sz="2800">
                          <a:effectLst/>
                        </a:rPr>
                        <a:t>Blank</a:t>
                      </a:r>
                    </a:p>
                    <a:p>
                      <a:pPr marL="0" marR="0" algn="r">
                        <a:lnSpc>
                          <a:spcPct val="107000"/>
                        </a:lnSpc>
                        <a:spcBef>
                          <a:spcPts val="0"/>
                        </a:spcBef>
                        <a:spcAft>
                          <a:spcPts val="0"/>
                        </a:spcAft>
                      </a:pPr>
                      <a:r>
                        <a:rPr lang="en-US" sz="2800">
                          <a:effectLst/>
                        </a:rPr>
                        <a:t>{subsets propertyName)</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tc>
                <a:tc>
                  <a:txBody>
                    <a:bodyPr/>
                    <a:lstStyle/>
                    <a:p>
                      <a:pPr marL="0" marR="0">
                        <a:lnSpc>
                          <a:spcPct val="107000"/>
                        </a:lnSpc>
                        <a:spcBef>
                          <a:spcPts val="0"/>
                        </a:spcBef>
                        <a:spcAft>
                          <a:spcPts val="0"/>
                        </a:spcAft>
                      </a:pPr>
                      <a:r>
                        <a:rPr lang="en-US" sz="2800">
                          <a:effectLst/>
                        </a:rPr>
                        <a:t>m..n</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tc>
                <a:tc>
                  <a:txBody>
                    <a:bodyPr/>
                    <a:lstStyle/>
                    <a:p>
                      <a:pPr marL="0" marR="0">
                        <a:lnSpc>
                          <a:spcPct val="107000"/>
                        </a:lnSpc>
                        <a:spcBef>
                          <a:spcPts val="0"/>
                        </a:spcBef>
                        <a:spcAft>
                          <a:spcPts val="0"/>
                        </a:spcAft>
                      </a:pPr>
                      <a:r>
                        <a:rPr lang="en-US" sz="2800" dirty="0">
                          <a:effectLst/>
                        </a:rPr>
                        <a:t>Min m Cardinality restriction</a:t>
                      </a:r>
                    </a:p>
                    <a:p>
                      <a:pPr marL="0" marR="0">
                        <a:lnSpc>
                          <a:spcPct val="107000"/>
                        </a:lnSpc>
                        <a:spcBef>
                          <a:spcPts val="0"/>
                        </a:spcBef>
                        <a:spcAft>
                          <a:spcPts val="0"/>
                        </a:spcAft>
                      </a:pPr>
                      <a:r>
                        <a:rPr lang="en-US" sz="2800" dirty="0">
                          <a:effectLst/>
                        </a:rPr>
                        <a:t>Max n Cardinality Restriction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tc>
                <a:tc>
                  <a:txBody>
                    <a:bodyPr/>
                    <a:lstStyle/>
                    <a:p>
                      <a:pPr marL="0" marR="0">
                        <a:lnSpc>
                          <a:spcPct val="107000"/>
                        </a:lnSpc>
                        <a:spcBef>
                          <a:spcPts val="0"/>
                        </a:spcBef>
                        <a:spcAft>
                          <a:spcPts val="0"/>
                        </a:spcAft>
                      </a:pPr>
                      <a:r>
                        <a:rPr lang="en-US" sz="2800" dirty="0" err="1">
                          <a:effectLst/>
                        </a:rPr>
                        <a:t>m..n</a:t>
                      </a:r>
                      <a:r>
                        <a:rPr lang="en-US" sz="2800" dirty="0">
                          <a:effectLst/>
                        </a:rPr>
                        <a:t> values of property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tc>
                <a:extLst>
                  <a:ext uri="{0D108BD9-81ED-4DB2-BD59-A6C34878D82A}">
                    <a16:rowId xmlns:a16="http://schemas.microsoft.com/office/drawing/2014/main" val="1708928560"/>
                  </a:ext>
                </a:extLst>
              </a:tr>
            </a:tbl>
          </a:graphicData>
        </a:graphic>
      </p:graphicFrame>
      <p:sp>
        <p:nvSpPr>
          <p:cNvPr id="5" name="Slide Number Placeholder 4">
            <a:extLst>
              <a:ext uri="{FF2B5EF4-FFF2-40B4-BE49-F238E27FC236}">
                <a16:creationId xmlns:a16="http://schemas.microsoft.com/office/drawing/2014/main" id="{A0D4C1D4-EDE8-4411-AA3A-607E4AA16CAD}"/>
              </a:ext>
            </a:extLst>
          </p:cNvPr>
          <p:cNvSpPr>
            <a:spLocks noGrp="1"/>
          </p:cNvSpPr>
          <p:nvPr>
            <p:ph type="sldNum" sz="quarter" idx="12"/>
          </p:nvPr>
        </p:nvSpPr>
        <p:spPr/>
        <p:txBody>
          <a:bodyPr/>
          <a:lstStyle/>
          <a:p>
            <a:pPr>
              <a:defRPr/>
            </a:pPr>
            <a:fld id="{A8F77ACA-F70E-FC48-8F8E-3B3052250F48}" type="slidenum">
              <a:rPr lang="en-US" smtClean="0"/>
              <a:pPr>
                <a:defRPr/>
              </a:pPr>
              <a:t>60</a:t>
            </a:fld>
            <a:endParaRPr lang="en-US"/>
          </a:p>
        </p:txBody>
      </p:sp>
    </p:spTree>
    <p:extLst>
      <p:ext uri="{BB962C8B-B14F-4D97-AF65-F5344CB8AC3E}">
        <p14:creationId xmlns:p14="http://schemas.microsoft.com/office/powerpoint/2010/main" val="26128358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creenshot&#10;&#10;Description generated with very high confidence">
            <a:extLst>
              <a:ext uri="{FF2B5EF4-FFF2-40B4-BE49-F238E27FC236}">
                <a16:creationId xmlns:a16="http://schemas.microsoft.com/office/drawing/2014/main" id="{4EE7F01C-CDA3-4EA2-9D52-03F6F6D8C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8365" y="1714500"/>
            <a:ext cx="15107274" cy="10287000"/>
          </a:xfrm>
          <a:prstGeom prst="rect">
            <a:avLst/>
          </a:prstGeom>
        </p:spPr>
      </p:pic>
      <p:sp>
        <p:nvSpPr>
          <p:cNvPr id="2" name="Title 1">
            <a:extLst>
              <a:ext uri="{FF2B5EF4-FFF2-40B4-BE49-F238E27FC236}">
                <a16:creationId xmlns:a16="http://schemas.microsoft.com/office/drawing/2014/main" id="{08D125AA-063B-4A41-A14A-B4458C7534A5}"/>
              </a:ext>
            </a:extLst>
          </p:cNvPr>
          <p:cNvSpPr>
            <a:spLocks noGrp="1"/>
          </p:cNvSpPr>
          <p:nvPr>
            <p:ph type="title"/>
          </p:nvPr>
        </p:nvSpPr>
        <p:spPr>
          <a:xfrm>
            <a:off x="4722160" y="0"/>
            <a:ext cx="15356540" cy="1714500"/>
          </a:xfrm>
        </p:spPr>
        <p:txBody>
          <a:bodyPr>
            <a:normAutofit fontScale="90000"/>
          </a:bodyPr>
          <a:lstStyle/>
          <a:p>
            <a:r>
              <a:rPr lang="en-US" dirty="0"/>
              <a:t>Extending Upward</a:t>
            </a:r>
          </a:p>
        </p:txBody>
      </p:sp>
      <p:sp>
        <p:nvSpPr>
          <p:cNvPr id="4" name="Slide Number Placeholder 3">
            <a:extLst>
              <a:ext uri="{FF2B5EF4-FFF2-40B4-BE49-F238E27FC236}">
                <a16:creationId xmlns:a16="http://schemas.microsoft.com/office/drawing/2014/main" id="{2BACC9CA-5CE6-4354-B947-797A28B0A7DF}"/>
              </a:ext>
            </a:extLst>
          </p:cNvPr>
          <p:cNvSpPr>
            <a:spLocks noGrp="1"/>
          </p:cNvSpPr>
          <p:nvPr>
            <p:ph type="sldNum" sz="quarter" idx="12"/>
          </p:nvPr>
        </p:nvSpPr>
        <p:spPr/>
        <p:txBody>
          <a:bodyPr/>
          <a:lstStyle/>
          <a:p>
            <a:pPr>
              <a:defRPr/>
            </a:pPr>
            <a:fld id="{A8F77ACA-F70E-FC48-8F8E-3B3052250F48}" type="slidenum">
              <a:rPr lang="en-US" smtClean="0"/>
              <a:pPr>
                <a:defRPr/>
              </a:pPr>
              <a:t>61</a:t>
            </a:fld>
            <a:endParaRPr lang="en-US"/>
          </a:p>
        </p:txBody>
      </p:sp>
    </p:spTree>
    <p:extLst>
      <p:ext uri="{BB962C8B-B14F-4D97-AF65-F5344CB8AC3E}">
        <p14:creationId xmlns:p14="http://schemas.microsoft.com/office/powerpoint/2010/main" val="20691417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creenshot&#10;&#10;Description generated with high confidence">
            <a:extLst>
              <a:ext uri="{FF2B5EF4-FFF2-40B4-BE49-F238E27FC236}">
                <a16:creationId xmlns:a16="http://schemas.microsoft.com/office/drawing/2014/main" id="{91F83C32-BBC3-4627-8DE2-21F1B6756D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8365" y="1714500"/>
            <a:ext cx="15107274" cy="10287000"/>
          </a:xfrm>
          <a:prstGeom prst="rect">
            <a:avLst/>
          </a:prstGeom>
        </p:spPr>
      </p:pic>
      <p:sp>
        <p:nvSpPr>
          <p:cNvPr id="2" name="Title 1">
            <a:extLst>
              <a:ext uri="{FF2B5EF4-FFF2-40B4-BE49-F238E27FC236}">
                <a16:creationId xmlns:a16="http://schemas.microsoft.com/office/drawing/2014/main" id="{B93CA3C1-422F-45AD-AD84-01AF8685E014}"/>
              </a:ext>
            </a:extLst>
          </p:cNvPr>
          <p:cNvSpPr>
            <a:spLocks noGrp="1"/>
          </p:cNvSpPr>
          <p:nvPr>
            <p:ph type="title"/>
          </p:nvPr>
        </p:nvSpPr>
        <p:spPr>
          <a:xfrm>
            <a:off x="4712072" y="0"/>
            <a:ext cx="15366628" cy="1714500"/>
          </a:xfrm>
        </p:spPr>
        <p:txBody>
          <a:bodyPr>
            <a:normAutofit fontScale="90000"/>
          </a:bodyPr>
          <a:lstStyle/>
          <a:p>
            <a:r>
              <a:rPr lang="en-US" dirty="0"/>
              <a:t>Extending Upward</a:t>
            </a:r>
          </a:p>
        </p:txBody>
      </p:sp>
      <p:sp>
        <p:nvSpPr>
          <p:cNvPr id="4" name="Slide Number Placeholder 3">
            <a:extLst>
              <a:ext uri="{FF2B5EF4-FFF2-40B4-BE49-F238E27FC236}">
                <a16:creationId xmlns:a16="http://schemas.microsoft.com/office/drawing/2014/main" id="{86A1E19B-363E-4A29-8C5F-C233F9AC0578}"/>
              </a:ext>
            </a:extLst>
          </p:cNvPr>
          <p:cNvSpPr>
            <a:spLocks noGrp="1"/>
          </p:cNvSpPr>
          <p:nvPr>
            <p:ph type="sldNum" sz="quarter" idx="12"/>
          </p:nvPr>
        </p:nvSpPr>
        <p:spPr/>
        <p:txBody>
          <a:bodyPr/>
          <a:lstStyle/>
          <a:p>
            <a:pPr>
              <a:defRPr/>
            </a:pPr>
            <a:fld id="{A8F77ACA-F70E-FC48-8F8E-3B3052250F48}" type="slidenum">
              <a:rPr lang="en-US" smtClean="0"/>
              <a:pPr>
                <a:defRPr/>
              </a:pPr>
              <a:t>62</a:t>
            </a:fld>
            <a:endParaRPr lang="en-US"/>
          </a:p>
        </p:txBody>
      </p:sp>
    </p:spTree>
    <p:extLst>
      <p:ext uri="{BB962C8B-B14F-4D97-AF65-F5344CB8AC3E}">
        <p14:creationId xmlns:p14="http://schemas.microsoft.com/office/powerpoint/2010/main" val="1316983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video game&#10;&#10;Description generated with high confidence">
            <a:extLst>
              <a:ext uri="{FF2B5EF4-FFF2-40B4-BE49-F238E27FC236}">
                <a16:creationId xmlns:a16="http://schemas.microsoft.com/office/drawing/2014/main" id="{821BC9E3-C575-4161-B09B-768600F160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6786" y="1714500"/>
            <a:ext cx="16370428" cy="10287000"/>
          </a:xfrm>
          <a:prstGeom prst="rect">
            <a:avLst/>
          </a:prstGeom>
        </p:spPr>
      </p:pic>
      <p:sp>
        <p:nvSpPr>
          <p:cNvPr id="2" name="Title 1">
            <a:extLst>
              <a:ext uri="{FF2B5EF4-FFF2-40B4-BE49-F238E27FC236}">
                <a16:creationId xmlns:a16="http://schemas.microsoft.com/office/drawing/2014/main" id="{23876158-BF17-497C-97CE-C1F75CFA5DC2}"/>
              </a:ext>
            </a:extLst>
          </p:cNvPr>
          <p:cNvSpPr>
            <a:spLocks noGrp="1"/>
          </p:cNvSpPr>
          <p:nvPr>
            <p:ph type="title"/>
          </p:nvPr>
        </p:nvSpPr>
        <p:spPr>
          <a:xfrm>
            <a:off x="4006786" y="43424"/>
            <a:ext cx="16370428" cy="1988344"/>
          </a:xfrm>
        </p:spPr>
        <p:txBody>
          <a:bodyPr>
            <a:noAutofit/>
          </a:bodyPr>
          <a:lstStyle/>
          <a:p>
            <a:r>
              <a:rPr lang="en-US" sz="6400" dirty="0"/>
              <a:t>Extending and Refining Some More</a:t>
            </a:r>
          </a:p>
        </p:txBody>
      </p:sp>
      <p:sp>
        <p:nvSpPr>
          <p:cNvPr id="4" name="Slide Number Placeholder 3">
            <a:extLst>
              <a:ext uri="{FF2B5EF4-FFF2-40B4-BE49-F238E27FC236}">
                <a16:creationId xmlns:a16="http://schemas.microsoft.com/office/drawing/2014/main" id="{57BC7853-4FDA-4AD3-B87E-E43ADA7F3F8C}"/>
              </a:ext>
            </a:extLst>
          </p:cNvPr>
          <p:cNvSpPr>
            <a:spLocks noGrp="1"/>
          </p:cNvSpPr>
          <p:nvPr>
            <p:ph type="sldNum" sz="quarter" idx="12"/>
          </p:nvPr>
        </p:nvSpPr>
        <p:spPr/>
        <p:txBody>
          <a:bodyPr/>
          <a:lstStyle/>
          <a:p>
            <a:pPr>
              <a:defRPr/>
            </a:pPr>
            <a:fld id="{A8F77ACA-F70E-FC48-8F8E-3B3052250F48}" type="slidenum">
              <a:rPr lang="en-US" smtClean="0"/>
              <a:pPr>
                <a:defRPr/>
              </a:pPr>
              <a:t>63</a:t>
            </a:fld>
            <a:endParaRPr lang="en-US"/>
          </a:p>
        </p:txBody>
      </p:sp>
    </p:spTree>
    <p:extLst>
      <p:ext uri="{BB962C8B-B14F-4D97-AF65-F5344CB8AC3E}">
        <p14:creationId xmlns:p14="http://schemas.microsoft.com/office/powerpoint/2010/main" val="2729613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map&#10;&#10;Description generated with high confidence">
            <a:extLst>
              <a:ext uri="{FF2B5EF4-FFF2-40B4-BE49-F238E27FC236}">
                <a16:creationId xmlns:a16="http://schemas.microsoft.com/office/drawing/2014/main" id="{6874EE3F-9953-4648-A373-5CB271111F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5679" y="1714500"/>
            <a:ext cx="14592646" cy="10287000"/>
          </a:xfrm>
          <a:prstGeom prst="rect">
            <a:avLst/>
          </a:prstGeom>
        </p:spPr>
      </p:pic>
      <p:sp>
        <p:nvSpPr>
          <p:cNvPr id="2" name="Title 1">
            <a:extLst>
              <a:ext uri="{FF2B5EF4-FFF2-40B4-BE49-F238E27FC236}">
                <a16:creationId xmlns:a16="http://schemas.microsoft.com/office/drawing/2014/main" id="{C0AFB9A3-AACF-443A-B943-8E6CD0744C0E}"/>
              </a:ext>
            </a:extLst>
          </p:cNvPr>
          <p:cNvSpPr>
            <a:spLocks noGrp="1"/>
          </p:cNvSpPr>
          <p:nvPr>
            <p:ph type="title"/>
          </p:nvPr>
        </p:nvSpPr>
        <p:spPr>
          <a:xfrm>
            <a:off x="6846794" y="0"/>
            <a:ext cx="10690412" cy="1988344"/>
          </a:xfrm>
        </p:spPr>
        <p:txBody>
          <a:bodyPr/>
          <a:lstStyle/>
          <a:p>
            <a:r>
              <a:rPr lang="en-US" sz="6400" dirty="0"/>
              <a:t>Putting the Wharves Back In</a:t>
            </a:r>
            <a:endParaRPr lang="en-US" sz="9600" dirty="0"/>
          </a:p>
        </p:txBody>
      </p:sp>
      <p:sp>
        <p:nvSpPr>
          <p:cNvPr id="4" name="Slide Number Placeholder 3">
            <a:extLst>
              <a:ext uri="{FF2B5EF4-FFF2-40B4-BE49-F238E27FC236}">
                <a16:creationId xmlns:a16="http://schemas.microsoft.com/office/drawing/2014/main" id="{F5A6CA75-B1A6-40D2-AF2E-C72BE5788B77}"/>
              </a:ext>
            </a:extLst>
          </p:cNvPr>
          <p:cNvSpPr>
            <a:spLocks noGrp="1"/>
          </p:cNvSpPr>
          <p:nvPr>
            <p:ph type="sldNum" sz="quarter" idx="12"/>
          </p:nvPr>
        </p:nvSpPr>
        <p:spPr/>
        <p:txBody>
          <a:bodyPr/>
          <a:lstStyle/>
          <a:p>
            <a:pPr>
              <a:defRPr/>
            </a:pPr>
            <a:fld id="{A8F77ACA-F70E-FC48-8F8E-3B3052250F48}" type="slidenum">
              <a:rPr lang="en-US" smtClean="0"/>
              <a:pPr>
                <a:defRPr/>
              </a:pPr>
              <a:t>64</a:t>
            </a:fld>
            <a:endParaRPr lang="en-US"/>
          </a:p>
        </p:txBody>
      </p:sp>
    </p:spTree>
    <p:extLst>
      <p:ext uri="{BB962C8B-B14F-4D97-AF65-F5344CB8AC3E}">
        <p14:creationId xmlns:p14="http://schemas.microsoft.com/office/powerpoint/2010/main" val="22952198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B3467-B769-4069-ACCF-F1BE5C129C76}"/>
              </a:ext>
            </a:extLst>
          </p:cNvPr>
          <p:cNvSpPr>
            <a:spLocks noGrp="1"/>
          </p:cNvSpPr>
          <p:nvPr>
            <p:ph type="title"/>
          </p:nvPr>
        </p:nvSpPr>
        <p:spPr/>
        <p:txBody>
          <a:bodyPr/>
          <a:lstStyle/>
          <a:p>
            <a:r>
              <a:rPr lang="en-US" dirty="0"/>
              <a:t>Concept Grounding</a:t>
            </a:r>
          </a:p>
        </p:txBody>
      </p:sp>
      <p:sp>
        <p:nvSpPr>
          <p:cNvPr id="3" name="Content Placeholder 2">
            <a:extLst>
              <a:ext uri="{FF2B5EF4-FFF2-40B4-BE49-F238E27FC236}">
                <a16:creationId xmlns:a16="http://schemas.microsoft.com/office/drawing/2014/main" id="{492012A5-8778-431E-BD0E-3A17ECA32219}"/>
              </a:ext>
            </a:extLst>
          </p:cNvPr>
          <p:cNvSpPr>
            <a:spLocks noGrp="1"/>
          </p:cNvSpPr>
          <p:nvPr>
            <p:ph idx="1"/>
          </p:nvPr>
        </p:nvSpPr>
        <p:spPr/>
        <p:txBody>
          <a:bodyPr/>
          <a:lstStyle/>
          <a:p>
            <a:r>
              <a:rPr lang="en-US" sz="5600" dirty="0"/>
              <a:t>Concepts include:</a:t>
            </a:r>
          </a:p>
          <a:p>
            <a:pPr lvl="1"/>
            <a:r>
              <a:rPr lang="en-US" sz="4800" dirty="0"/>
              <a:t>To land something</a:t>
            </a:r>
          </a:p>
          <a:p>
            <a:pPr lvl="1"/>
            <a:r>
              <a:rPr lang="en-US" sz="4800" dirty="0"/>
              <a:t>A purpose</a:t>
            </a:r>
          </a:p>
          <a:p>
            <a:pPr lvl="1"/>
            <a:r>
              <a:rPr lang="en-US" sz="4800" dirty="0"/>
              <a:t>Construction method and abstraction to Open v Closed</a:t>
            </a:r>
          </a:p>
          <a:p>
            <a:pPr lvl="2"/>
            <a:r>
              <a:rPr lang="en-US" sz="4000" dirty="0"/>
              <a:t>Definition doesn’t care if it is rock, brick or concrete</a:t>
            </a:r>
          </a:p>
          <a:p>
            <a:pPr lvl="1"/>
            <a:r>
              <a:rPr lang="en-US" sz="4800" dirty="0"/>
              <a:t>Orientation relative to something else)</a:t>
            </a:r>
          </a:p>
          <a:p>
            <a:pPr lvl="1"/>
            <a:r>
              <a:rPr lang="en-US" sz="4800" dirty="0"/>
              <a:t>Features (bollards etc.)</a:t>
            </a:r>
          </a:p>
          <a:p>
            <a:pPr lvl="1"/>
            <a:r>
              <a:rPr lang="en-US" sz="4800" dirty="0"/>
              <a:t>Fees</a:t>
            </a:r>
          </a:p>
          <a:p>
            <a:pPr lvl="1"/>
            <a:r>
              <a:rPr lang="en-US" sz="4800" dirty="0"/>
              <a:t>Capacities and capabilities (can I unload this thing here?)</a:t>
            </a:r>
          </a:p>
          <a:p>
            <a:pPr lvl="2"/>
            <a:r>
              <a:rPr lang="en-US" sz="4000" dirty="0"/>
              <a:t>Physical – based on shape, size material</a:t>
            </a:r>
          </a:p>
          <a:p>
            <a:pPr lvl="2"/>
            <a:r>
              <a:rPr lang="en-US" sz="4000" dirty="0"/>
              <a:t>Legal and social – what is allowed? </a:t>
            </a:r>
          </a:p>
        </p:txBody>
      </p:sp>
      <p:sp>
        <p:nvSpPr>
          <p:cNvPr id="5" name="Slide Number Placeholder 4">
            <a:extLst>
              <a:ext uri="{FF2B5EF4-FFF2-40B4-BE49-F238E27FC236}">
                <a16:creationId xmlns:a16="http://schemas.microsoft.com/office/drawing/2014/main" id="{00893F26-AB67-4F7A-A602-DFA3A21495DB}"/>
              </a:ext>
            </a:extLst>
          </p:cNvPr>
          <p:cNvSpPr>
            <a:spLocks noGrp="1"/>
          </p:cNvSpPr>
          <p:nvPr>
            <p:ph type="sldNum" sz="quarter" idx="12"/>
          </p:nvPr>
        </p:nvSpPr>
        <p:spPr/>
        <p:txBody>
          <a:bodyPr/>
          <a:lstStyle/>
          <a:p>
            <a:pPr>
              <a:defRPr/>
            </a:pPr>
            <a:fld id="{A8F77ACA-F70E-FC48-8F8E-3B3052250F48}" type="slidenum">
              <a:rPr lang="en-US" smtClean="0"/>
              <a:pPr>
                <a:defRPr/>
              </a:pPr>
              <a:t>65</a:t>
            </a:fld>
            <a:endParaRPr lang="en-US"/>
          </a:p>
        </p:txBody>
      </p:sp>
    </p:spTree>
    <p:extLst>
      <p:ext uri="{BB962C8B-B14F-4D97-AF65-F5344CB8AC3E}">
        <p14:creationId xmlns:p14="http://schemas.microsoft.com/office/powerpoint/2010/main" val="14635710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9FC51-7C16-41A3-9C4B-DC608EE164F9}"/>
              </a:ext>
            </a:extLst>
          </p:cNvPr>
          <p:cNvSpPr>
            <a:spLocks noGrp="1"/>
          </p:cNvSpPr>
          <p:nvPr>
            <p:ph type="title"/>
          </p:nvPr>
        </p:nvSpPr>
        <p:spPr>
          <a:xfrm>
            <a:off x="3962400" y="12966"/>
            <a:ext cx="16459200" cy="2286000"/>
          </a:xfrm>
        </p:spPr>
        <p:txBody>
          <a:bodyPr/>
          <a:lstStyle/>
          <a:p>
            <a:r>
              <a:rPr lang="en-US" sz="6600" dirty="0">
                <a:ea typeface="+mj-ea"/>
                <a:cs typeface="+mj-cs"/>
              </a:rPr>
              <a:t>Landing Places Venn Diagram</a:t>
            </a:r>
            <a:endParaRPr lang="en-US" dirty="0"/>
          </a:p>
        </p:txBody>
      </p:sp>
      <p:sp>
        <p:nvSpPr>
          <p:cNvPr id="3" name="Oval 2">
            <a:extLst>
              <a:ext uri="{FF2B5EF4-FFF2-40B4-BE49-F238E27FC236}">
                <a16:creationId xmlns:a16="http://schemas.microsoft.com/office/drawing/2014/main" id="{63304DBC-C8E8-4BD2-9E90-23417EE3F5C2}"/>
              </a:ext>
            </a:extLst>
          </p:cNvPr>
          <p:cNvSpPr/>
          <p:nvPr/>
        </p:nvSpPr>
        <p:spPr>
          <a:xfrm>
            <a:off x="4849908" y="4881284"/>
            <a:ext cx="14269640" cy="268268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en-US" sz="6400"/>
          </a:p>
        </p:txBody>
      </p:sp>
      <p:sp>
        <p:nvSpPr>
          <p:cNvPr id="4" name="Oval 3">
            <a:extLst>
              <a:ext uri="{FF2B5EF4-FFF2-40B4-BE49-F238E27FC236}">
                <a16:creationId xmlns:a16="http://schemas.microsoft.com/office/drawing/2014/main" id="{0C498029-4DFA-4A4A-8EE4-9BEEB68FCEFD}"/>
              </a:ext>
            </a:extLst>
          </p:cNvPr>
          <p:cNvSpPr/>
          <p:nvPr/>
        </p:nvSpPr>
        <p:spPr>
          <a:xfrm>
            <a:off x="4849907" y="7994280"/>
            <a:ext cx="14269642" cy="268268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en-US" sz="6400"/>
          </a:p>
        </p:txBody>
      </p:sp>
      <p:sp>
        <p:nvSpPr>
          <p:cNvPr id="5" name="Oval 4">
            <a:extLst>
              <a:ext uri="{FF2B5EF4-FFF2-40B4-BE49-F238E27FC236}">
                <a16:creationId xmlns:a16="http://schemas.microsoft.com/office/drawing/2014/main" id="{61C9CB75-BABD-4199-B96D-C710C664D580}"/>
              </a:ext>
            </a:extLst>
          </p:cNvPr>
          <p:cNvSpPr/>
          <p:nvPr/>
        </p:nvSpPr>
        <p:spPr>
          <a:xfrm>
            <a:off x="12750055" y="3039031"/>
            <a:ext cx="4336678" cy="925157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en-US" sz="6400"/>
          </a:p>
        </p:txBody>
      </p:sp>
      <p:sp>
        <p:nvSpPr>
          <p:cNvPr id="6" name="Oval 5">
            <a:extLst>
              <a:ext uri="{FF2B5EF4-FFF2-40B4-BE49-F238E27FC236}">
                <a16:creationId xmlns:a16="http://schemas.microsoft.com/office/drawing/2014/main" id="{D489A66C-1008-4270-A4AB-574D0F97084B}"/>
              </a:ext>
            </a:extLst>
          </p:cNvPr>
          <p:cNvSpPr/>
          <p:nvPr/>
        </p:nvSpPr>
        <p:spPr>
          <a:xfrm>
            <a:off x="7297269" y="3039032"/>
            <a:ext cx="4336678" cy="925158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en-US" sz="6400"/>
          </a:p>
        </p:txBody>
      </p:sp>
      <p:sp>
        <p:nvSpPr>
          <p:cNvPr id="7" name="TextBox 6">
            <a:extLst>
              <a:ext uri="{FF2B5EF4-FFF2-40B4-BE49-F238E27FC236}">
                <a16:creationId xmlns:a16="http://schemas.microsoft.com/office/drawing/2014/main" id="{D8CBE719-E29A-405B-83FA-0370CF43017C}"/>
              </a:ext>
            </a:extLst>
          </p:cNvPr>
          <p:cNvSpPr txBox="1"/>
          <p:nvPr/>
        </p:nvSpPr>
        <p:spPr>
          <a:xfrm>
            <a:off x="7914395" y="3765304"/>
            <a:ext cx="3233578" cy="1077218"/>
          </a:xfrm>
          <a:prstGeom prst="rect">
            <a:avLst/>
          </a:prstGeom>
          <a:noFill/>
        </p:spPr>
        <p:txBody>
          <a:bodyPr wrap="none" rtlCol="0">
            <a:spAutoFit/>
          </a:bodyPr>
          <a:lstStyle/>
          <a:p>
            <a:pPr algn="ctr"/>
            <a:r>
              <a:rPr lang="en-US" dirty="0"/>
              <a:t>Things that are </a:t>
            </a:r>
          </a:p>
          <a:p>
            <a:pPr algn="ctr"/>
            <a:r>
              <a:rPr lang="en-US" dirty="0"/>
              <a:t>solidly made</a:t>
            </a:r>
          </a:p>
        </p:txBody>
      </p:sp>
      <p:sp>
        <p:nvSpPr>
          <p:cNvPr id="8" name="TextBox 7">
            <a:extLst>
              <a:ext uri="{FF2B5EF4-FFF2-40B4-BE49-F238E27FC236}">
                <a16:creationId xmlns:a16="http://schemas.microsoft.com/office/drawing/2014/main" id="{F06CF4E5-853F-48BA-9115-B42BAF2673AF}"/>
              </a:ext>
            </a:extLst>
          </p:cNvPr>
          <p:cNvSpPr txBox="1"/>
          <p:nvPr/>
        </p:nvSpPr>
        <p:spPr>
          <a:xfrm>
            <a:off x="13378005" y="3756342"/>
            <a:ext cx="3233578" cy="1077218"/>
          </a:xfrm>
          <a:prstGeom prst="rect">
            <a:avLst/>
          </a:prstGeom>
          <a:noFill/>
        </p:spPr>
        <p:txBody>
          <a:bodyPr wrap="none" rtlCol="0">
            <a:spAutoFit/>
          </a:bodyPr>
          <a:lstStyle/>
          <a:p>
            <a:pPr algn="ctr"/>
            <a:r>
              <a:rPr lang="en-US" dirty="0"/>
              <a:t>Things that are </a:t>
            </a:r>
          </a:p>
          <a:p>
            <a:pPr algn="ctr"/>
            <a:r>
              <a:rPr lang="en-US" dirty="0"/>
              <a:t>open</a:t>
            </a:r>
          </a:p>
        </p:txBody>
      </p:sp>
      <p:sp>
        <p:nvSpPr>
          <p:cNvPr id="9" name="TextBox 8">
            <a:extLst>
              <a:ext uri="{FF2B5EF4-FFF2-40B4-BE49-F238E27FC236}">
                <a16:creationId xmlns:a16="http://schemas.microsoft.com/office/drawing/2014/main" id="{B5A223AF-E67A-4378-BB4E-CCA974EA6284}"/>
              </a:ext>
            </a:extLst>
          </p:cNvPr>
          <p:cNvSpPr txBox="1"/>
          <p:nvPr/>
        </p:nvSpPr>
        <p:spPr>
          <a:xfrm>
            <a:off x="5064719" y="5674918"/>
            <a:ext cx="3348994" cy="1077218"/>
          </a:xfrm>
          <a:prstGeom prst="rect">
            <a:avLst/>
          </a:prstGeom>
          <a:noFill/>
        </p:spPr>
        <p:txBody>
          <a:bodyPr wrap="none" rtlCol="0">
            <a:spAutoFit/>
          </a:bodyPr>
          <a:lstStyle/>
          <a:p>
            <a:pPr algn="ctr"/>
            <a:r>
              <a:rPr lang="en-US" dirty="0"/>
              <a:t>Things that are </a:t>
            </a:r>
          </a:p>
          <a:p>
            <a:pPr algn="ctr"/>
            <a:r>
              <a:rPr lang="en-US" dirty="0"/>
              <a:t>parallel to shore</a:t>
            </a:r>
          </a:p>
        </p:txBody>
      </p:sp>
      <p:sp>
        <p:nvSpPr>
          <p:cNvPr id="10" name="TextBox 9">
            <a:extLst>
              <a:ext uri="{FF2B5EF4-FFF2-40B4-BE49-F238E27FC236}">
                <a16:creationId xmlns:a16="http://schemas.microsoft.com/office/drawing/2014/main" id="{441B7D42-4267-4B43-8EF3-73B2E31716F9}"/>
              </a:ext>
            </a:extLst>
          </p:cNvPr>
          <p:cNvSpPr txBox="1"/>
          <p:nvPr/>
        </p:nvSpPr>
        <p:spPr>
          <a:xfrm>
            <a:off x="4990022" y="8750848"/>
            <a:ext cx="4145687" cy="1077218"/>
          </a:xfrm>
          <a:prstGeom prst="rect">
            <a:avLst/>
          </a:prstGeom>
          <a:noFill/>
        </p:spPr>
        <p:txBody>
          <a:bodyPr wrap="none" rtlCol="0">
            <a:spAutoFit/>
          </a:bodyPr>
          <a:lstStyle/>
          <a:p>
            <a:pPr algn="ctr"/>
            <a:r>
              <a:rPr lang="en-US" dirty="0"/>
              <a:t>Things that are </a:t>
            </a:r>
          </a:p>
          <a:p>
            <a:pPr algn="ctr"/>
            <a:r>
              <a:rPr lang="en-US" dirty="0"/>
              <a:t>Not parallel to shore</a:t>
            </a:r>
          </a:p>
        </p:txBody>
      </p:sp>
      <p:sp>
        <p:nvSpPr>
          <p:cNvPr id="11" name="TextBox 10">
            <a:extLst>
              <a:ext uri="{FF2B5EF4-FFF2-40B4-BE49-F238E27FC236}">
                <a16:creationId xmlns:a16="http://schemas.microsoft.com/office/drawing/2014/main" id="{80C4F2D5-7ADC-416A-B988-A1BB991ED5E9}"/>
              </a:ext>
            </a:extLst>
          </p:cNvPr>
          <p:cNvSpPr txBox="1"/>
          <p:nvPr/>
        </p:nvSpPr>
        <p:spPr>
          <a:xfrm>
            <a:off x="13440896" y="8861250"/>
            <a:ext cx="2590240" cy="830997"/>
          </a:xfrm>
          <a:prstGeom prst="rect">
            <a:avLst/>
          </a:prstGeom>
          <a:noFill/>
        </p:spPr>
        <p:txBody>
          <a:bodyPr wrap="square" rtlCol="0">
            <a:spAutoFit/>
          </a:bodyPr>
          <a:lstStyle/>
          <a:p>
            <a:pPr algn="ctr"/>
            <a:r>
              <a:rPr lang="en-US" sz="4800" dirty="0"/>
              <a:t>Pier</a:t>
            </a:r>
          </a:p>
        </p:txBody>
      </p:sp>
      <p:sp>
        <p:nvSpPr>
          <p:cNvPr id="12" name="TextBox 11">
            <a:extLst>
              <a:ext uri="{FF2B5EF4-FFF2-40B4-BE49-F238E27FC236}">
                <a16:creationId xmlns:a16="http://schemas.microsoft.com/office/drawing/2014/main" id="{6464920F-88C3-4F20-94D3-FDB105AB8891}"/>
              </a:ext>
            </a:extLst>
          </p:cNvPr>
          <p:cNvSpPr txBox="1"/>
          <p:nvPr/>
        </p:nvSpPr>
        <p:spPr>
          <a:xfrm>
            <a:off x="8169646" y="8861246"/>
            <a:ext cx="2590240" cy="830997"/>
          </a:xfrm>
          <a:prstGeom prst="rect">
            <a:avLst/>
          </a:prstGeom>
          <a:noFill/>
        </p:spPr>
        <p:txBody>
          <a:bodyPr wrap="square" rtlCol="0">
            <a:spAutoFit/>
          </a:bodyPr>
          <a:lstStyle/>
          <a:p>
            <a:pPr algn="ctr"/>
            <a:r>
              <a:rPr lang="en-US" sz="4800" dirty="0"/>
              <a:t>Jetty</a:t>
            </a:r>
          </a:p>
        </p:txBody>
      </p:sp>
      <p:sp>
        <p:nvSpPr>
          <p:cNvPr id="13" name="TextBox 12">
            <a:extLst>
              <a:ext uri="{FF2B5EF4-FFF2-40B4-BE49-F238E27FC236}">
                <a16:creationId xmlns:a16="http://schemas.microsoft.com/office/drawing/2014/main" id="{6F938743-FD39-4D1C-80FB-7162C9D2A521}"/>
              </a:ext>
            </a:extLst>
          </p:cNvPr>
          <p:cNvSpPr txBox="1"/>
          <p:nvPr/>
        </p:nvSpPr>
        <p:spPr>
          <a:xfrm>
            <a:off x="8169646" y="5734782"/>
            <a:ext cx="2590240" cy="830997"/>
          </a:xfrm>
          <a:prstGeom prst="rect">
            <a:avLst/>
          </a:prstGeom>
          <a:noFill/>
        </p:spPr>
        <p:txBody>
          <a:bodyPr wrap="square" rtlCol="0">
            <a:spAutoFit/>
          </a:bodyPr>
          <a:lstStyle/>
          <a:p>
            <a:pPr algn="ctr"/>
            <a:r>
              <a:rPr lang="en-US" sz="4800" dirty="0"/>
              <a:t>Quay</a:t>
            </a:r>
          </a:p>
        </p:txBody>
      </p:sp>
      <p:sp>
        <p:nvSpPr>
          <p:cNvPr id="14" name="TextBox 13">
            <a:extLst>
              <a:ext uri="{FF2B5EF4-FFF2-40B4-BE49-F238E27FC236}">
                <a16:creationId xmlns:a16="http://schemas.microsoft.com/office/drawing/2014/main" id="{CE6D0D55-DE26-4CE8-B5B3-391C5D201935}"/>
              </a:ext>
            </a:extLst>
          </p:cNvPr>
          <p:cNvSpPr txBox="1"/>
          <p:nvPr/>
        </p:nvSpPr>
        <p:spPr>
          <a:xfrm>
            <a:off x="13440896" y="5734782"/>
            <a:ext cx="2590240" cy="830997"/>
          </a:xfrm>
          <a:prstGeom prst="rect">
            <a:avLst/>
          </a:prstGeom>
          <a:noFill/>
        </p:spPr>
        <p:txBody>
          <a:bodyPr wrap="square" rtlCol="0">
            <a:spAutoFit/>
          </a:bodyPr>
          <a:lstStyle/>
          <a:p>
            <a:pPr algn="ctr"/>
            <a:r>
              <a:rPr lang="en-US" sz="4800" dirty="0"/>
              <a:t>Wharf</a:t>
            </a:r>
          </a:p>
        </p:txBody>
      </p:sp>
      <p:sp>
        <p:nvSpPr>
          <p:cNvPr id="15" name="Oval 14">
            <a:extLst>
              <a:ext uri="{FF2B5EF4-FFF2-40B4-BE49-F238E27FC236}">
                <a16:creationId xmlns:a16="http://schemas.microsoft.com/office/drawing/2014/main" id="{D66FA449-A2A8-4D1E-A992-B6B7625C2BFE}"/>
              </a:ext>
            </a:extLst>
          </p:cNvPr>
          <p:cNvSpPr/>
          <p:nvPr/>
        </p:nvSpPr>
        <p:spPr>
          <a:xfrm>
            <a:off x="4310213" y="2487710"/>
            <a:ext cx="15453302" cy="1036768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en-US" sz="6400"/>
          </a:p>
        </p:txBody>
      </p:sp>
      <p:sp>
        <p:nvSpPr>
          <p:cNvPr id="16" name="TextBox 15">
            <a:extLst>
              <a:ext uri="{FF2B5EF4-FFF2-40B4-BE49-F238E27FC236}">
                <a16:creationId xmlns:a16="http://schemas.microsoft.com/office/drawing/2014/main" id="{97BFD0E7-675B-4BF1-B71F-B1074A51296D}"/>
              </a:ext>
            </a:extLst>
          </p:cNvPr>
          <p:cNvSpPr txBox="1"/>
          <p:nvPr/>
        </p:nvSpPr>
        <p:spPr>
          <a:xfrm>
            <a:off x="4279915" y="7164444"/>
            <a:ext cx="3780202" cy="1077218"/>
          </a:xfrm>
          <a:prstGeom prst="rect">
            <a:avLst/>
          </a:prstGeom>
          <a:noFill/>
        </p:spPr>
        <p:txBody>
          <a:bodyPr wrap="none" rtlCol="0">
            <a:spAutoFit/>
          </a:bodyPr>
          <a:lstStyle/>
          <a:p>
            <a:r>
              <a:rPr lang="en-US" dirty="0"/>
              <a:t>Things where you </a:t>
            </a:r>
          </a:p>
          <a:p>
            <a:r>
              <a:rPr lang="en-US" dirty="0"/>
              <a:t>can land a boat</a:t>
            </a:r>
          </a:p>
        </p:txBody>
      </p:sp>
      <p:sp>
        <p:nvSpPr>
          <p:cNvPr id="18" name="Slide Number Placeholder 17">
            <a:extLst>
              <a:ext uri="{FF2B5EF4-FFF2-40B4-BE49-F238E27FC236}">
                <a16:creationId xmlns:a16="http://schemas.microsoft.com/office/drawing/2014/main" id="{D3D5A297-8293-479C-A7F6-97D695846EF6}"/>
              </a:ext>
            </a:extLst>
          </p:cNvPr>
          <p:cNvSpPr>
            <a:spLocks noGrp="1"/>
          </p:cNvSpPr>
          <p:nvPr>
            <p:ph type="sldNum" sz="quarter" idx="12"/>
          </p:nvPr>
        </p:nvSpPr>
        <p:spPr/>
        <p:txBody>
          <a:bodyPr/>
          <a:lstStyle/>
          <a:p>
            <a:pPr>
              <a:defRPr/>
            </a:pPr>
            <a:fld id="{A8F77ACA-F70E-FC48-8F8E-3B3052250F48}" type="slidenum">
              <a:rPr lang="en-US" smtClean="0"/>
              <a:pPr>
                <a:defRPr/>
              </a:pPr>
              <a:t>66</a:t>
            </a:fld>
            <a:endParaRPr lang="en-US"/>
          </a:p>
        </p:txBody>
      </p:sp>
    </p:spTree>
    <p:extLst>
      <p:ext uri="{BB962C8B-B14F-4D97-AF65-F5344CB8AC3E}">
        <p14:creationId xmlns:p14="http://schemas.microsoft.com/office/powerpoint/2010/main" val="15836736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9FC51-7C16-41A3-9C4B-DC608EE164F9}"/>
              </a:ext>
            </a:extLst>
          </p:cNvPr>
          <p:cNvSpPr>
            <a:spLocks noGrp="1"/>
          </p:cNvSpPr>
          <p:nvPr>
            <p:ph type="title"/>
          </p:nvPr>
        </p:nvSpPr>
        <p:spPr>
          <a:xfrm>
            <a:off x="4305300" y="2146916"/>
            <a:ext cx="15773400" cy="1988344"/>
          </a:xfrm>
        </p:spPr>
        <p:txBody>
          <a:bodyPr/>
          <a:lstStyle/>
          <a:p>
            <a:r>
              <a:rPr lang="en-US" sz="6600" dirty="0">
                <a:ea typeface="+mj-ea"/>
                <a:cs typeface="+mj-cs"/>
              </a:rPr>
              <a:t>Modified Venn Diagram</a:t>
            </a:r>
            <a:endParaRPr lang="en-US" dirty="0"/>
          </a:p>
        </p:txBody>
      </p:sp>
      <p:sp>
        <p:nvSpPr>
          <p:cNvPr id="7" name="TextBox 6">
            <a:extLst>
              <a:ext uri="{FF2B5EF4-FFF2-40B4-BE49-F238E27FC236}">
                <a16:creationId xmlns:a16="http://schemas.microsoft.com/office/drawing/2014/main" id="{D8CBE719-E29A-405B-83FA-0370CF43017C}"/>
              </a:ext>
            </a:extLst>
          </p:cNvPr>
          <p:cNvSpPr txBox="1"/>
          <p:nvPr/>
        </p:nvSpPr>
        <p:spPr>
          <a:xfrm>
            <a:off x="9428003" y="4134184"/>
            <a:ext cx="3233578" cy="1077218"/>
          </a:xfrm>
          <a:prstGeom prst="rect">
            <a:avLst/>
          </a:prstGeom>
          <a:noFill/>
        </p:spPr>
        <p:txBody>
          <a:bodyPr wrap="none" rtlCol="0">
            <a:spAutoFit/>
          </a:bodyPr>
          <a:lstStyle/>
          <a:p>
            <a:pPr algn="ctr"/>
            <a:r>
              <a:rPr lang="en-US" dirty="0"/>
              <a:t>Things that are </a:t>
            </a:r>
          </a:p>
          <a:p>
            <a:pPr algn="ctr"/>
            <a:r>
              <a:rPr lang="en-US" dirty="0"/>
              <a:t>solidly made</a:t>
            </a:r>
          </a:p>
        </p:txBody>
      </p:sp>
      <p:sp>
        <p:nvSpPr>
          <p:cNvPr id="8" name="TextBox 7">
            <a:extLst>
              <a:ext uri="{FF2B5EF4-FFF2-40B4-BE49-F238E27FC236}">
                <a16:creationId xmlns:a16="http://schemas.microsoft.com/office/drawing/2014/main" id="{F06CF4E5-853F-48BA-9115-B42BAF2673AF}"/>
              </a:ext>
            </a:extLst>
          </p:cNvPr>
          <p:cNvSpPr txBox="1"/>
          <p:nvPr/>
        </p:nvSpPr>
        <p:spPr>
          <a:xfrm>
            <a:off x="14184475" y="4158806"/>
            <a:ext cx="3233578" cy="1077218"/>
          </a:xfrm>
          <a:prstGeom prst="rect">
            <a:avLst/>
          </a:prstGeom>
          <a:noFill/>
        </p:spPr>
        <p:txBody>
          <a:bodyPr wrap="none" rtlCol="0">
            <a:spAutoFit/>
          </a:bodyPr>
          <a:lstStyle/>
          <a:p>
            <a:pPr algn="ctr"/>
            <a:r>
              <a:rPr lang="en-US" dirty="0"/>
              <a:t>Things that are </a:t>
            </a:r>
          </a:p>
          <a:p>
            <a:pPr algn="ctr"/>
            <a:r>
              <a:rPr lang="en-US" dirty="0"/>
              <a:t>open</a:t>
            </a:r>
          </a:p>
        </p:txBody>
      </p:sp>
      <p:sp>
        <p:nvSpPr>
          <p:cNvPr id="9" name="TextBox 8">
            <a:extLst>
              <a:ext uri="{FF2B5EF4-FFF2-40B4-BE49-F238E27FC236}">
                <a16:creationId xmlns:a16="http://schemas.microsoft.com/office/drawing/2014/main" id="{B5A223AF-E67A-4378-BB4E-CCA974EA6284}"/>
              </a:ext>
            </a:extLst>
          </p:cNvPr>
          <p:cNvSpPr txBox="1"/>
          <p:nvPr/>
        </p:nvSpPr>
        <p:spPr>
          <a:xfrm>
            <a:off x="5313992" y="6243076"/>
            <a:ext cx="3348994" cy="1077218"/>
          </a:xfrm>
          <a:prstGeom prst="rect">
            <a:avLst/>
          </a:prstGeom>
          <a:noFill/>
        </p:spPr>
        <p:txBody>
          <a:bodyPr wrap="none" rtlCol="0">
            <a:spAutoFit/>
          </a:bodyPr>
          <a:lstStyle/>
          <a:p>
            <a:pPr algn="r"/>
            <a:r>
              <a:rPr lang="en-US" dirty="0"/>
              <a:t>Things that are</a:t>
            </a:r>
          </a:p>
          <a:p>
            <a:pPr algn="r"/>
            <a:r>
              <a:rPr lang="en-US" dirty="0"/>
              <a:t>parallel to shore</a:t>
            </a:r>
          </a:p>
        </p:txBody>
      </p:sp>
      <p:sp>
        <p:nvSpPr>
          <p:cNvPr id="10" name="TextBox 9">
            <a:extLst>
              <a:ext uri="{FF2B5EF4-FFF2-40B4-BE49-F238E27FC236}">
                <a16:creationId xmlns:a16="http://schemas.microsoft.com/office/drawing/2014/main" id="{441B7D42-4267-4B43-8EF3-73B2E31716F9}"/>
              </a:ext>
            </a:extLst>
          </p:cNvPr>
          <p:cNvSpPr txBox="1"/>
          <p:nvPr/>
        </p:nvSpPr>
        <p:spPr>
          <a:xfrm>
            <a:off x="4565470" y="9019838"/>
            <a:ext cx="4099199" cy="1077218"/>
          </a:xfrm>
          <a:prstGeom prst="rect">
            <a:avLst/>
          </a:prstGeom>
          <a:noFill/>
        </p:spPr>
        <p:txBody>
          <a:bodyPr wrap="none" rtlCol="0">
            <a:spAutoFit/>
          </a:bodyPr>
          <a:lstStyle/>
          <a:p>
            <a:pPr algn="r"/>
            <a:r>
              <a:rPr lang="en-US" dirty="0"/>
              <a:t>Things that are</a:t>
            </a:r>
          </a:p>
          <a:p>
            <a:pPr algn="r"/>
            <a:r>
              <a:rPr lang="en-US" dirty="0"/>
              <a:t>not parallel to shore</a:t>
            </a:r>
          </a:p>
        </p:txBody>
      </p:sp>
      <p:sp>
        <p:nvSpPr>
          <p:cNvPr id="11" name="TextBox 10">
            <a:extLst>
              <a:ext uri="{FF2B5EF4-FFF2-40B4-BE49-F238E27FC236}">
                <a16:creationId xmlns:a16="http://schemas.microsoft.com/office/drawing/2014/main" id="{80C4F2D5-7ADC-416A-B988-A1BB991ED5E9}"/>
              </a:ext>
            </a:extLst>
          </p:cNvPr>
          <p:cNvSpPr txBox="1"/>
          <p:nvPr/>
        </p:nvSpPr>
        <p:spPr>
          <a:xfrm>
            <a:off x="14527584" y="9245972"/>
            <a:ext cx="2590240" cy="830997"/>
          </a:xfrm>
          <a:prstGeom prst="rect">
            <a:avLst/>
          </a:prstGeom>
          <a:noFill/>
        </p:spPr>
        <p:txBody>
          <a:bodyPr wrap="square" rtlCol="0">
            <a:spAutoFit/>
          </a:bodyPr>
          <a:lstStyle/>
          <a:p>
            <a:pPr algn="ctr"/>
            <a:r>
              <a:rPr lang="en-US" sz="4800" dirty="0"/>
              <a:t>Pier</a:t>
            </a:r>
          </a:p>
        </p:txBody>
      </p:sp>
      <p:sp>
        <p:nvSpPr>
          <p:cNvPr id="12" name="TextBox 11">
            <a:extLst>
              <a:ext uri="{FF2B5EF4-FFF2-40B4-BE49-F238E27FC236}">
                <a16:creationId xmlns:a16="http://schemas.microsoft.com/office/drawing/2014/main" id="{6464920F-88C3-4F20-94D3-FDB105AB8891}"/>
              </a:ext>
            </a:extLst>
          </p:cNvPr>
          <p:cNvSpPr txBox="1"/>
          <p:nvPr/>
        </p:nvSpPr>
        <p:spPr>
          <a:xfrm>
            <a:off x="9476212" y="9245968"/>
            <a:ext cx="2590240" cy="830997"/>
          </a:xfrm>
          <a:prstGeom prst="rect">
            <a:avLst/>
          </a:prstGeom>
          <a:noFill/>
        </p:spPr>
        <p:txBody>
          <a:bodyPr wrap="square" rtlCol="0">
            <a:spAutoFit/>
          </a:bodyPr>
          <a:lstStyle/>
          <a:p>
            <a:pPr algn="ctr"/>
            <a:r>
              <a:rPr lang="en-US" sz="4800" dirty="0"/>
              <a:t>Jetty</a:t>
            </a:r>
          </a:p>
        </p:txBody>
      </p:sp>
      <p:sp>
        <p:nvSpPr>
          <p:cNvPr id="13" name="TextBox 12">
            <a:extLst>
              <a:ext uri="{FF2B5EF4-FFF2-40B4-BE49-F238E27FC236}">
                <a16:creationId xmlns:a16="http://schemas.microsoft.com/office/drawing/2014/main" id="{6F938743-FD39-4D1C-80FB-7162C9D2A521}"/>
              </a:ext>
            </a:extLst>
          </p:cNvPr>
          <p:cNvSpPr txBox="1"/>
          <p:nvPr/>
        </p:nvSpPr>
        <p:spPr>
          <a:xfrm>
            <a:off x="9749674" y="6289244"/>
            <a:ext cx="2590240" cy="830997"/>
          </a:xfrm>
          <a:prstGeom prst="rect">
            <a:avLst/>
          </a:prstGeom>
          <a:noFill/>
        </p:spPr>
        <p:txBody>
          <a:bodyPr wrap="square" rtlCol="0">
            <a:spAutoFit/>
          </a:bodyPr>
          <a:lstStyle/>
          <a:p>
            <a:pPr algn="ctr"/>
            <a:r>
              <a:rPr lang="en-US" sz="4800" dirty="0"/>
              <a:t>Quay</a:t>
            </a:r>
          </a:p>
        </p:txBody>
      </p:sp>
      <p:sp>
        <p:nvSpPr>
          <p:cNvPr id="14" name="TextBox 13">
            <a:extLst>
              <a:ext uri="{FF2B5EF4-FFF2-40B4-BE49-F238E27FC236}">
                <a16:creationId xmlns:a16="http://schemas.microsoft.com/office/drawing/2014/main" id="{CE6D0D55-DE26-4CE8-B5B3-391C5D201935}"/>
              </a:ext>
            </a:extLst>
          </p:cNvPr>
          <p:cNvSpPr txBox="1"/>
          <p:nvPr/>
        </p:nvSpPr>
        <p:spPr>
          <a:xfrm>
            <a:off x="14483038" y="6289244"/>
            <a:ext cx="2590240" cy="830997"/>
          </a:xfrm>
          <a:prstGeom prst="rect">
            <a:avLst/>
          </a:prstGeom>
          <a:noFill/>
        </p:spPr>
        <p:txBody>
          <a:bodyPr wrap="square" rtlCol="0">
            <a:spAutoFit/>
          </a:bodyPr>
          <a:lstStyle/>
          <a:p>
            <a:pPr algn="ctr"/>
            <a:r>
              <a:rPr lang="en-US" sz="4800" dirty="0"/>
              <a:t>Wharf</a:t>
            </a:r>
          </a:p>
        </p:txBody>
      </p:sp>
      <p:sp>
        <p:nvSpPr>
          <p:cNvPr id="15" name="Rectangle 14">
            <a:extLst>
              <a:ext uri="{FF2B5EF4-FFF2-40B4-BE49-F238E27FC236}">
                <a16:creationId xmlns:a16="http://schemas.microsoft.com/office/drawing/2014/main" id="{513DB4E3-A639-4157-B4A6-939FE953223B}"/>
              </a:ext>
            </a:extLst>
          </p:cNvPr>
          <p:cNvSpPr/>
          <p:nvPr/>
        </p:nvSpPr>
        <p:spPr>
          <a:xfrm>
            <a:off x="8666347" y="5266688"/>
            <a:ext cx="4756898" cy="57956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en-US" sz="6400"/>
          </a:p>
        </p:txBody>
      </p:sp>
      <p:sp>
        <p:nvSpPr>
          <p:cNvPr id="16" name="Rectangle 15">
            <a:extLst>
              <a:ext uri="{FF2B5EF4-FFF2-40B4-BE49-F238E27FC236}">
                <a16:creationId xmlns:a16="http://schemas.microsoft.com/office/drawing/2014/main" id="{48A79D8E-1F83-47D9-A836-E8B7155BCF6B}"/>
              </a:ext>
            </a:extLst>
          </p:cNvPr>
          <p:cNvSpPr/>
          <p:nvPr/>
        </p:nvSpPr>
        <p:spPr>
          <a:xfrm>
            <a:off x="13423245" y="5266004"/>
            <a:ext cx="4746814" cy="57956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en-US" sz="6400"/>
          </a:p>
        </p:txBody>
      </p:sp>
      <p:sp>
        <p:nvSpPr>
          <p:cNvPr id="17" name="Rectangle 16">
            <a:extLst>
              <a:ext uri="{FF2B5EF4-FFF2-40B4-BE49-F238E27FC236}">
                <a16:creationId xmlns:a16="http://schemas.microsoft.com/office/drawing/2014/main" id="{152FB94A-EA06-433B-B315-B89C6F85FA95}"/>
              </a:ext>
            </a:extLst>
          </p:cNvPr>
          <p:cNvSpPr/>
          <p:nvPr/>
        </p:nvSpPr>
        <p:spPr>
          <a:xfrm>
            <a:off x="8662989" y="5266004"/>
            <a:ext cx="9507070" cy="28858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en-US" sz="6400"/>
          </a:p>
        </p:txBody>
      </p:sp>
      <p:sp>
        <p:nvSpPr>
          <p:cNvPr id="19" name="TextBox 18">
            <a:extLst>
              <a:ext uri="{FF2B5EF4-FFF2-40B4-BE49-F238E27FC236}">
                <a16:creationId xmlns:a16="http://schemas.microsoft.com/office/drawing/2014/main" id="{08C27DA8-036A-4E6B-ACEF-279E35DCA110}"/>
              </a:ext>
            </a:extLst>
          </p:cNvPr>
          <p:cNvSpPr txBox="1"/>
          <p:nvPr/>
        </p:nvSpPr>
        <p:spPr>
          <a:xfrm>
            <a:off x="4774003" y="4136520"/>
            <a:ext cx="3780202" cy="1077218"/>
          </a:xfrm>
          <a:prstGeom prst="rect">
            <a:avLst/>
          </a:prstGeom>
          <a:noFill/>
        </p:spPr>
        <p:txBody>
          <a:bodyPr wrap="none" rtlCol="0">
            <a:spAutoFit/>
          </a:bodyPr>
          <a:lstStyle/>
          <a:p>
            <a:r>
              <a:rPr lang="en-US" dirty="0"/>
              <a:t>Things where you </a:t>
            </a:r>
          </a:p>
          <a:p>
            <a:r>
              <a:rPr lang="en-US" dirty="0"/>
              <a:t>can land a boat</a:t>
            </a:r>
          </a:p>
        </p:txBody>
      </p:sp>
      <p:sp>
        <p:nvSpPr>
          <p:cNvPr id="20" name="Rectangle 19">
            <a:extLst>
              <a:ext uri="{FF2B5EF4-FFF2-40B4-BE49-F238E27FC236}">
                <a16:creationId xmlns:a16="http://schemas.microsoft.com/office/drawing/2014/main" id="{C3ACAA54-F6F5-448D-A370-03ED8BF40903}"/>
              </a:ext>
            </a:extLst>
          </p:cNvPr>
          <p:cNvSpPr/>
          <p:nvPr/>
        </p:nvSpPr>
        <p:spPr>
          <a:xfrm>
            <a:off x="4807042" y="4208575"/>
            <a:ext cx="14603504" cy="749857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en-US" sz="6400"/>
          </a:p>
        </p:txBody>
      </p:sp>
      <p:sp>
        <p:nvSpPr>
          <p:cNvPr id="4" name="Slide Number Placeholder 3">
            <a:extLst>
              <a:ext uri="{FF2B5EF4-FFF2-40B4-BE49-F238E27FC236}">
                <a16:creationId xmlns:a16="http://schemas.microsoft.com/office/drawing/2014/main" id="{C4B68969-90E3-4C5F-B0AE-2D68EC60AA12}"/>
              </a:ext>
            </a:extLst>
          </p:cNvPr>
          <p:cNvSpPr>
            <a:spLocks noGrp="1"/>
          </p:cNvSpPr>
          <p:nvPr>
            <p:ph type="sldNum" sz="quarter" idx="12"/>
          </p:nvPr>
        </p:nvSpPr>
        <p:spPr/>
        <p:txBody>
          <a:bodyPr/>
          <a:lstStyle/>
          <a:p>
            <a:pPr>
              <a:defRPr/>
            </a:pPr>
            <a:fld id="{A8F77ACA-F70E-FC48-8F8E-3B3052250F48}" type="slidenum">
              <a:rPr lang="en-US" smtClean="0"/>
              <a:pPr>
                <a:defRPr/>
              </a:pPr>
              <a:t>67</a:t>
            </a:fld>
            <a:endParaRPr lang="en-US"/>
          </a:p>
        </p:txBody>
      </p:sp>
    </p:spTree>
    <p:extLst>
      <p:ext uri="{BB962C8B-B14F-4D97-AF65-F5344CB8AC3E}">
        <p14:creationId xmlns:p14="http://schemas.microsoft.com/office/powerpoint/2010/main" val="5365308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AE049-0558-4B5B-BFE9-6A0846A21C9F}"/>
              </a:ext>
            </a:extLst>
          </p:cNvPr>
          <p:cNvSpPr>
            <a:spLocks noGrp="1"/>
          </p:cNvSpPr>
          <p:nvPr>
            <p:ph type="title"/>
          </p:nvPr>
        </p:nvSpPr>
        <p:spPr/>
        <p:txBody>
          <a:bodyPr/>
          <a:lstStyle/>
          <a:p>
            <a:r>
              <a:rPr lang="en-US" dirty="0"/>
              <a:t>But are these all the Things?</a:t>
            </a:r>
          </a:p>
        </p:txBody>
      </p:sp>
      <p:sp>
        <p:nvSpPr>
          <p:cNvPr id="3" name="Content Placeholder 2">
            <a:extLst>
              <a:ext uri="{FF2B5EF4-FFF2-40B4-BE49-F238E27FC236}">
                <a16:creationId xmlns:a16="http://schemas.microsoft.com/office/drawing/2014/main" id="{842FF64C-4F4F-4EF2-A276-C65DB64DBF6B}"/>
              </a:ext>
            </a:extLst>
          </p:cNvPr>
          <p:cNvSpPr>
            <a:spLocks noGrp="1"/>
          </p:cNvSpPr>
          <p:nvPr>
            <p:ph idx="1"/>
          </p:nvPr>
        </p:nvSpPr>
        <p:spPr/>
        <p:txBody>
          <a:bodyPr/>
          <a:lstStyle/>
          <a:p>
            <a:r>
              <a:rPr lang="en-US" dirty="0"/>
              <a:t>For a give class of things, the sub-classes may:</a:t>
            </a:r>
          </a:p>
          <a:p>
            <a:pPr lvl="1"/>
            <a:r>
              <a:rPr lang="en-US" dirty="0"/>
              <a:t>Be disjoint: a member of any one is not a member of the others</a:t>
            </a:r>
          </a:p>
          <a:p>
            <a:pPr lvl="1"/>
            <a:r>
              <a:rPr lang="en-US" dirty="0"/>
              <a:t>Be complete: all the members of the parent class are somewhere among the sub-classes</a:t>
            </a:r>
          </a:p>
          <a:p>
            <a:pPr lvl="0"/>
            <a:r>
              <a:rPr lang="en-US" dirty="0"/>
              <a:t>Given our class of Landing Facility, have we identified all 4?</a:t>
            </a:r>
          </a:p>
          <a:p>
            <a:pPr lvl="0"/>
            <a:r>
              <a:rPr lang="en-US" dirty="0"/>
              <a:t>What about pontoons?</a:t>
            </a:r>
          </a:p>
        </p:txBody>
      </p:sp>
      <p:sp>
        <p:nvSpPr>
          <p:cNvPr id="5" name="Slide Number Placeholder 4">
            <a:extLst>
              <a:ext uri="{FF2B5EF4-FFF2-40B4-BE49-F238E27FC236}">
                <a16:creationId xmlns:a16="http://schemas.microsoft.com/office/drawing/2014/main" id="{5297DB46-856A-42B9-BBE0-0F32823AB0AD}"/>
              </a:ext>
            </a:extLst>
          </p:cNvPr>
          <p:cNvSpPr>
            <a:spLocks noGrp="1"/>
          </p:cNvSpPr>
          <p:nvPr>
            <p:ph type="sldNum" sz="quarter" idx="12"/>
          </p:nvPr>
        </p:nvSpPr>
        <p:spPr/>
        <p:txBody>
          <a:bodyPr/>
          <a:lstStyle/>
          <a:p>
            <a:pPr>
              <a:defRPr/>
            </a:pPr>
            <a:fld id="{A8F77ACA-F70E-FC48-8F8E-3B3052250F48}" type="slidenum">
              <a:rPr lang="en-US" smtClean="0"/>
              <a:pPr>
                <a:defRPr/>
              </a:pPr>
              <a:t>68</a:t>
            </a:fld>
            <a:endParaRPr lang="en-US"/>
          </a:p>
        </p:txBody>
      </p:sp>
    </p:spTree>
    <p:extLst>
      <p:ext uri="{BB962C8B-B14F-4D97-AF65-F5344CB8AC3E}">
        <p14:creationId xmlns:p14="http://schemas.microsoft.com/office/powerpoint/2010/main" val="6771833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B6762AE-7AC2-4565-996F-B817834AFE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2033" y="1714500"/>
            <a:ext cx="14999938" cy="10287000"/>
          </a:xfrm>
          <a:prstGeom prst="rect">
            <a:avLst/>
          </a:prstGeom>
        </p:spPr>
      </p:pic>
      <p:sp>
        <p:nvSpPr>
          <p:cNvPr id="2" name="Title 1">
            <a:extLst>
              <a:ext uri="{FF2B5EF4-FFF2-40B4-BE49-F238E27FC236}">
                <a16:creationId xmlns:a16="http://schemas.microsoft.com/office/drawing/2014/main" id="{8ADAC889-32D4-4C49-BF3A-EE61D95E8ACC}"/>
              </a:ext>
            </a:extLst>
          </p:cNvPr>
          <p:cNvSpPr>
            <a:spLocks noGrp="1"/>
          </p:cNvSpPr>
          <p:nvPr>
            <p:ph type="title"/>
          </p:nvPr>
        </p:nvSpPr>
        <p:spPr>
          <a:xfrm>
            <a:off x="7966261" y="1"/>
            <a:ext cx="8451478" cy="1650906"/>
          </a:xfrm>
        </p:spPr>
        <p:txBody>
          <a:bodyPr>
            <a:normAutofit/>
          </a:bodyPr>
          <a:lstStyle/>
          <a:p>
            <a:r>
              <a:rPr lang="en-US" sz="6000" dirty="0"/>
              <a:t>What About Pontoon?</a:t>
            </a:r>
          </a:p>
        </p:txBody>
      </p:sp>
      <p:sp>
        <p:nvSpPr>
          <p:cNvPr id="6" name="Oval 5">
            <a:extLst>
              <a:ext uri="{FF2B5EF4-FFF2-40B4-BE49-F238E27FC236}">
                <a16:creationId xmlns:a16="http://schemas.microsoft.com/office/drawing/2014/main" id="{CA5F4B80-4537-47BA-B3BC-B23870234798}"/>
              </a:ext>
            </a:extLst>
          </p:cNvPr>
          <p:cNvSpPr/>
          <p:nvPr/>
        </p:nvSpPr>
        <p:spPr>
          <a:xfrm>
            <a:off x="12992091" y="10982886"/>
            <a:ext cx="1845610" cy="9379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en-US" sz="6400"/>
          </a:p>
        </p:txBody>
      </p:sp>
      <p:sp>
        <p:nvSpPr>
          <p:cNvPr id="7" name="TextBox 6">
            <a:extLst>
              <a:ext uri="{FF2B5EF4-FFF2-40B4-BE49-F238E27FC236}">
                <a16:creationId xmlns:a16="http://schemas.microsoft.com/office/drawing/2014/main" id="{E66752F5-DE0E-4889-A77C-E889BD438A2B}"/>
              </a:ext>
            </a:extLst>
          </p:cNvPr>
          <p:cNvSpPr txBox="1"/>
          <p:nvPr/>
        </p:nvSpPr>
        <p:spPr>
          <a:xfrm>
            <a:off x="14880536" y="10779872"/>
            <a:ext cx="607859" cy="923330"/>
          </a:xfrm>
          <a:prstGeom prst="rect">
            <a:avLst/>
          </a:prstGeom>
          <a:noFill/>
        </p:spPr>
        <p:txBody>
          <a:bodyPr wrap="none" rtlCol="0">
            <a:spAutoFit/>
          </a:bodyPr>
          <a:lstStyle/>
          <a:p>
            <a:r>
              <a:rPr lang="en-US" sz="5400" dirty="0">
                <a:solidFill>
                  <a:srgbClr val="FF0000"/>
                </a:solidFill>
              </a:rPr>
              <a:t>?</a:t>
            </a:r>
            <a:endParaRPr lang="en-US" sz="6400" dirty="0">
              <a:solidFill>
                <a:srgbClr val="FF0000"/>
              </a:solidFill>
            </a:endParaRPr>
          </a:p>
        </p:txBody>
      </p:sp>
      <p:sp>
        <p:nvSpPr>
          <p:cNvPr id="4" name="Slide Number Placeholder 3">
            <a:extLst>
              <a:ext uri="{FF2B5EF4-FFF2-40B4-BE49-F238E27FC236}">
                <a16:creationId xmlns:a16="http://schemas.microsoft.com/office/drawing/2014/main" id="{B7796014-2A8C-4463-A4F2-22DF5DC83FEF}"/>
              </a:ext>
            </a:extLst>
          </p:cNvPr>
          <p:cNvSpPr>
            <a:spLocks noGrp="1"/>
          </p:cNvSpPr>
          <p:nvPr>
            <p:ph type="sldNum" sz="quarter" idx="12"/>
          </p:nvPr>
        </p:nvSpPr>
        <p:spPr/>
        <p:txBody>
          <a:bodyPr/>
          <a:lstStyle/>
          <a:p>
            <a:pPr>
              <a:defRPr/>
            </a:pPr>
            <a:fld id="{A8F77ACA-F70E-FC48-8F8E-3B3052250F48}" type="slidenum">
              <a:rPr lang="en-US" smtClean="0"/>
              <a:pPr>
                <a:defRPr/>
              </a:pPr>
              <a:t>69</a:t>
            </a:fld>
            <a:endParaRPr lang="en-US"/>
          </a:p>
        </p:txBody>
      </p:sp>
    </p:spTree>
    <p:extLst>
      <p:ext uri="{BB962C8B-B14F-4D97-AF65-F5344CB8AC3E}">
        <p14:creationId xmlns:p14="http://schemas.microsoft.com/office/powerpoint/2010/main" val="3826589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260F6-56AF-4C2C-A069-FD511A4A1293}"/>
              </a:ext>
            </a:extLst>
          </p:cNvPr>
          <p:cNvSpPr>
            <a:spLocks noGrp="1"/>
          </p:cNvSpPr>
          <p:nvPr>
            <p:ph type="title"/>
          </p:nvPr>
        </p:nvSpPr>
        <p:spPr/>
        <p:txBody>
          <a:bodyPr/>
          <a:lstStyle/>
          <a:p>
            <a:r>
              <a:rPr lang="en-US" dirty="0"/>
              <a:t>Concepts not Words</a:t>
            </a:r>
          </a:p>
        </p:txBody>
      </p:sp>
      <p:sp>
        <p:nvSpPr>
          <p:cNvPr id="3" name="Content Placeholder 2">
            <a:extLst>
              <a:ext uri="{FF2B5EF4-FFF2-40B4-BE49-F238E27FC236}">
                <a16:creationId xmlns:a16="http://schemas.microsoft.com/office/drawing/2014/main" id="{FAB9E9FA-B351-4FB4-9486-55031209C8B0}"/>
              </a:ext>
            </a:extLst>
          </p:cNvPr>
          <p:cNvSpPr>
            <a:spLocks noGrp="1"/>
          </p:cNvSpPr>
          <p:nvPr>
            <p:ph idx="1"/>
          </p:nvPr>
        </p:nvSpPr>
        <p:spPr/>
        <p:txBody>
          <a:bodyPr/>
          <a:lstStyle/>
          <a:p>
            <a:pPr latinLnBrk="0"/>
            <a:r>
              <a:rPr lang="en-US" sz="6000" b="0" i="0" spc="0" baseline="0" dirty="0">
                <a:ln>
                  <a:noFill/>
                </a:ln>
                <a:solidFill>
                  <a:srgbClr val="000000"/>
                </a:solidFill>
                <a:effectLst/>
                <a:latin typeface="3ds"/>
                <a:ea typeface="3ds"/>
                <a:cs typeface="3ds"/>
              </a:rPr>
              <a:t>I know what a </a:t>
            </a:r>
            <a:r>
              <a:rPr lang="en-US" sz="6000" b="0" i="0" spc="0" baseline="0" dirty="0" err="1">
                <a:ln>
                  <a:noFill/>
                </a:ln>
                <a:solidFill>
                  <a:srgbClr val="000000"/>
                </a:solidFill>
                <a:effectLst/>
                <a:latin typeface="3ds"/>
                <a:ea typeface="3ds"/>
                <a:cs typeface="3ds"/>
              </a:rPr>
              <a:t>radcreuz</a:t>
            </a:r>
            <a:r>
              <a:rPr lang="en-US" sz="6000" b="0" i="0" spc="0" baseline="0" dirty="0">
                <a:ln>
                  <a:noFill/>
                </a:ln>
                <a:solidFill>
                  <a:srgbClr val="000000"/>
                </a:solidFill>
                <a:effectLst/>
                <a:latin typeface="3ds"/>
                <a:ea typeface="3ds"/>
                <a:cs typeface="3ds"/>
              </a:rPr>
              <a:t> is (I bought it)</a:t>
            </a:r>
            <a:endParaRPr lang="en-US" sz="6000" dirty="0">
              <a:effectLst/>
            </a:endParaRPr>
          </a:p>
          <a:p>
            <a:pPr latinLnBrk="0"/>
            <a:r>
              <a:rPr lang="en-US" sz="6000" b="0" i="0" spc="0" baseline="0" dirty="0">
                <a:ln>
                  <a:noFill/>
                </a:ln>
                <a:solidFill>
                  <a:srgbClr val="000000"/>
                </a:solidFill>
                <a:effectLst/>
                <a:latin typeface="3ds"/>
                <a:ea typeface="3ds"/>
                <a:cs typeface="3ds"/>
              </a:rPr>
              <a:t>I never found and English word for it</a:t>
            </a:r>
            <a:endParaRPr lang="en-US" dirty="0">
              <a:effectLst/>
            </a:endParaRPr>
          </a:p>
          <a:p>
            <a:pPr lvl="1" latinLnBrk="0"/>
            <a:r>
              <a:rPr lang="en-US" sz="6000" b="0" i="0" spc="0" baseline="0" dirty="0">
                <a:ln>
                  <a:noFill/>
                </a:ln>
                <a:solidFill>
                  <a:srgbClr val="000000"/>
                </a:solidFill>
                <a:effectLst/>
                <a:latin typeface="3ds"/>
                <a:ea typeface="3ds"/>
                <a:cs typeface="3ds"/>
              </a:rPr>
              <a:t>I never needed to</a:t>
            </a:r>
            <a:endParaRPr lang="en-US" dirty="0">
              <a:effectLst/>
            </a:endParaRPr>
          </a:p>
          <a:p>
            <a:pPr lvl="1" latinLnBrk="0"/>
            <a:r>
              <a:rPr lang="en-US" sz="6000" b="0" i="0" spc="0" baseline="0" dirty="0">
                <a:ln>
                  <a:noFill/>
                </a:ln>
                <a:solidFill>
                  <a:srgbClr val="000000"/>
                </a:solidFill>
                <a:effectLst/>
                <a:latin typeface="3ds"/>
                <a:ea typeface="3ds"/>
                <a:cs typeface="3ds"/>
              </a:rPr>
              <a:t>Actually there isn’t one</a:t>
            </a:r>
            <a:endParaRPr lang="en-US" dirty="0">
              <a:effectLst/>
            </a:endParaRPr>
          </a:p>
          <a:p>
            <a:pPr lvl="1" latinLnBrk="0"/>
            <a:r>
              <a:rPr lang="en-US" sz="6000" b="0" i="0" spc="0" baseline="0" dirty="0">
                <a:ln>
                  <a:noFill/>
                </a:ln>
                <a:solidFill>
                  <a:srgbClr val="000000"/>
                </a:solidFill>
                <a:effectLst/>
                <a:latin typeface="3ds"/>
                <a:ea typeface="3ds"/>
                <a:cs typeface="3ds"/>
              </a:rPr>
              <a:t>Only qualified names for more general categories of wheel wrench</a:t>
            </a:r>
            <a:endParaRPr lang="en-US" dirty="0">
              <a:effectLst/>
            </a:endParaRPr>
          </a:p>
          <a:p>
            <a:pPr latinLnBrk="0"/>
            <a:r>
              <a:rPr lang="en-US" sz="6000" b="0" i="0" spc="0" baseline="0" dirty="0">
                <a:ln>
                  <a:noFill/>
                </a:ln>
                <a:solidFill>
                  <a:srgbClr val="000000"/>
                </a:solidFill>
                <a:effectLst/>
                <a:latin typeface="3ds"/>
                <a:ea typeface="3ds"/>
                <a:cs typeface="3ds"/>
              </a:rPr>
              <a:t>I did not need the word to change a wheel</a:t>
            </a:r>
            <a:endParaRPr lang="en-US" dirty="0">
              <a:effectLst/>
            </a:endParaRPr>
          </a:p>
          <a:p>
            <a:endParaRPr lang="en-US" dirty="0"/>
          </a:p>
        </p:txBody>
      </p:sp>
      <p:sp>
        <p:nvSpPr>
          <p:cNvPr id="5" name="Slide Number Placeholder 4">
            <a:extLst>
              <a:ext uri="{FF2B5EF4-FFF2-40B4-BE49-F238E27FC236}">
                <a16:creationId xmlns:a16="http://schemas.microsoft.com/office/drawing/2014/main" id="{A2908B89-8B74-45A2-B59D-60B5DD126564}"/>
              </a:ext>
            </a:extLst>
          </p:cNvPr>
          <p:cNvSpPr>
            <a:spLocks noGrp="1"/>
          </p:cNvSpPr>
          <p:nvPr>
            <p:ph type="sldNum" sz="quarter" idx="12"/>
          </p:nvPr>
        </p:nvSpPr>
        <p:spPr/>
        <p:txBody>
          <a:bodyPr/>
          <a:lstStyle/>
          <a:p>
            <a:pPr>
              <a:defRPr/>
            </a:pPr>
            <a:fld id="{A8F77ACA-F70E-FC48-8F8E-3B3052250F48}" type="slidenum">
              <a:rPr lang="en-US" smtClean="0"/>
              <a:pPr>
                <a:defRPr/>
              </a:pPr>
              <a:t>7</a:t>
            </a:fld>
            <a:endParaRPr lang="en-US"/>
          </a:p>
        </p:txBody>
      </p:sp>
    </p:spTree>
    <p:extLst>
      <p:ext uri="{BB962C8B-B14F-4D97-AF65-F5344CB8AC3E}">
        <p14:creationId xmlns:p14="http://schemas.microsoft.com/office/powerpoint/2010/main" val="27991907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ACC5E-9F56-4757-BB80-01F7A5ED0AA4}"/>
              </a:ext>
            </a:extLst>
          </p:cNvPr>
          <p:cNvSpPr>
            <a:spLocks noGrp="1"/>
          </p:cNvSpPr>
          <p:nvPr>
            <p:ph type="title"/>
          </p:nvPr>
        </p:nvSpPr>
        <p:spPr/>
        <p:txBody>
          <a:bodyPr/>
          <a:lstStyle/>
          <a:p>
            <a:r>
              <a:rPr lang="en-US" dirty="0"/>
              <a:t>Pontoons</a:t>
            </a:r>
          </a:p>
        </p:txBody>
      </p:sp>
      <p:pic>
        <p:nvPicPr>
          <p:cNvPr id="7" name="Picture 6" descr="A small boat in a body of water&#10;&#10;Description generated with very high confidence">
            <a:extLst>
              <a:ext uri="{FF2B5EF4-FFF2-40B4-BE49-F238E27FC236}">
                <a16:creationId xmlns:a16="http://schemas.microsoft.com/office/drawing/2014/main" id="{7DB98A50-B1C2-4FAD-B564-9BF0F1639A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8587" y="3753693"/>
            <a:ext cx="10266830" cy="7700122"/>
          </a:xfrm>
          <a:prstGeom prst="rect">
            <a:avLst/>
          </a:prstGeom>
        </p:spPr>
      </p:pic>
      <p:sp>
        <p:nvSpPr>
          <p:cNvPr id="4" name="Slide Number Placeholder 3">
            <a:extLst>
              <a:ext uri="{FF2B5EF4-FFF2-40B4-BE49-F238E27FC236}">
                <a16:creationId xmlns:a16="http://schemas.microsoft.com/office/drawing/2014/main" id="{1C1F83AF-21C9-4340-9469-F2519B9CA727}"/>
              </a:ext>
            </a:extLst>
          </p:cNvPr>
          <p:cNvSpPr>
            <a:spLocks noGrp="1"/>
          </p:cNvSpPr>
          <p:nvPr>
            <p:ph type="sldNum" sz="quarter" idx="12"/>
          </p:nvPr>
        </p:nvSpPr>
        <p:spPr/>
        <p:txBody>
          <a:bodyPr/>
          <a:lstStyle/>
          <a:p>
            <a:pPr>
              <a:defRPr/>
            </a:pPr>
            <a:fld id="{A8F77ACA-F70E-FC48-8F8E-3B3052250F48}" type="slidenum">
              <a:rPr lang="en-US" smtClean="0"/>
              <a:pPr>
                <a:defRPr/>
              </a:pPr>
              <a:t>70</a:t>
            </a:fld>
            <a:endParaRPr lang="en-US"/>
          </a:p>
        </p:txBody>
      </p:sp>
    </p:spTree>
    <p:extLst>
      <p:ext uri="{BB962C8B-B14F-4D97-AF65-F5344CB8AC3E}">
        <p14:creationId xmlns:p14="http://schemas.microsoft.com/office/powerpoint/2010/main" val="33504128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CD91E-EFC2-4F4A-9BB3-96436096FE9A}"/>
              </a:ext>
            </a:extLst>
          </p:cNvPr>
          <p:cNvSpPr>
            <a:spLocks noGrp="1"/>
          </p:cNvSpPr>
          <p:nvPr>
            <p:ph type="title"/>
          </p:nvPr>
        </p:nvSpPr>
        <p:spPr/>
        <p:txBody>
          <a:bodyPr/>
          <a:lstStyle/>
          <a:p>
            <a:r>
              <a:rPr lang="en-US" dirty="0"/>
              <a:t>Pontoon</a:t>
            </a:r>
          </a:p>
        </p:txBody>
      </p:sp>
      <p:sp>
        <p:nvSpPr>
          <p:cNvPr id="3" name="Content Placeholder 2">
            <a:extLst>
              <a:ext uri="{FF2B5EF4-FFF2-40B4-BE49-F238E27FC236}">
                <a16:creationId xmlns:a16="http://schemas.microsoft.com/office/drawing/2014/main" id="{305A4D15-CF60-4D04-8BC7-13D3E48D223D}"/>
              </a:ext>
            </a:extLst>
          </p:cNvPr>
          <p:cNvSpPr>
            <a:spLocks noGrp="1"/>
          </p:cNvSpPr>
          <p:nvPr>
            <p:ph idx="1"/>
          </p:nvPr>
        </p:nvSpPr>
        <p:spPr/>
        <p:txBody>
          <a:bodyPr/>
          <a:lstStyle/>
          <a:p>
            <a:r>
              <a:rPr lang="en-US" dirty="0"/>
              <a:t>One of those is a heteronym</a:t>
            </a:r>
          </a:p>
          <a:p>
            <a:r>
              <a:rPr lang="en-US" dirty="0"/>
              <a:t>The one we are interested in can also serve</a:t>
            </a:r>
            <a:r>
              <a:rPr lang="en-US" baseline="0" dirty="0"/>
              <a:t> as a landing stage</a:t>
            </a:r>
          </a:p>
          <a:p>
            <a:r>
              <a:rPr lang="en-US" baseline="0" dirty="0"/>
              <a:t>In the Venn Diagram:</a:t>
            </a:r>
          </a:p>
          <a:p>
            <a:pPr lvl="1"/>
            <a:r>
              <a:rPr lang="en-US" dirty="0"/>
              <a:t>It is a third construction</a:t>
            </a:r>
          </a:p>
          <a:p>
            <a:pPr lvl="1"/>
            <a:r>
              <a:rPr lang="en-US" dirty="0"/>
              <a:t>It</a:t>
            </a:r>
            <a:r>
              <a:rPr lang="en-US" baseline="0" dirty="0"/>
              <a:t> does not care if it is parallel or perpendicular</a:t>
            </a:r>
          </a:p>
          <a:p>
            <a:pPr lvl="0"/>
            <a:r>
              <a:rPr lang="en-US" baseline="0" dirty="0"/>
              <a:t>Meanwhile:</a:t>
            </a:r>
          </a:p>
          <a:p>
            <a:pPr lvl="1"/>
            <a:r>
              <a:rPr lang="en-US" baseline="0" dirty="0"/>
              <a:t>Pontoon (1) can be used as a landing</a:t>
            </a:r>
          </a:p>
        </p:txBody>
      </p:sp>
      <p:sp>
        <p:nvSpPr>
          <p:cNvPr id="5" name="Slide Number Placeholder 4">
            <a:extLst>
              <a:ext uri="{FF2B5EF4-FFF2-40B4-BE49-F238E27FC236}">
                <a16:creationId xmlns:a16="http://schemas.microsoft.com/office/drawing/2014/main" id="{2AA68664-2B05-4DDA-A860-BDB8BE062F19}"/>
              </a:ext>
            </a:extLst>
          </p:cNvPr>
          <p:cNvSpPr>
            <a:spLocks noGrp="1"/>
          </p:cNvSpPr>
          <p:nvPr>
            <p:ph type="sldNum" sz="quarter" idx="12"/>
          </p:nvPr>
        </p:nvSpPr>
        <p:spPr/>
        <p:txBody>
          <a:bodyPr/>
          <a:lstStyle/>
          <a:p>
            <a:pPr>
              <a:defRPr/>
            </a:pPr>
            <a:fld id="{A8F77ACA-F70E-FC48-8F8E-3B3052250F48}" type="slidenum">
              <a:rPr lang="en-US" smtClean="0"/>
              <a:pPr>
                <a:defRPr/>
              </a:pPr>
              <a:t>71</a:t>
            </a:fld>
            <a:endParaRPr lang="en-US"/>
          </a:p>
        </p:txBody>
      </p:sp>
    </p:spTree>
    <p:extLst>
      <p:ext uri="{BB962C8B-B14F-4D97-AF65-F5344CB8AC3E}">
        <p14:creationId xmlns:p14="http://schemas.microsoft.com/office/powerpoint/2010/main" val="29933590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map&#10;&#10;Description generated with high confidence">
            <a:extLst>
              <a:ext uri="{FF2B5EF4-FFF2-40B4-BE49-F238E27FC236}">
                <a16:creationId xmlns:a16="http://schemas.microsoft.com/office/drawing/2014/main" id="{632C064D-0BEE-4CEC-85C9-FA3F3851FF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0345" y="0"/>
            <a:ext cx="19873785" cy="13555884"/>
          </a:xfrm>
          <a:prstGeom prst="rect">
            <a:avLst/>
          </a:prstGeom>
        </p:spPr>
      </p:pic>
      <p:sp>
        <p:nvSpPr>
          <p:cNvPr id="2" name="Title 1">
            <a:extLst>
              <a:ext uri="{FF2B5EF4-FFF2-40B4-BE49-F238E27FC236}">
                <a16:creationId xmlns:a16="http://schemas.microsoft.com/office/drawing/2014/main" id="{F5026606-DA7C-4FAE-A85E-11185F57AF2F}"/>
              </a:ext>
            </a:extLst>
          </p:cNvPr>
          <p:cNvSpPr>
            <a:spLocks noGrp="1"/>
          </p:cNvSpPr>
          <p:nvPr>
            <p:ph type="title"/>
          </p:nvPr>
        </p:nvSpPr>
        <p:spPr>
          <a:xfrm>
            <a:off x="-1612509" y="464024"/>
            <a:ext cx="10085294" cy="1590394"/>
          </a:xfrm>
        </p:spPr>
        <p:txBody>
          <a:bodyPr>
            <a:normAutofit fontScale="90000"/>
          </a:bodyPr>
          <a:lstStyle/>
          <a:p>
            <a:r>
              <a:rPr lang="en-US" dirty="0"/>
              <a:t>Pontoons</a:t>
            </a:r>
          </a:p>
        </p:txBody>
      </p:sp>
      <p:sp>
        <p:nvSpPr>
          <p:cNvPr id="4" name="Slide Number Placeholder 3">
            <a:extLst>
              <a:ext uri="{FF2B5EF4-FFF2-40B4-BE49-F238E27FC236}">
                <a16:creationId xmlns:a16="http://schemas.microsoft.com/office/drawing/2014/main" id="{2169057E-4C9C-41A8-AA3B-EAEFE794D42B}"/>
              </a:ext>
            </a:extLst>
          </p:cNvPr>
          <p:cNvSpPr>
            <a:spLocks noGrp="1"/>
          </p:cNvSpPr>
          <p:nvPr>
            <p:ph type="sldNum" sz="quarter" idx="12"/>
          </p:nvPr>
        </p:nvSpPr>
        <p:spPr/>
        <p:txBody>
          <a:bodyPr/>
          <a:lstStyle/>
          <a:p>
            <a:pPr>
              <a:defRPr/>
            </a:pPr>
            <a:fld id="{A8F77ACA-F70E-FC48-8F8E-3B3052250F48}" type="slidenum">
              <a:rPr lang="en-US" smtClean="0"/>
              <a:pPr>
                <a:defRPr/>
              </a:pPr>
              <a:t>72</a:t>
            </a:fld>
            <a:endParaRPr lang="en-US"/>
          </a:p>
        </p:txBody>
      </p:sp>
    </p:spTree>
    <p:extLst>
      <p:ext uri="{BB962C8B-B14F-4D97-AF65-F5344CB8AC3E}">
        <p14:creationId xmlns:p14="http://schemas.microsoft.com/office/powerpoint/2010/main" val="1849612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9FC51-7C16-41A3-9C4B-DC608EE164F9}"/>
              </a:ext>
            </a:extLst>
          </p:cNvPr>
          <p:cNvSpPr>
            <a:spLocks noGrp="1"/>
          </p:cNvSpPr>
          <p:nvPr>
            <p:ph type="title"/>
          </p:nvPr>
        </p:nvSpPr>
        <p:spPr>
          <a:xfrm>
            <a:off x="4305300" y="1"/>
            <a:ext cx="15773400" cy="2242222"/>
          </a:xfrm>
        </p:spPr>
        <p:txBody>
          <a:bodyPr/>
          <a:lstStyle/>
          <a:p>
            <a:r>
              <a:rPr lang="en-US" sz="6600" dirty="0">
                <a:ea typeface="+mj-ea"/>
                <a:cs typeface="+mj-cs"/>
              </a:rPr>
              <a:t>Modified Venn Diagram with Pontoon</a:t>
            </a:r>
            <a:endParaRPr lang="en-US" dirty="0"/>
          </a:p>
        </p:txBody>
      </p:sp>
      <p:sp>
        <p:nvSpPr>
          <p:cNvPr id="7" name="TextBox 6">
            <a:extLst>
              <a:ext uri="{FF2B5EF4-FFF2-40B4-BE49-F238E27FC236}">
                <a16:creationId xmlns:a16="http://schemas.microsoft.com/office/drawing/2014/main" id="{D8CBE719-E29A-405B-83FA-0370CF43017C}"/>
              </a:ext>
            </a:extLst>
          </p:cNvPr>
          <p:cNvSpPr txBox="1"/>
          <p:nvPr/>
        </p:nvSpPr>
        <p:spPr>
          <a:xfrm>
            <a:off x="8062813" y="3775498"/>
            <a:ext cx="3233578" cy="1077218"/>
          </a:xfrm>
          <a:prstGeom prst="rect">
            <a:avLst/>
          </a:prstGeom>
          <a:noFill/>
        </p:spPr>
        <p:txBody>
          <a:bodyPr wrap="none" rtlCol="0">
            <a:spAutoFit/>
          </a:bodyPr>
          <a:lstStyle/>
          <a:p>
            <a:pPr algn="ctr"/>
            <a:r>
              <a:rPr lang="en-US" dirty="0"/>
              <a:t>Things that are </a:t>
            </a:r>
          </a:p>
          <a:p>
            <a:pPr algn="ctr"/>
            <a:r>
              <a:rPr lang="en-US" dirty="0"/>
              <a:t>solidly made</a:t>
            </a:r>
          </a:p>
        </p:txBody>
      </p:sp>
      <p:sp>
        <p:nvSpPr>
          <p:cNvPr id="8" name="TextBox 7">
            <a:extLst>
              <a:ext uri="{FF2B5EF4-FFF2-40B4-BE49-F238E27FC236}">
                <a16:creationId xmlns:a16="http://schemas.microsoft.com/office/drawing/2014/main" id="{F06CF4E5-853F-48BA-9115-B42BAF2673AF}"/>
              </a:ext>
            </a:extLst>
          </p:cNvPr>
          <p:cNvSpPr txBox="1"/>
          <p:nvPr/>
        </p:nvSpPr>
        <p:spPr>
          <a:xfrm>
            <a:off x="12461039" y="3788182"/>
            <a:ext cx="3233578" cy="1077218"/>
          </a:xfrm>
          <a:prstGeom prst="rect">
            <a:avLst/>
          </a:prstGeom>
          <a:noFill/>
        </p:spPr>
        <p:txBody>
          <a:bodyPr wrap="none" rtlCol="0">
            <a:spAutoFit/>
          </a:bodyPr>
          <a:lstStyle/>
          <a:p>
            <a:pPr algn="ctr"/>
            <a:r>
              <a:rPr lang="en-US" dirty="0"/>
              <a:t>Things that are </a:t>
            </a:r>
          </a:p>
          <a:p>
            <a:pPr algn="ctr"/>
            <a:r>
              <a:rPr lang="en-US" dirty="0"/>
              <a:t>open</a:t>
            </a:r>
          </a:p>
        </p:txBody>
      </p:sp>
      <p:sp>
        <p:nvSpPr>
          <p:cNvPr id="9" name="TextBox 8">
            <a:extLst>
              <a:ext uri="{FF2B5EF4-FFF2-40B4-BE49-F238E27FC236}">
                <a16:creationId xmlns:a16="http://schemas.microsoft.com/office/drawing/2014/main" id="{B5A223AF-E67A-4378-BB4E-CCA974EA6284}"/>
              </a:ext>
            </a:extLst>
          </p:cNvPr>
          <p:cNvSpPr txBox="1"/>
          <p:nvPr/>
        </p:nvSpPr>
        <p:spPr>
          <a:xfrm>
            <a:off x="4227304" y="5858354"/>
            <a:ext cx="3348994" cy="1077218"/>
          </a:xfrm>
          <a:prstGeom prst="rect">
            <a:avLst/>
          </a:prstGeom>
          <a:noFill/>
        </p:spPr>
        <p:txBody>
          <a:bodyPr wrap="none" rtlCol="0">
            <a:spAutoFit/>
          </a:bodyPr>
          <a:lstStyle/>
          <a:p>
            <a:pPr algn="r"/>
            <a:r>
              <a:rPr lang="en-US" dirty="0"/>
              <a:t>Things that are</a:t>
            </a:r>
          </a:p>
          <a:p>
            <a:pPr algn="r"/>
            <a:r>
              <a:rPr lang="en-US" dirty="0"/>
              <a:t>parallel to shore</a:t>
            </a:r>
          </a:p>
        </p:txBody>
      </p:sp>
      <p:sp>
        <p:nvSpPr>
          <p:cNvPr id="10" name="TextBox 9">
            <a:extLst>
              <a:ext uri="{FF2B5EF4-FFF2-40B4-BE49-F238E27FC236}">
                <a16:creationId xmlns:a16="http://schemas.microsoft.com/office/drawing/2014/main" id="{441B7D42-4267-4B43-8EF3-73B2E31716F9}"/>
              </a:ext>
            </a:extLst>
          </p:cNvPr>
          <p:cNvSpPr txBox="1"/>
          <p:nvPr/>
        </p:nvSpPr>
        <p:spPr>
          <a:xfrm>
            <a:off x="4228986" y="8635116"/>
            <a:ext cx="3348994" cy="1077218"/>
          </a:xfrm>
          <a:prstGeom prst="rect">
            <a:avLst/>
          </a:prstGeom>
          <a:noFill/>
        </p:spPr>
        <p:txBody>
          <a:bodyPr wrap="none" rtlCol="0">
            <a:spAutoFit/>
          </a:bodyPr>
          <a:lstStyle/>
          <a:p>
            <a:pPr algn="r"/>
            <a:r>
              <a:rPr lang="en-US" dirty="0"/>
              <a:t>Things not </a:t>
            </a:r>
          </a:p>
          <a:p>
            <a:pPr algn="r"/>
            <a:r>
              <a:rPr lang="en-US" dirty="0"/>
              <a:t>parallel to shore</a:t>
            </a:r>
          </a:p>
        </p:txBody>
      </p:sp>
      <p:sp>
        <p:nvSpPr>
          <p:cNvPr id="11" name="TextBox 10">
            <a:extLst>
              <a:ext uri="{FF2B5EF4-FFF2-40B4-BE49-F238E27FC236}">
                <a16:creationId xmlns:a16="http://schemas.microsoft.com/office/drawing/2014/main" id="{80C4F2D5-7ADC-416A-B988-A1BB991ED5E9}"/>
              </a:ext>
            </a:extLst>
          </p:cNvPr>
          <p:cNvSpPr txBox="1"/>
          <p:nvPr/>
        </p:nvSpPr>
        <p:spPr>
          <a:xfrm>
            <a:off x="12788622" y="8861248"/>
            <a:ext cx="2590240" cy="830997"/>
          </a:xfrm>
          <a:prstGeom prst="rect">
            <a:avLst/>
          </a:prstGeom>
          <a:noFill/>
        </p:spPr>
        <p:txBody>
          <a:bodyPr wrap="square" rtlCol="0">
            <a:spAutoFit/>
          </a:bodyPr>
          <a:lstStyle/>
          <a:p>
            <a:pPr algn="ctr"/>
            <a:r>
              <a:rPr lang="en-US" sz="4800" dirty="0"/>
              <a:t>Pier</a:t>
            </a:r>
          </a:p>
        </p:txBody>
      </p:sp>
      <p:sp>
        <p:nvSpPr>
          <p:cNvPr id="12" name="TextBox 11">
            <a:extLst>
              <a:ext uri="{FF2B5EF4-FFF2-40B4-BE49-F238E27FC236}">
                <a16:creationId xmlns:a16="http://schemas.microsoft.com/office/drawing/2014/main" id="{6464920F-88C3-4F20-94D3-FDB105AB8891}"/>
              </a:ext>
            </a:extLst>
          </p:cNvPr>
          <p:cNvSpPr txBox="1"/>
          <p:nvPr/>
        </p:nvSpPr>
        <p:spPr>
          <a:xfrm>
            <a:off x="8384480" y="8861248"/>
            <a:ext cx="2590240" cy="830997"/>
          </a:xfrm>
          <a:prstGeom prst="rect">
            <a:avLst/>
          </a:prstGeom>
          <a:noFill/>
        </p:spPr>
        <p:txBody>
          <a:bodyPr wrap="square" rtlCol="0">
            <a:spAutoFit/>
          </a:bodyPr>
          <a:lstStyle/>
          <a:p>
            <a:pPr algn="ctr"/>
            <a:r>
              <a:rPr lang="en-US" sz="4800" dirty="0"/>
              <a:t>Jetty</a:t>
            </a:r>
          </a:p>
        </p:txBody>
      </p:sp>
      <p:sp>
        <p:nvSpPr>
          <p:cNvPr id="13" name="TextBox 12">
            <a:extLst>
              <a:ext uri="{FF2B5EF4-FFF2-40B4-BE49-F238E27FC236}">
                <a16:creationId xmlns:a16="http://schemas.microsoft.com/office/drawing/2014/main" id="{6F938743-FD39-4D1C-80FB-7162C9D2A521}"/>
              </a:ext>
            </a:extLst>
          </p:cNvPr>
          <p:cNvSpPr txBox="1"/>
          <p:nvPr/>
        </p:nvSpPr>
        <p:spPr>
          <a:xfrm>
            <a:off x="8384480" y="5885636"/>
            <a:ext cx="2590240" cy="830997"/>
          </a:xfrm>
          <a:prstGeom prst="rect">
            <a:avLst/>
          </a:prstGeom>
          <a:noFill/>
        </p:spPr>
        <p:txBody>
          <a:bodyPr wrap="square" rtlCol="0">
            <a:spAutoFit/>
          </a:bodyPr>
          <a:lstStyle/>
          <a:p>
            <a:pPr algn="ctr"/>
            <a:r>
              <a:rPr lang="en-US" sz="4800" dirty="0"/>
              <a:t>Quay</a:t>
            </a:r>
          </a:p>
        </p:txBody>
      </p:sp>
      <p:sp>
        <p:nvSpPr>
          <p:cNvPr id="14" name="TextBox 13">
            <a:extLst>
              <a:ext uri="{FF2B5EF4-FFF2-40B4-BE49-F238E27FC236}">
                <a16:creationId xmlns:a16="http://schemas.microsoft.com/office/drawing/2014/main" id="{CE6D0D55-DE26-4CE8-B5B3-391C5D201935}"/>
              </a:ext>
            </a:extLst>
          </p:cNvPr>
          <p:cNvSpPr txBox="1"/>
          <p:nvPr/>
        </p:nvSpPr>
        <p:spPr>
          <a:xfrm>
            <a:off x="12788624" y="5904522"/>
            <a:ext cx="2590240" cy="830997"/>
          </a:xfrm>
          <a:prstGeom prst="rect">
            <a:avLst/>
          </a:prstGeom>
          <a:noFill/>
        </p:spPr>
        <p:txBody>
          <a:bodyPr wrap="square" rtlCol="0">
            <a:spAutoFit/>
          </a:bodyPr>
          <a:lstStyle/>
          <a:p>
            <a:pPr algn="ctr"/>
            <a:r>
              <a:rPr lang="en-US" sz="4800" dirty="0"/>
              <a:t>Wharf</a:t>
            </a:r>
          </a:p>
        </p:txBody>
      </p:sp>
      <p:sp>
        <p:nvSpPr>
          <p:cNvPr id="15" name="Rectangle 14">
            <a:extLst>
              <a:ext uri="{FF2B5EF4-FFF2-40B4-BE49-F238E27FC236}">
                <a16:creationId xmlns:a16="http://schemas.microsoft.com/office/drawing/2014/main" id="{513DB4E3-A639-4157-B4A6-939FE953223B}"/>
              </a:ext>
            </a:extLst>
          </p:cNvPr>
          <p:cNvSpPr/>
          <p:nvPr/>
        </p:nvSpPr>
        <p:spPr>
          <a:xfrm>
            <a:off x="7579659" y="4881966"/>
            <a:ext cx="4208290" cy="57956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en-US" sz="6400"/>
          </a:p>
        </p:txBody>
      </p:sp>
      <p:sp>
        <p:nvSpPr>
          <p:cNvPr id="16" name="Rectangle 15">
            <a:extLst>
              <a:ext uri="{FF2B5EF4-FFF2-40B4-BE49-F238E27FC236}">
                <a16:creationId xmlns:a16="http://schemas.microsoft.com/office/drawing/2014/main" id="{48A79D8E-1F83-47D9-A836-E8B7155BCF6B}"/>
              </a:ext>
            </a:extLst>
          </p:cNvPr>
          <p:cNvSpPr/>
          <p:nvPr/>
        </p:nvSpPr>
        <p:spPr>
          <a:xfrm>
            <a:off x="11787950" y="4881282"/>
            <a:ext cx="4591588" cy="57956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en-US" sz="6400"/>
          </a:p>
        </p:txBody>
      </p:sp>
      <p:sp>
        <p:nvSpPr>
          <p:cNvPr id="17" name="Rectangle 16">
            <a:extLst>
              <a:ext uri="{FF2B5EF4-FFF2-40B4-BE49-F238E27FC236}">
                <a16:creationId xmlns:a16="http://schemas.microsoft.com/office/drawing/2014/main" id="{152FB94A-EA06-433B-B315-B89C6F85FA95}"/>
              </a:ext>
            </a:extLst>
          </p:cNvPr>
          <p:cNvSpPr/>
          <p:nvPr/>
        </p:nvSpPr>
        <p:spPr>
          <a:xfrm>
            <a:off x="7576299" y="4881282"/>
            <a:ext cx="12502402" cy="28858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en-US" sz="6400"/>
          </a:p>
        </p:txBody>
      </p:sp>
      <p:sp>
        <p:nvSpPr>
          <p:cNvPr id="19" name="TextBox 18">
            <a:extLst>
              <a:ext uri="{FF2B5EF4-FFF2-40B4-BE49-F238E27FC236}">
                <a16:creationId xmlns:a16="http://schemas.microsoft.com/office/drawing/2014/main" id="{08C27DA8-036A-4E6B-ACEF-279E35DCA110}"/>
              </a:ext>
            </a:extLst>
          </p:cNvPr>
          <p:cNvSpPr txBox="1"/>
          <p:nvPr/>
        </p:nvSpPr>
        <p:spPr>
          <a:xfrm>
            <a:off x="4275007" y="3835092"/>
            <a:ext cx="3780202" cy="1077218"/>
          </a:xfrm>
          <a:prstGeom prst="rect">
            <a:avLst/>
          </a:prstGeom>
          <a:noFill/>
        </p:spPr>
        <p:txBody>
          <a:bodyPr wrap="none" rtlCol="0">
            <a:spAutoFit/>
          </a:bodyPr>
          <a:lstStyle/>
          <a:p>
            <a:r>
              <a:rPr lang="en-US" dirty="0"/>
              <a:t>Things where you </a:t>
            </a:r>
          </a:p>
          <a:p>
            <a:r>
              <a:rPr lang="en-US" dirty="0"/>
              <a:t>can land a boat</a:t>
            </a:r>
          </a:p>
        </p:txBody>
      </p:sp>
      <p:sp>
        <p:nvSpPr>
          <p:cNvPr id="20" name="Rectangle 19">
            <a:extLst>
              <a:ext uri="{FF2B5EF4-FFF2-40B4-BE49-F238E27FC236}">
                <a16:creationId xmlns:a16="http://schemas.microsoft.com/office/drawing/2014/main" id="{C3ACAA54-F6F5-448D-A370-03ED8BF40903}"/>
              </a:ext>
            </a:extLst>
          </p:cNvPr>
          <p:cNvSpPr/>
          <p:nvPr/>
        </p:nvSpPr>
        <p:spPr>
          <a:xfrm>
            <a:off x="4305301" y="3823853"/>
            <a:ext cx="16376074" cy="880293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en-US" sz="6400"/>
          </a:p>
        </p:txBody>
      </p:sp>
      <p:sp>
        <p:nvSpPr>
          <p:cNvPr id="18" name="Rectangle 17">
            <a:extLst>
              <a:ext uri="{FF2B5EF4-FFF2-40B4-BE49-F238E27FC236}">
                <a16:creationId xmlns:a16="http://schemas.microsoft.com/office/drawing/2014/main" id="{2FEE93C7-4200-4D08-9629-89A6251A370E}"/>
              </a:ext>
            </a:extLst>
          </p:cNvPr>
          <p:cNvSpPr/>
          <p:nvPr/>
        </p:nvSpPr>
        <p:spPr>
          <a:xfrm>
            <a:off x="7576299" y="7765065"/>
            <a:ext cx="12502402" cy="291679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en-US" sz="6400"/>
          </a:p>
        </p:txBody>
      </p:sp>
      <p:sp>
        <p:nvSpPr>
          <p:cNvPr id="21" name="TextBox 20">
            <a:extLst>
              <a:ext uri="{FF2B5EF4-FFF2-40B4-BE49-F238E27FC236}">
                <a16:creationId xmlns:a16="http://schemas.microsoft.com/office/drawing/2014/main" id="{C1080FE9-A857-41E7-A833-391258797FD7}"/>
              </a:ext>
            </a:extLst>
          </p:cNvPr>
          <p:cNvSpPr txBox="1"/>
          <p:nvPr/>
        </p:nvSpPr>
        <p:spPr>
          <a:xfrm>
            <a:off x="16479801" y="3786791"/>
            <a:ext cx="3368230" cy="584775"/>
          </a:xfrm>
          <a:prstGeom prst="rect">
            <a:avLst/>
          </a:prstGeom>
          <a:noFill/>
        </p:spPr>
        <p:txBody>
          <a:bodyPr wrap="none" rtlCol="0">
            <a:spAutoFit/>
          </a:bodyPr>
          <a:lstStyle/>
          <a:p>
            <a:pPr algn="ctr"/>
            <a:r>
              <a:rPr lang="en-US" dirty="0"/>
              <a:t>Things that float</a:t>
            </a:r>
          </a:p>
        </p:txBody>
      </p:sp>
      <p:sp>
        <p:nvSpPr>
          <p:cNvPr id="22" name="TextBox 21">
            <a:extLst>
              <a:ext uri="{FF2B5EF4-FFF2-40B4-BE49-F238E27FC236}">
                <a16:creationId xmlns:a16="http://schemas.microsoft.com/office/drawing/2014/main" id="{92DCEA5B-D8CF-42C2-9230-4682BC9C96EB}"/>
              </a:ext>
            </a:extLst>
          </p:cNvPr>
          <p:cNvSpPr txBox="1"/>
          <p:nvPr/>
        </p:nvSpPr>
        <p:spPr>
          <a:xfrm rot="5400000">
            <a:off x="16781461" y="7387327"/>
            <a:ext cx="3017794" cy="830997"/>
          </a:xfrm>
          <a:prstGeom prst="rect">
            <a:avLst/>
          </a:prstGeom>
          <a:noFill/>
        </p:spPr>
        <p:txBody>
          <a:bodyPr wrap="square" rtlCol="0">
            <a:spAutoFit/>
          </a:bodyPr>
          <a:lstStyle/>
          <a:p>
            <a:pPr algn="ctr"/>
            <a:r>
              <a:rPr lang="en-US" sz="4800" dirty="0"/>
              <a:t>Pontoon</a:t>
            </a:r>
          </a:p>
        </p:txBody>
      </p:sp>
      <p:sp>
        <p:nvSpPr>
          <p:cNvPr id="23" name="Rectangle 22">
            <a:extLst>
              <a:ext uri="{FF2B5EF4-FFF2-40B4-BE49-F238E27FC236}">
                <a16:creationId xmlns:a16="http://schemas.microsoft.com/office/drawing/2014/main" id="{67C5CAEC-37D1-417E-ABF0-3F4E3EA1BCDF}"/>
              </a:ext>
            </a:extLst>
          </p:cNvPr>
          <p:cNvSpPr/>
          <p:nvPr/>
        </p:nvSpPr>
        <p:spPr>
          <a:xfrm>
            <a:off x="16379535" y="4868539"/>
            <a:ext cx="3699166" cy="738173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en-US" sz="6400"/>
          </a:p>
        </p:txBody>
      </p:sp>
      <p:sp>
        <p:nvSpPr>
          <p:cNvPr id="4" name="Slide Number Placeholder 3">
            <a:extLst>
              <a:ext uri="{FF2B5EF4-FFF2-40B4-BE49-F238E27FC236}">
                <a16:creationId xmlns:a16="http://schemas.microsoft.com/office/drawing/2014/main" id="{6163E407-FA82-4F95-A2E3-08022B87FD53}"/>
              </a:ext>
            </a:extLst>
          </p:cNvPr>
          <p:cNvSpPr>
            <a:spLocks noGrp="1"/>
          </p:cNvSpPr>
          <p:nvPr>
            <p:ph type="sldNum" sz="quarter" idx="12"/>
          </p:nvPr>
        </p:nvSpPr>
        <p:spPr/>
        <p:txBody>
          <a:bodyPr/>
          <a:lstStyle/>
          <a:p>
            <a:pPr>
              <a:defRPr/>
            </a:pPr>
            <a:fld id="{A8F77ACA-F70E-FC48-8F8E-3B3052250F48}" type="slidenum">
              <a:rPr lang="en-US" smtClean="0"/>
              <a:pPr>
                <a:defRPr/>
              </a:pPr>
              <a:t>73</a:t>
            </a:fld>
            <a:endParaRPr lang="en-US"/>
          </a:p>
        </p:txBody>
      </p:sp>
    </p:spTree>
    <p:extLst>
      <p:ext uri="{BB962C8B-B14F-4D97-AF65-F5344CB8AC3E}">
        <p14:creationId xmlns:p14="http://schemas.microsoft.com/office/powerpoint/2010/main" val="23454312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map&#10;&#10;Description generated with high confidence">
            <a:extLst>
              <a:ext uri="{FF2B5EF4-FFF2-40B4-BE49-F238E27FC236}">
                <a16:creationId xmlns:a16="http://schemas.microsoft.com/office/drawing/2014/main" id="{8E451421-8885-47DD-8F73-0BBE35333D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4604" y="1714500"/>
            <a:ext cx="13594792" cy="10287000"/>
          </a:xfrm>
          <a:prstGeom prst="rect">
            <a:avLst/>
          </a:prstGeom>
        </p:spPr>
      </p:pic>
      <p:sp>
        <p:nvSpPr>
          <p:cNvPr id="2" name="Title 1">
            <a:extLst>
              <a:ext uri="{FF2B5EF4-FFF2-40B4-BE49-F238E27FC236}">
                <a16:creationId xmlns:a16="http://schemas.microsoft.com/office/drawing/2014/main" id="{628D10B3-C725-40B3-99D9-0C1596EA3316}"/>
              </a:ext>
            </a:extLst>
          </p:cNvPr>
          <p:cNvSpPr>
            <a:spLocks noGrp="1"/>
          </p:cNvSpPr>
          <p:nvPr>
            <p:ph type="title"/>
          </p:nvPr>
        </p:nvSpPr>
        <p:spPr>
          <a:xfrm>
            <a:off x="5394605" y="1"/>
            <a:ext cx="14684098" cy="1610566"/>
          </a:xfrm>
        </p:spPr>
        <p:txBody>
          <a:bodyPr>
            <a:normAutofit fontScale="90000"/>
          </a:bodyPr>
          <a:lstStyle/>
          <a:p>
            <a:r>
              <a:rPr lang="en-US" dirty="0"/>
              <a:t>Full view so Far</a:t>
            </a:r>
          </a:p>
        </p:txBody>
      </p:sp>
      <p:sp>
        <p:nvSpPr>
          <p:cNvPr id="4" name="Slide Number Placeholder 3">
            <a:extLst>
              <a:ext uri="{FF2B5EF4-FFF2-40B4-BE49-F238E27FC236}">
                <a16:creationId xmlns:a16="http://schemas.microsoft.com/office/drawing/2014/main" id="{11D88B83-6270-4CDC-A338-756F76969656}"/>
              </a:ext>
            </a:extLst>
          </p:cNvPr>
          <p:cNvSpPr>
            <a:spLocks noGrp="1"/>
          </p:cNvSpPr>
          <p:nvPr>
            <p:ph type="sldNum" sz="quarter" idx="12"/>
          </p:nvPr>
        </p:nvSpPr>
        <p:spPr/>
        <p:txBody>
          <a:bodyPr/>
          <a:lstStyle/>
          <a:p>
            <a:pPr>
              <a:defRPr/>
            </a:pPr>
            <a:fld id="{A8F77ACA-F70E-FC48-8F8E-3B3052250F48}" type="slidenum">
              <a:rPr lang="en-US" smtClean="0"/>
              <a:pPr>
                <a:defRPr/>
              </a:pPr>
              <a:t>74</a:t>
            </a:fld>
            <a:endParaRPr lang="en-US"/>
          </a:p>
        </p:txBody>
      </p:sp>
    </p:spTree>
    <p:extLst>
      <p:ext uri="{BB962C8B-B14F-4D97-AF65-F5344CB8AC3E}">
        <p14:creationId xmlns:p14="http://schemas.microsoft.com/office/powerpoint/2010/main" val="685979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42B41-BB8B-4914-A79D-60691B10813F}"/>
              </a:ext>
            </a:extLst>
          </p:cNvPr>
          <p:cNvSpPr>
            <a:spLocks noGrp="1"/>
          </p:cNvSpPr>
          <p:nvPr>
            <p:ph type="title"/>
          </p:nvPr>
        </p:nvSpPr>
        <p:spPr/>
        <p:txBody>
          <a:bodyPr/>
          <a:lstStyle/>
          <a:p>
            <a:r>
              <a:rPr lang="en-US" dirty="0"/>
              <a:t>Pontoons</a:t>
            </a:r>
          </a:p>
        </p:txBody>
      </p:sp>
      <p:sp>
        <p:nvSpPr>
          <p:cNvPr id="3" name="Content Placeholder 2">
            <a:extLst>
              <a:ext uri="{FF2B5EF4-FFF2-40B4-BE49-F238E27FC236}">
                <a16:creationId xmlns:a16="http://schemas.microsoft.com/office/drawing/2014/main" id="{47D2B6A1-AC83-4067-9832-15A7ED748CBE}"/>
              </a:ext>
            </a:extLst>
          </p:cNvPr>
          <p:cNvSpPr>
            <a:spLocks noGrp="1"/>
          </p:cNvSpPr>
          <p:nvPr>
            <p:ph idx="1"/>
          </p:nvPr>
        </p:nvSpPr>
        <p:spPr/>
        <p:txBody>
          <a:bodyPr/>
          <a:lstStyle/>
          <a:p>
            <a:r>
              <a:rPr lang="en-US" dirty="0"/>
              <a:t>Ontology has evolved</a:t>
            </a:r>
          </a:p>
          <a:p>
            <a:r>
              <a:rPr lang="en-US" dirty="0"/>
              <a:t>Changes were additive</a:t>
            </a:r>
          </a:p>
          <a:p>
            <a:r>
              <a:rPr lang="en-US" dirty="0"/>
              <a:t>Premise:</a:t>
            </a:r>
          </a:p>
          <a:p>
            <a:pPr lvl="1"/>
            <a:r>
              <a:rPr lang="en-US" dirty="0"/>
              <a:t>Ontology should always be extensible</a:t>
            </a:r>
          </a:p>
          <a:p>
            <a:pPr lvl="0"/>
            <a:r>
              <a:rPr lang="en-US" dirty="0"/>
              <a:t>Caveats:</a:t>
            </a:r>
          </a:p>
          <a:p>
            <a:pPr lvl="1"/>
            <a:r>
              <a:rPr lang="en-US" dirty="0"/>
              <a:t>This won’t work if you have not abstracted adequately (brittle like a data model)</a:t>
            </a:r>
          </a:p>
          <a:p>
            <a:pPr lvl="1"/>
            <a:r>
              <a:rPr lang="en-US" dirty="0"/>
              <a:t>You can interpose further abstractions later (generalizations can bypass classes</a:t>
            </a:r>
          </a:p>
        </p:txBody>
      </p:sp>
      <p:sp>
        <p:nvSpPr>
          <p:cNvPr id="5" name="Slide Number Placeholder 4">
            <a:extLst>
              <a:ext uri="{FF2B5EF4-FFF2-40B4-BE49-F238E27FC236}">
                <a16:creationId xmlns:a16="http://schemas.microsoft.com/office/drawing/2014/main" id="{D5B86E50-9D3A-48A2-B2F5-4BE7DCC5D619}"/>
              </a:ext>
            </a:extLst>
          </p:cNvPr>
          <p:cNvSpPr>
            <a:spLocks noGrp="1"/>
          </p:cNvSpPr>
          <p:nvPr>
            <p:ph type="sldNum" sz="quarter" idx="12"/>
          </p:nvPr>
        </p:nvSpPr>
        <p:spPr/>
        <p:txBody>
          <a:bodyPr/>
          <a:lstStyle/>
          <a:p>
            <a:pPr>
              <a:defRPr/>
            </a:pPr>
            <a:fld id="{A8F77ACA-F70E-FC48-8F8E-3B3052250F48}" type="slidenum">
              <a:rPr lang="en-US" smtClean="0"/>
              <a:pPr>
                <a:defRPr/>
              </a:pPr>
              <a:t>75</a:t>
            </a:fld>
            <a:endParaRPr lang="en-US"/>
          </a:p>
        </p:txBody>
      </p:sp>
    </p:spTree>
    <p:extLst>
      <p:ext uri="{BB962C8B-B14F-4D97-AF65-F5344CB8AC3E}">
        <p14:creationId xmlns:p14="http://schemas.microsoft.com/office/powerpoint/2010/main" val="24579651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5C401-956B-4681-A10B-33188F880DB0}"/>
              </a:ext>
            </a:extLst>
          </p:cNvPr>
          <p:cNvSpPr>
            <a:spLocks noGrp="1"/>
          </p:cNvSpPr>
          <p:nvPr>
            <p:ph type="title"/>
          </p:nvPr>
        </p:nvSpPr>
        <p:spPr/>
        <p:txBody>
          <a:bodyPr/>
          <a:lstStyle/>
          <a:p>
            <a:r>
              <a:rPr lang="en-US" dirty="0"/>
              <a:t>Classification Principles</a:t>
            </a:r>
          </a:p>
        </p:txBody>
      </p:sp>
      <p:sp>
        <p:nvSpPr>
          <p:cNvPr id="3" name="Slide Number Placeholder 2">
            <a:extLst>
              <a:ext uri="{FF2B5EF4-FFF2-40B4-BE49-F238E27FC236}">
                <a16:creationId xmlns:a16="http://schemas.microsoft.com/office/drawing/2014/main" id="{A53C854E-84C4-44CB-927B-E317975E69F3}"/>
              </a:ext>
            </a:extLst>
          </p:cNvPr>
          <p:cNvSpPr>
            <a:spLocks noGrp="1"/>
          </p:cNvSpPr>
          <p:nvPr>
            <p:ph type="sldNum" sz="quarter" idx="2"/>
          </p:nvPr>
        </p:nvSpPr>
        <p:spPr/>
        <p:txBody>
          <a:bodyPr/>
          <a:lstStyle/>
          <a:p>
            <a:fld id="{86CB4B4D-7CA3-9044-876B-883B54F8677D}" type="slidenum">
              <a:rPr lang="en-US" smtClean="0"/>
              <a:t>76</a:t>
            </a:fld>
            <a:endParaRPr lang="en-US"/>
          </a:p>
        </p:txBody>
      </p:sp>
    </p:spTree>
    <p:extLst>
      <p:ext uri="{BB962C8B-B14F-4D97-AF65-F5344CB8AC3E}">
        <p14:creationId xmlns:p14="http://schemas.microsoft.com/office/powerpoint/2010/main" val="663844100"/>
      </p:ext>
    </p:extLst>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CC7EF-80CA-4C90-AC65-35AF99B9A670}"/>
              </a:ext>
            </a:extLst>
          </p:cNvPr>
          <p:cNvSpPr>
            <a:spLocks noGrp="1"/>
          </p:cNvSpPr>
          <p:nvPr>
            <p:ph type="title"/>
          </p:nvPr>
        </p:nvSpPr>
        <p:spPr/>
        <p:txBody>
          <a:bodyPr>
            <a:normAutofit/>
          </a:bodyPr>
          <a:lstStyle/>
          <a:p>
            <a:r>
              <a:rPr lang="en-US" sz="8000" dirty="0"/>
              <a:t>Sets of sub-sets</a:t>
            </a:r>
          </a:p>
        </p:txBody>
      </p:sp>
      <p:sp>
        <p:nvSpPr>
          <p:cNvPr id="3" name="Content Placeholder 2">
            <a:extLst>
              <a:ext uri="{FF2B5EF4-FFF2-40B4-BE49-F238E27FC236}">
                <a16:creationId xmlns:a16="http://schemas.microsoft.com/office/drawing/2014/main" id="{90F4D4EF-075A-4679-856D-9711530032FF}"/>
              </a:ext>
            </a:extLst>
          </p:cNvPr>
          <p:cNvSpPr>
            <a:spLocks noGrp="1"/>
          </p:cNvSpPr>
          <p:nvPr>
            <p:ph idx="1"/>
          </p:nvPr>
        </p:nvSpPr>
        <p:spPr/>
        <p:txBody>
          <a:bodyPr/>
          <a:lstStyle/>
          <a:p>
            <a:r>
              <a:rPr lang="en-US" dirty="0"/>
              <a:t>In UML: Generalization Sets</a:t>
            </a:r>
          </a:p>
          <a:p>
            <a:pPr lvl="1"/>
            <a:r>
              <a:rPr lang="en-US" dirty="0"/>
              <a:t>Also in UML Concept Modeling Profile (CCM)</a:t>
            </a:r>
          </a:p>
          <a:p>
            <a:r>
              <a:rPr lang="en-US" dirty="0"/>
              <a:t>These may be:</a:t>
            </a:r>
          </a:p>
          <a:p>
            <a:pPr lvl="1"/>
            <a:r>
              <a:rPr lang="en-US" dirty="0"/>
              <a:t>Complete and disjoint</a:t>
            </a:r>
          </a:p>
          <a:p>
            <a:pPr lvl="1"/>
            <a:r>
              <a:rPr lang="en-US" dirty="0"/>
              <a:t>Complete and overlapping</a:t>
            </a:r>
          </a:p>
          <a:p>
            <a:pPr lvl="1"/>
            <a:r>
              <a:rPr lang="en-US" dirty="0"/>
              <a:t>Incomplete and disjoint</a:t>
            </a:r>
          </a:p>
          <a:p>
            <a:pPr lvl="1"/>
            <a:r>
              <a:rPr lang="en-US" dirty="0"/>
              <a:t>Incomplete and overlapping</a:t>
            </a:r>
          </a:p>
        </p:txBody>
      </p:sp>
      <p:sp>
        <p:nvSpPr>
          <p:cNvPr id="5" name="Slide Number Placeholder 4">
            <a:extLst>
              <a:ext uri="{FF2B5EF4-FFF2-40B4-BE49-F238E27FC236}">
                <a16:creationId xmlns:a16="http://schemas.microsoft.com/office/drawing/2014/main" id="{87563C33-6718-473E-9F5D-9448B26F58FF}"/>
              </a:ext>
            </a:extLst>
          </p:cNvPr>
          <p:cNvSpPr>
            <a:spLocks noGrp="1"/>
          </p:cNvSpPr>
          <p:nvPr>
            <p:ph type="sldNum" sz="quarter" idx="12"/>
          </p:nvPr>
        </p:nvSpPr>
        <p:spPr/>
        <p:txBody>
          <a:bodyPr/>
          <a:lstStyle/>
          <a:p>
            <a:pPr>
              <a:defRPr/>
            </a:pPr>
            <a:fld id="{A8F77ACA-F70E-FC48-8F8E-3B3052250F48}" type="slidenum">
              <a:rPr lang="en-US" smtClean="0"/>
              <a:pPr>
                <a:defRPr/>
              </a:pPr>
              <a:t>77</a:t>
            </a:fld>
            <a:endParaRPr lang="en-US"/>
          </a:p>
        </p:txBody>
      </p:sp>
    </p:spTree>
    <p:extLst>
      <p:ext uri="{BB962C8B-B14F-4D97-AF65-F5344CB8AC3E}">
        <p14:creationId xmlns:p14="http://schemas.microsoft.com/office/powerpoint/2010/main" val="11677986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AB54F-9062-4328-BE02-E6A2A0CF8071}"/>
              </a:ext>
            </a:extLst>
          </p:cNvPr>
          <p:cNvSpPr>
            <a:spLocks noGrp="1"/>
          </p:cNvSpPr>
          <p:nvPr>
            <p:ph type="title"/>
          </p:nvPr>
        </p:nvSpPr>
        <p:spPr/>
        <p:txBody>
          <a:bodyPr>
            <a:normAutofit/>
          </a:bodyPr>
          <a:lstStyle/>
          <a:p>
            <a:r>
              <a:rPr lang="en-US" sz="6600" dirty="0"/>
              <a:t>Complete and Disjoint</a:t>
            </a:r>
          </a:p>
        </p:txBody>
      </p:sp>
      <p:pic>
        <p:nvPicPr>
          <p:cNvPr id="4" name="Image8">
            <a:extLst>
              <a:ext uri="{FF2B5EF4-FFF2-40B4-BE49-F238E27FC236}">
                <a16:creationId xmlns:a16="http://schemas.microsoft.com/office/drawing/2014/main" id="{72FE0B5D-7ABC-49AB-AE2D-EB31B3D2BAA4}"/>
              </a:ext>
            </a:extLst>
          </p:cNvPr>
          <p:cNvPicPr/>
          <p:nvPr/>
        </p:nvPicPr>
        <p:blipFill>
          <a:blip r:embed="rId2">
            <a:lum/>
            <a:alphaModFix/>
          </a:blip>
          <a:srcRect/>
          <a:stretch>
            <a:fillRect/>
          </a:stretch>
        </p:blipFill>
        <p:spPr>
          <a:xfrm>
            <a:off x="7749654" y="2961566"/>
            <a:ext cx="8884692" cy="8707272"/>
          </a:xfrm>
          <a:prstGeom prst="rect">
            <a:avLst/>
          </a:prstGeom>
          <a:noFill/>
          <a:ln>
            <a:noFill/>
            <a:prstDash/>
          </a:ln>
        </p:spPr>
      </p:pic>
      <p:sp>
        <p:nvSpPr>
          <p:cNvPr id="5" name="TextBox 4">
            <a:extLst>
              <a:ext uri="{FF2B5EF4-FFF2-40B4-BE49-F238E27FC236}">
                <a16:creationId xmlns:a16="http://schemas.microsoft.com/office/drawing/2014/main" id="{44697CD0-0843-4355-AEFF-FE36D8DE9FE8}"/>
              </a:ext>
            </a:extLst>
          </p:cNvPr>
          <p:cNvSpPr txBox="1"/>
          <p:nvPr/>
        </p:nvSpPr>
        <p:spPr>
          <a:xfrm>
            <a:off x="13365710" y="12006100"/>
            <a:ext cx="7970292" cy="1569660"/>
          </a:xfrm>
          <a:prstGeom prst="rect">
            <a:avLst/>
          </a:prstGeom>
          <a:noFill/>
        </p:spPr>
        <p:txBody>
          <a:bodyPr wrap="square" rtlCol="0">
            <a:spAutoFit/>
          </a:bodyPr>
          <a:lstStyle/>
          <a:p>
            <a:r>
              <a:rPr lang="en-US" dirty="0"/>
              <a:t>UML Concept Modeling Profile</a:t>
            </a:r>
          </a:p>
          <a:p>
            <a:r>
              <a:rPr lang="en-US" dirty="0"/>
              <a:t>Draft Specification</a:t>
            </a:r>
          </a:p>
          <a:p>
            <a:r>
              <a:rPr lang="en-US" dirty="0"/>
              <a:t>OMG Document Number: ad/2018-08-01</a:t>
            </a:r>
          </a:p>
        </p:txBody>
      </p:sp>
      <p:sp>
        <p:nvSpPr>
          <p:cNvPr id="6" name="Slide Number Placeholder 5">
            <a:extLst>
              <a:ext uri="{FF2B5EF4-FFF2-40B4-BE49-F238E27FC236}">
                <a16:creationId xmlns:a16="http://schemas.microsoft.com/office/drawing/2014/main" id="{DFAE7F09-0E00-49E3-8247-B36929960408}"/>
              </a:ext>
            </a:extLst>
          </p:cNvPr>
          <p:cNvSpPr>
            <a:spLocks noGrp="1"/>
          </p:cNvSpPr>
          <p:nvPr>
            <p:ph type="sldNum" sz="quarter" idx="12"/>
          </p:nvPr>
        </p:nvSpPr>
        <p:spPr/>
        <p:txBody>
          <a:bodyPr/>
          <a:lstStyle/>
          <a:p>
            <a:pPr>
              <a:defRPr/>
            </a:pPr>
            <a:fld id="{A8F77ACA-F70E-FC48-8F8E-3B3052250F48}" type="slidenum">
              <a:rPr lang="en-US" smtClean="0"/>
              <a:pPr>
                <a:defRPr/>
              </a:pPr>
              <a:t>78</a:t>
            </a:fld>
            <a:endParaRPr lang="en-US"/>
          </a:p>
        </p:txBody>
      </p:sp>
    </p:spTree>
    <p:extLst>
      <p:ext uri="{BB962C8B-B14F-4D97-AF65-F5344CB8AC3E}">
        <p14:creationId xmlns:p14="http://schemas.microsoft.com/office/powerpoint/2010/main" val="322302031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62906-AD40-4DEE-8700-B5C7FDA3F6DE}"/>
              </a:ext>
            </a:extLst>
          </p:cNvPr>
          <p:cNvSpPr>
            <a:spLocks noGrp="1"/>
          </p:cNvSpPr>
          <p:nvPr>
            <p:ph type="title"/>
          </p:nvPr>
        </p:nvSpPr>
        <p:spPr/>
        <p:txBody>
          <a:bodyPr>
            <a:normAutofit/>
          </a:bodyPr>
          <a:lstStyle/>
          <a:p>
            <a:r>
              <a:rPr lang="en-US" sz="6600" dirty="0"/>
              <a:t>Complete and Disjoint</a:t>
            </a:r>
          </a:p>
        </p:txBody>
      </p:sp>
      <p:pic>
        <p:nvPicPr>
          <p:cNvPr id="4" name="Image9">
            <a:extLst>
              <a:ext uri="{FF2B5EF4-FFF2-40B4-BE49-F238E27FC236}">
                <a16:creationId xmlns:a16="http://schemas.microsoft.com/office/drawing/2014/main" id="{CEFB0EFE-3A4D-4666-A1C7-7FF7B120A920}"/>
              </a:ext>
            </a:extLst>
          </p:cNvPr>
          <p:cNvPicPr/>
          <p:nvPr/>
        </p:nvPicPr>
        <p:blipFill>
          <a:blip r:embed="rId2">
            <a:lum/>
            <a:alphaModFix/>
          </a:blip>
          <a:srcRect/>
          <a:stretch>
            <a:fillRect/>
          </a:stretch>
        </p:blipFill>
        <p:spPr>
          <a:xfrm>
            <a:off x="6200631" y="2340591"/>
            <a:ext cx="11982734" cy="6059606"/>
          </a:xfrm>
          <a:prstGeom prst="rect">
            <a:avLst/>
          </a:prstGeom>
          <a:noFill/>
          <a:ln>
            <a:noFill/>
            <a:prstDash/>
          </a:ln>
        </p:spPr>
      </p:pic>
      <p:sp>
        <p:nvSpPr>
          <p:cNvPr id="5" name="Content Placeholder 4">
            <a:extLst>
              <a:ext uri="{FF2B5EF4-FFF2-40B4-BE49-F238E27FC236}">
                <a16:creationId xmlns:a16="http://schemas.microsoft.com/office/drawing/2014/main" id="{E5DEA346-3F54-40FA-A326-066C9647D2CD}"/>
              </a:ext>
            </a:extLst>
          </p:cNvPr>
          <p:cNvSpPr>
            <a:spLocks noGrp="1"/>
          </p:cNvSpPr>
          <p:nvPr>
            <p:ph idx="1"/>
          </p:nvPr>
        </p:nvSpPr>
        <p:spPr>
          <a:xfrm>
            <a:off x="3962400" y="8355323"/>
            <a:ext cx="16459200" cy="3514298"/>
          </a:xfrm>
        </p:spPr>
        <p:txBody>
          <a:bodyPr>
            <a:normAutofit lnSpcReduction="10000"/>
          </a:bodyPr>
          <a:lstStyle/>
          <a:p>
            <a:pPr rtl="0" eaLnBrk="0" fontAlgn="base" hangingPunct="0">
              <a:spcBef>
                <a:spcPts val="0"/>
              </a:spcBef>
            </a:pPr>
            <a:r>
              <a:rPr lang="en-US" sz="4800" kern="1200" dirty="0">
                <a:solidFill>
                  <a:schemeClr val="tx1"/>
                </a:solidFill>
                <a:latin typeface="+mn-lt"/>
                <a:ea typeface="ＭＳ Ｐゴシック" charset="0"/>
                <a:cs typeface="ＭＳ Ｐゴシック" charset="0"/>
              </a:rPr>
              <a:t>Manufacturer ≡ 'Steering Wheel Manufacturer' ⊔ 'Car Manufacturer' ⊔ 'Windshield Manufacturer'</a:t>
            </a:r>
            <a:endParaRPr lang="en-US" sz="4800" dirty="0"/>
          </a:p>
          <a:p>
            <a:pPr rtl="0" eaLnBrk="0" fontAlgn="base" hangingPunct="0">
              <a:spcBef>
                <a:spcPts val="0"/>
              </a:spcBef>
            </a:pPr>
            <a:r>
              <a:rPr lang="en-US" sz="4800" kern="1200" dirty="0">
                <a:solidFill>
                  <a:schemeClr val="tx1"/>
                </a:solidFill>
                <a:latin typeface="+mn-lt"/>
                <a:ea typeface="ＭＳ Ｐゴシック" charset="0"/>
                <a:cs typeface="ＭＳ Ｐゴシック" charset="0"/>
              </a:rPr>
              <a:t>'Steering Wheel Manufacturer' ⊑ ¬ 'Car Manufacturer' ⊓ ¬ 'Windshield Manufacturer'</a:t>
            </a:r>
            <a:endParaRPr lang="en-US" sz="4800" dirty="0"/>
          </a:p>
          <a:p>
            <a:pPr rtl="0" eaLnBrk="0" fontAlgn="base" hangingPunct="0">
              <a:spcBef>
                <a:spcPts val="0"/>
              </a:spcBef>
            </a:pPr>
            <a:r>
              <a:rPr lang="en-US" sz="4800" kern="1200" dirty="0">
                <a:solidFill>
                  <a:schemeClr val="tx1"/>
                </a:solidFill>
                <a:latin typeface="+mn-lt"/>
                <a:ea typeface="ＭＳ Ｐゴシック" charset="0"/>
                <a:cs typeface="ＭＳ Ｐゴシック" charset="0"/>
              </a:rPr>
              <a:t>Car Manufacturer' ⊑ ¬ 'Windshield Manufacturer'</a:t>
            </a:r>
            <a:endParaRPr lang="en-US" sz="4800" dirty="0"/>
          </a:p>
          <a:p>
            <a:endParaRPr lang="en-US" dirty="0"/>
          </a:p>
        </p:txBody>
      </p:sp>
      <p:pic>
        <p:nvPicPr>
          <p:cNvPr id="6" name="Image8">
            <a:extLst>
              <a:ext uri="{FF2B5EF4-FFF2-40B4-BE49-F238E27FC236}">
                <a16:creationId xmlns:a16="http://schemas.microsoft.com/office/drawing/2014/main" id="{83F21473-CAD7-4A23-91CF-902EB15A2035}"/>
              </a:ext>
            </a:extLst>
          </p:cNvPr>
          <p:cNvPicPr/>
          <p:nvPr/>
        </p:nvPicPr>
        <p:blipFill>
          <a:blip r:embed="rId3">
            <a:lum/>
            <a:alphaModFix/>
          </a:blip>
          <a:srcRect/>
          <a:stretch>
            <a:fillRect/>
          </a:stretch>
        </p:blipFill>
        <p:spPr>
          <a:xfrm>
            <a:off x="17808054" y="300205"/>
            <a:ext cx="2709080" cy="2784142"/>
          </a:xfrm>
          <a:prstGeom prst="rect">
            <a:avLst/>
          </a:prstGeom>
          <a:noFill/>
          <a:ln>
            <a:noFill/>
            <a:prstDash/>
          </a:ln>
        </p:spPr>
      </p:pic>
      <p:sp>
        <p:nvSpPr>
          <p:cNvPr id="7" name="TextBox 6">
            <a:extLst>
              <a:ext uri="{FF2B5EF4-FFF2-40B4-BE49-F238E27FC236}">
                <a16:creationId xmlns:a16="http://schemas.microsoft.com/office/drawing/2014/main" id="{0A2280D6-A24B-4A05-8806-D0C0B4486C91}"/>
              </a:ext>
            </a:extLst>
          </p:cNvPr>
          <p:cNvSpPr txBox="1"/>
          <p:nvPr/>
        </p:nvSpPr>
        <p:spPr>
          <a:xfrm>
            <a:off x="13365710" y="12006100"/>
            <a:ext cx="7970292" cy="1569660"/>
          </a:xfrm>
          <a:prstGeom prst="rect">
            <a:avLst/>
          </a:prstGeom>
          <a:noFill/>
        </p:spPr>
        <p:txBody>
          <a:bodyPr wrap="square" rtlCol="0">
            <a:spAutoFit/>
          </a:bodyPr>
          <a:lstStyle/>
          <a:p>
            <a:r>
              <a:rPr lang="en-US" dirty="0"/>
              <a:t>UML Concept Modeling Profile</a:t>
            </a:r>
          </a:p>
          <a:p>
            <a:r>
              <a:rPr lang="en-US" dirty="0"/>
              <a:t>Draft Specification</a:t>
            </a:r>
          </a:p>
          <a:p>
            <a:r>
              <a:rPr lang="en-US" dirty="0"/>
              <a:t>OMG Document Number: ad/2018-08-01</a:t>
            </a:r>
          </a:p>
        </p:txBody>
      </p:sp>
      <p:sp>
        <p:nvSpPr>
          <p:cNvPr id="8" name="Slide Number Placeholder 7">
            <a:extLst>
              <a:ext uri="{FF2B5EF4-FFF2-40B4-BE49-F238E27FC236}">
                <a16:creationId xmlns:a16="http://schemas.microsoft.com/office/drawing/2014/main" id="{62240205-D0DA-4B1F-AC90-CA3FC102A68F}"/>
              </a:ext>
            </a:extLst>
          </p:cNvPr>
          <p:cNvSpPr>
            <a:spLocks noGrp="1"/>
          </p:cNvSpPr>
          <p:nvPr>
            <p:ph type="sldNum" sz="quarter" idx="12"/>
          </p:nvPr>
        </p:nvSpPr>
        <p:spPr/>
        <p:txBody>
          <a:bodyPr/>
          <a:lstStyle/>
          <a:p>
            <a:pPr>
              <a:defRPr/>
            </a:pPr>
            <a:fld id="{A8F77ACA-F70E-FC48-8F8E-3B3052250F48}" type="slidenum">
              <a:rPr lang="en-US" smtClean="0"/>
              <a:pPr>
                <a:defRPr/>
              </a:pPr>
              <a:t>79</a:t>
            </a:fld>
            <a:endParaRPr lang="en-US"/>
          </a:p>
        </p:txBody>
      </p:sp>
    </p:spTree>
    <p:extLst>
      <p:ext uri="{BB962C8B-B14F-4D97-AF65-F5344CB8AC3E}">
        <p14:creationId xmlns:p14="http://schemas.microsoft.com/office/powerpoint/2010/main" val="463066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37A6B-B301-4918-AC6E-D6E98DDC45A9}"/>
              </a:ext>
            </a:extLst>
          </p:cNvPr>
          <p:cNvSpPr>
            <a:spLocks noGrp="1"/>
          </p:cNvSpPr>
          <p:nvPr>
            <p:ph type="title"/>
          </p:nvPr>
        </p:nvSpPr>
        <p:spPr/>
        <p:txBody>
          <a:bodyPr/>
          <a:lstStyle/>
          <a:p>
            <a:r>
              <a:rPr lang="en-US" dirty="0"/>
              <a:t>Why Concept Modeling?</a:t>
            </a:r>
          </a:p>
        </p:txBody>
      </p:sp>
      <p:sp>
        <p:nvSpPr>
          <p:cNvPr id="3" name="Content Placeholder 2">
            <a:extLst>
              <a:ext uri="{FF2B5EF4-FFF2-40B4-BE49-F238E27FC236}">
                <a16:creationId xmlns:a16="http://schemas.microsoft.com/office/drawing/2014/main" id="{965934D8-4D08-4251-B37B-12B9493B0A07}"/>
              </a:ext>
            </a:extLst>
          </p:cNvPr>
          <p:cNvSpPr>
            <a:spLocks noGrp="1"/>
          </p:cNvSpPr>
          <p:nvPr>
            <p:ph idx="1"/>
          </p:nvPr>
        </p:nvSpPr>
        <p:spPr>
          <a:xfrm>
            <a:off x="1387501" y="5581933"/>
            <a:ext cx="21608998" cy="6698805"/>
          </a:xfrm>
        </p:spPr>
        <p:txBody>
          <a:bodyPr/>
          <a:lstStyle/>
          <a:p>
            <a:pPr marL="0" indent="0">
              <a:buNone/>
            </a:pPr>
            <a:r>
              <a:rPr lang="en-US" dirty="0"/>
              <a:t>“You can use an eraser on the drawing board or a sledgehammer on the construction site”</a:t>
            </a:r>
          </a:p>
          <a:p>
            <a:pPr marL="444500" lvl="1" indent="0" algn="r">
              <a:buNone/>
            </a:pPr>
            <a:r>
              <a:rPr lang="en-US" dirty="0"/>
              <a:t>-  Frank Lloyd Wright</a:t>
            </a:r>
          </a:p>
          <a:p>
            <a:endParaRPr lang="en-US" dirty="0"/>
          </a:p>
        </p:txBody>
      </p:sp>
      <p:sp>
        <p:nvSpPr>
          <p:cNvPr id="5" name="Slide Number Placeholder 4">
            <a:extLst>
              <a:ext uri="{FF2B5EF4-FFF2-40B4-BE49-F238E27FC236}">
                <a16:creationId xmlns:a16="http://schemas.microsoft.com/office/drawing/2014/main" id="{6A7D5A74-DA25-401F-A540-F0551DDBE553}"/>
              </a:ext>
            </a:extLst>
          </p:cNvPr>
          <p:cNvSpPr>
            <a:spLocks noGrp="1"/>
          </p:cNvSpPr>
          <p:nvPr>
            <p:ph type="sldNum" sz="quarter" idx="12"/>
          </p:nvPr>
        </p:nvSpPr>
        <p:spPr/>
        <p:txBody>
          <a:bodyPr/>
          <a:lstStyle/>
          <a:p>
            <a:pPr>
              <a:defRPr/>
            </a:pPr>
            <a:fld id="{A8F77ACA-F70E-FC48-8F8E-3B3052250F48}" type="slidenum">
              <a:rPr lang="en-US" smtClean="0"/>
              <a:pPr>
                <a:defRPr/>
              </a:pPr>
              <a:t>8</a:t>
            </a:fld>
            <a:endParaRPr lang="en-US"/>
          </a:p>
        </p:txBody>
      </p:sp>
    </p:spTree>
    <p:extLst>
      <p:ext uri="{BB962C8B-B14F-4D97-AF65-F5344CB8AC3E}">
        <p14:creationId xmlns:p14="http://schemas.microsoft.com/office/powerpoint/2010/main" val="151196328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8AD51-18EC-4C06-9E5C-6D4E30962E36}"/>
              </a:ext>
            </a:extLst>
          </p:cNvPr>
          <p:cNvSpPr>
            <a:spLocks noGrp="1"/>
          </p:cNvSpPr>
          <p:nvPr>
            <p:ph type="title"/>
          </p:nvPr>
        </p:nvSpPr>
        <p:spPr/>
        <p:txBody>
          <a:bodyPr>
            <a:normAutofit/>
          </a:bodyPr>
          <a:lstStyle/>
          <a:p>
            <a:r>
              <a:rPr lang="en-US" sz="6600" dirty="0"/>
              <a:t>Complete and Overlapping</a:t>
            </a:r>
          </a:p>
        </p:txBody>
      </p:sp>
      <p:pic>
        <p:nvPicPr>
          <p:cNvPr id="4" name="Image6">
            <a:extLst>
              <a:ext uri="{FF2B5EF4-FFF2-40B4-BE49-F238E27FC236}">
                <a16:creationId xmlns:a16="http://schemas.microsoft.com/office/drawing/2014/main" id="{1AC69BCD-4662-439E-A177-97DE58A0BA08}"/>
              </a:ext>
            </a:extLst>
          </p:cNvPr>
          <p:cNvPicPr/>
          <p:nvPr/>
        </p:nvPicPr>
        <p:blipFill>
          <a:blip r:embed="rId2">
            <a:lum/>
            <a:alphaModFix/>
          </a:blip>
          <a:srcRect/>
          <a:stretch>
            <a:fillRect/>
          </a:stretch>
        </p:blipFill>
        <p:spPr>
          <a:xfrm>
            <a:off x="7012676" y="3036627"/>
            <a:ext cx="10358648" cy="7642746"/>
          </a:xfrm>
          <a:prstGeom prst="rect">
            <a:avLst/>
          </a:prstGeom>
          <a:noFill/>
          <a:ln>
            <a:noFill/>
            <a:prstDash/>
          </a:ln>
        </p:spPr>
      </p:pic>
      <p:sp>
        <p:nvSpPr>
          <p:cNvPr id="5" name="TextBox 4">
            <a:extLst>
              <a:ext uri="{FF2B5EF4-FFF2-40B4-BE49-F238E27FC236}">
                <a16:creationId xmlns:a16="http://schemas.microsoft.com/office/drawing/2014/main" id="{69EC15AD-B4A6-4293-95E0-DF043B578F0C}"/>
              </a:ext>
            </a:extLst>
          </p:cNvPr>
          <p:cNvSpPr txBox="1"/>
          <p:nvPr/>
        </p:nvSpPr>
        <p:spPr>
          <a:xfrm>
            <a:off x="13365710" y="12006100"/>
            <a:ext cx="7970292" cy="1569660"/>
          </a:xfrm>
          <a:prstGeom prst="rect">
            <a:avLst/>
          </a:prstGeom>
          <a:noFill/>
        </p:spPr>
        <p:txBody>
          <a:bodyPr wrap="square" rtlCol="0">
            <a:spAutoFit/>
          </a:bodyPr>
          <a:lstStyle/>
          <a:p>
            <a:r>
              <a:rPr lang="en-US" dirty="0"/>
              <a:t>UML Concept Modeling Profile</a:t>
            </a:r>
          </a:p>
          <a:p>
            <a:r>
              <a:rPr lang="en-US" dirty="0"/>
              <a:t>Draft Specification</a:t>
            </a:r>
          </a:p>
          <a:p>
            <a:r>
              <a:rPr lang="en-US" dirty="0"/>
              <a:t>OMG Document Number: ad/2018-08-01</a:t>
            </a:r>
          </a:p>
        </p:txBody>
      </p:sp>
      <p:sp>
        <p:nvSpPr>
          <p:cNvPr id="6" name="Slide Number Placeholder 5">
            <a:extLst>
              <a:ext uri="{FF2B5EF4-FFF2-40B4-BE49-F238E27FC236}">
                <a16:creationId xmlns:a16="http://schemas.microsoft.com/office/drawing/2014/main" id="{26D5971C-FC3A-472F-AAA3-68703A3F45C3}"/>
              </a:ext>
            </a:extLst>
          </p:cNvPr>
          <p:cNvSpPr>
            <a:spLocks noGrp="1"/>
          </p:cNvSpPr>
          <p:nvPr>
            <p:ph type="sldNum" sz="quarter" idx="12"/>
          </p:nvPr>
        </p:nvSpPr>
        <p:spPr/>
        <p:txBody>
          <a:bodyPr/>
          <a:lstStyle/>
          <a:p>
            <a:pPr>
              <a:defRPr/>
            </a:pPr>
            <a:fld id="{A8F77ACA-F70E-FC48-8F8E-3B3052250F48}" type="slidenum">
              <a:rPr lang="en-US" smtClean="0"/>
              <a:pPr>
                <a:defRPr/>
              </a:pPr>
              <a:t>80</a:t>
            </a:fld>
            <a:endParaRPr lang="en-US"/>
          </a:p>
        </p:txBody>
      </p:sp>
    </p:spTree>
    <p:extLst>
      <p:ext uri="{BB962C8B-B14F-4D97-AF65-F5344CB8AC3E}">
        <p14:creationId xmlns:p14="http://schemas.microsoft.com/office/powerpoint/2010/main" val="53125058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8AD51-18EC-4C06-9E5C-6D4E30962E36}"/>
              </a:ext>
            </a:extLst>
          </p:cNvPr>
          <p:cNvSpPr>
            <a:spLocks noGrp="1"/>
          </p:cNvSpPr>
          <p:nvPr>
            <p:ph type="title"/>
          </p:nvPr>
        </p:nvSpPr>
        <p:spPr/>
        <p:txBody>
          <a:bodyPr>
            <a:normAutofit/>
          </a:bodyPr>
          <a:lstStyle/>
          <a:p>
            <a:r>
              <a:rPr lang="en-US" sz="6600" dirty="0"/>
              <a:t>Complete and Overlapping</a:t>
            </a:r>
          </a:p>
        </p:txBody>
      </p:sp>
      <p:pic>
        <p:nvPicPr>
          <p:cNvPr id="4" name="Image7">
            <a:extLst>
              <a:ext uri="{FF2B5EF4-FFF2-40B4-BE49-F238E27FC236}">
                <a16:creationId xmlns:a16="http://schemas.microsoft.com/office/drawing/2014/main" id="{A0907A79-B2A9-4175-A367-883C42D3232B}"/>
              </a:ext>
            </a:extLst>
          </p:cNvPr>
          <p:cNvPicPr/>
          <p:nvPr/>
        </p:nvPicPr>
        <p:blipFill>
          <a:blip r:embed="rId2">
            <a:lum/>
            <a:alphaModFix/>
          </a:blip>
          <a:srcRect/>
          <a:stretch>
            <a:fillRect/>
          </a:stretch>
        </p:blipFill>
        <p:spPr>
          <a:xfrm>
            <a:off x="5641075" y="2495813"/>
            <a:ext cx="13101850" cy="6960358"/>
          </a:xfrm>
          <a:prstGeom prst="rect">
            <a:avLst/>
          </a:prstGeom>
          <a:noFill/>
          <a:ln>
            <a:noFill/>
            <a:prstDash/>
          </a:ln>
        </p:spPr>
      </p:pic>
      <p:sp>
        <p:nvSpPr>
          <p:cNvPr id="5" name="Content Placeholder 4">
            <a:extLst>
              <a:ext uri="{FF2B5EF4-FFF2-40B4-BE49-F238E27FC236}">
                <a16:creationId xmlns:a16="http://schemas.microsoft.com/office/drawing/2014/main" id="{CAC946FE-6398-46BB-BD8C-0F20FAE68AC5}"/>
              </a:ext>
            </a:extLst>
          </p:cNvPr>
          <p:cNvSpPr>
            <a:spLocks noGrp="1"/>
          </p:cNvSpPr>
          <p:nvPr>
            <p:ph idx="1"/>
          </p:nvPr>
        </p:nvSpPr>
        <p:spPr>
          <a:xfrm>
            <a:off x="3962400" y="9744503"/>
            <a:ext cx="16459200" cy="2286002"/>
          </a:xfrm>
        </p:spPr>
        <p:txBody>
          <a:bodyPr/>
          <a:lstStyle/>
          <a:p>
            <a:pPr marL="685800" indent="-685800" defTabSz="914400" rtl="0" eaLnBrk="0" fontAlgn="base" hangingPunct="0">
              <a:spcBef>
                <a:spcPct val="20000"/>
              </a:spcBef>
              <a:spcAft>
                <a:spcPct val="0"/>
              </a:spcAft>
              <a:buSzTx/>
              <a:buFont typeface="Arial" charset="0"/>
              <a:buChar char="•"/>
              <a:defRPr/>
            </a:pPr>
            <a:r>
              <a:rPr lang="en-US" sz="5600" kern="1200" dirty="0">
                <a:solidFill>
                  <a:schemeClr val="tx1"/>
                </a:solidFill>
                <a:latin typeface="+mn-lt"/>
                <a:ea typeface="ＭＳ Ｐゴシック" charset="0"/>
                <a:cs typeface="ＭＳ Ｐゴシック" charset="0"/>
              </a:rPr>
              <a:t>Manufacturer ≡ 'Steering Wheel Manufacturer' ⊔ 'Car Manufacturer' ⊔ 'Windshield Manufacturer'</a:t>
            </a:r>
          </a:p>
          <a:p>
            <a:endParaRPr lang="en-US" dirty="0"/>
          </a:p>
        </p:txBody>
      </p:sp>
      <p:pic>
        <p:nvPicPr>
          <p:cNvPr id="6" name="Image6">
            <a:extLst>
              <a:ext uri="{FF2B5EF4-FFF2-40B4-BE49-F238E27FC236}">
                <a16:creationId xmlns:a16="http://schemas.microsoft.com/office/drawing/2014/main" id="{3C801F7C-6242-48F2-BF9D-66E4A02166AF}"/>
              </a:ext>
            </a:extLst>
          </p:cNvPr>
          <p:cNvPicPr/>
          <p:nvPr/>
        </p:nvPicPr>
        <p:blipFill>
          <a:blip r:embed="rId3">
            <a:lum/>
            <a:alphaModFix/>
          </a:blip>
          <a:srcRect/>
          <a:stretch>
            <a:fillRect/>
          </a:stretch>
        </p:blipFill>
        <p:spPr>
          <a:xfrm>
            <a:off x="17357681" y="819684"/>
            <a:ext cx="3500650" cy="3063924"/>
          </a:xfrm>
          <a:prstGeom prst="rect">
            <a:avLst/>
          </a:prstGeom>
          <a:noFill/>
          <a:ln>
            <a:noFill/>
            <a:prstDash/>
          </a:ln>
        </p:spPr>
      </p:pic>
      <p:sp>
        <p:nvSpPr>
          <p:cNvPr id="7" name="TextBox 6">
            <a:extLst>
              <a:ext uri="{FF2B5EF4-FFF2-40B4-BE49-F238E27FC236}">
                <a16:creationId xmlns:a16="http://schemas.microsoft.com/office/drawing/2014/main" id="{227A8EDA-008E-49CD-A737-68241889B71A}"/>
              </a:ext>
            </a:extLst>
          </p:cNvPr>
          <p:cNvSpPr txBox="1"/>
          <p:nvPr/>
        </p:nvSpPr>
        <p:spPr>
          <a:xfrm>
            <a:off x="13365710" y="12006100"/>
            <a:ext cx="7970292" cy="1569660"/>
          </a:xfrm>
          <a:prstGeom prst="rect">
            <a:avLst/>
          </a:prstGeom>
          <a:noFill/>
        </p:spPr>
        <p:txBody>
          <a:bodyPr wrap="square" rtlCol="0">
            <a:spAutoFit/>
          </a:bodyPr>
          <a:lstStyle/>
          <a:p>
            <a:r>
              <a:rPr lang="en-US" dirty="0"/>
              <a:t>UML Concept Modeling Profile</a:t>
            </a:r>
          </a:p>
          <a:p>
            <a:r>
              <a:rPr lang="en-US" dirty="0"/>
              <a:t>Draft Specification</a:t>
            </a:r>
          </a:p>
          <a:p>
            <a:r>
              <a:rPr lang="en-US" dirty="0"/>
              <a:t>OMG Document Number: ad/2018-08-01</a:t>
            </a:r>
          </a:p>
        </p:txBody>
      </p:sp>
      <p:sp>
        <p:nvSpPr>
          <p:cNvPr id="8" name="Slide Number Placeholder 7">
            <a:extLst>
              <a:ext uri="{FF2B5EF4-FFF2-40B4-BE49-F238E27FC236}">
                <a16:creationId xmlns:a16="http://schemas.microsoft.com/office/drawing/2014/main" id="{407006D7-6976-4B3B-9BE5-451308926B94}"/>
              </a:ext>
            </a:extLst>
          </p:cNvPr>
          <p:cNvSpPr>
            <a:spLocks noGrp="1"/>
          </p:cNvSpPr>
          <p:nvPr>
            <p:ph type="sldNum" sz="quarter" idx="12"/>
          </p:nvPr>
        </p:nvSpPr>
        <p:spPr/>
        <p:txBody>
          <a:bodyPr/>
          <a:lstStyle/>
          <a:p>
            <a:pPr>
              <a:defRPr/>
            </a:pPr>
            <a:fld id="{A8F77ACA-F70E-FC48-8F8E-3B3052250F48}" type="slidenum">
              <a:rPr lang="en-US" smtClean="0"/>
              <a:pPr>
                <a:defRPr/>
              </a:pPr>
              <a:t>81</a:t>
            </a:fld>
            <a:endParaRPr lang="en-US"/>
          </a:p>
        </p:txBody>
      </p:sp>
    </p:spTree>
    <p:extLst>
      <p:ext uri="{BB962C8B-B14F-4D97-AF65-F5344CB8AC3E}">
        <p14:creationId xmlns:p14="http://schemas.microsoft.com/office/powerpoint/2010/main" val="39235603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AB769-17E0-4464-BD37-8F48F12AD724}"/>
              </a:ext>
            </a:extLst>
          </p:cNvPr>
          <p:cNvSpPr>
            <a:spLocks noGrp="1"/>
          </p:cNvSpPr>
          <p:nvPr>
            <p:ph type="title"/>
          </p:nvPr>
        </p:nvSpPr>
        <p:spPr/>
        <p:txBody>
          <a:bodyPr>
            <a:normAutofit/>
          </a:bodyPr>
          <a:lstStyle/>
          <a:p>
            <a:pPr lvl="0" rtl="0" eaLnBrk="0" fontAlgn="base" hangingPunct="0"/>
            <a:r>
              <a:rPr lang="en-US" sz="6600" kern="1200" dirty="0">
                <a:solidFill>
                  <a:schemeClr val="tx1"/>
                </a:solidFill>
                <a:ea typeface="ＭＳ Ｐゴシック" charset="0"/>
                <a:cs typeface="ＭＳ Ｐゴシック" charset="0"/>
              </a:rPr>
              <a:t>Incomplete and disjoint</a:t>
            </a:r>
            <a:endParaRPr lang="en-US" sz="6600" dirty="0"/>
          </a:p>
        </p:txBody>
      </p:sp>
      <p:pic>
        <p:nvPicPr>
          <p:cNvPr id="4" name="Image2">
            <a:extLst>
              <a:ext uri="{FF2B5EF4-FFF2-40B4-BE49-F238E27FC236}">
                <a16:creationId xmlns:a16="http://schemas.microsoft.com/office/drawing/2014/main" id="{7900A7F5-0E86-46BF-AD7F-787F0DAC5E56}"/>
              </a:ext>
            </a:extLst>
          </p:cNvPr>
          <p:cNvPicPr/>
          <p:nvPr/>
        </p:nvPicPr>
        <p:blipFill>
          <a:blip r:embed="rId2">
            <a:lum/>
            <a:alphaModFix/>
          </a:blip>
          <a:srcRect/>
          <a:stretch>
            <a:fillRect/>
          </a:stretch>
        </p:blipFill>
        <p:spPr>
          <a:xfrm>
            <a:off x="7299279" y="2835276"/>
            <a:ext cx="9785442" cy="9294124"/>
          </a:xfrm>
          <a:prstGeom prst="rect">
            <a:avLst/>
          </a:prstGeom>
          <a:noFill/>
          <a:ln>
            <a:noFill/>
            <a:prstDash/>
          </a:ln>
        </p:spPr>
      </p:pic>
      <p:sp>
        <p:nvSpPr>
          <p:cNvPr id="5" name="TextBox 4">
            <a:extLst>
              <a:ext uri="{FF2B5EF4-FFF2-40B4-BE49-F238E27FC236}">
                <a16:creationId xmlns:a16="http://schemas.microsoft.com/office/drawing/2014/main" id="{EEBFED6C-759E-47B9-9805-5B5E5422B1B2}"/>
              </a:ext>
            </a:extLst>
          </p:cNvPr>
          <p:cNvSpPr txBox="1"/>
          <p:nvPr/>
        </p:nvSpPr>
        <p:spPr>
          <a:xfrm>
            <a:off x="13365710" y="12006100"/>
            <a:ext cx="7970292" cy="1569660"/>
          </a:xfrm>
          <a:prstGeom prst="rect">
            <a:avLst/>
          </a:prstGeom>
          <a:noFill/>
        </p:spPr>
        <p:txBody>
          <a:bodyPr wrap="square" rtlCol="0">
            <a:spAutoFit/>
          </a:bodyPr>
          <a:lstStyle/>
          <a:p>
            <a:r>
              <a:rPr lang="en-US" dirty="0"/>
              <a:t>UML Concept Modeling Profile</a:t>
            </a:r>
          </a:p>
          <a:p>
            <a:r>
              <a:rPr lang="en-US" dirty="0"/>
              <a:t>Draft Specification</a:t>
            </a:r>
          </a:p>
          <a:p>
            <a:r>
              <a:rPr lang="en-US" dirty="0"/>
              <a:t>OMG Document Number: ad/2018-08-01</a:t>
            </a:r>
          </a:p>
        </p:txBody>
      </p:sp>
      <p:sp>
        <p:nvSpPr>
          <p:cNvPr id="6" name="Slide Number Placeholder 5">
            <a:extLst>
              <a:ext uri="{FF2B5EF4-FFF2-40B4-BE49-F238E27FC236}">
                <a16:creationId xmlns:a16="http://schemas.microsoft.com/office/drawing/2014/main" id="{A3A6E0B7-7222-4AF2-BA6D-01CBEBA15367}"/>
              </a:ext>
            </a:extLst>
          </p:cNvPr>
          <p:cNvSpPr>
            <a:spLocks noGrp="1"/>
          </p:cNvSpPr>
          <p:nvPr>
            <p:ph type="sldNum" sz="quarter" idx="12"/>
          </p:nvPr>
        </p:nvSpPr>
        <p:spPr/>
        <p:txBody>
          <a:bodyPr/>
          <a:lstStyle/>
          <a:p>
            <a:pPr>
              <a:defRPr/>
            </a:pPr>
            <a:fld id="{A8F77ACA-F70E-FC48-8F8E-3B3052250F48}" type="slidenum">
              <a:rPr lang="en-US" smtClean="0"/>
              <a:pPr>
                <a:defRPr/>
              </a:pPr>
              <a:t>82</a:t>
            </a:fld>
            <a:endParaRPr lang="en-US"/>
          </a:p>
        </p:txBody>
      </p:sp>
    </p:spTree>
    <p:extLst>
      <p:ext uri="{BB962C8B-B14F-4D97-AF65-F5344CB8AC3E}">
        <p14:creationId xmlns:p14="http://schemas.microsoft.com/office/powerpoint/2010/main" val="22720768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AB769-17E0-4464-BD37-8F48F12AD724}"/>
              </a:ext>
            </a:extLst>
          </p:cNvPr>
          <p:cNvSpPr>
            <a:spLocks noGrp="1"/>
          </p:cNvSpPr>
          <p:nvPr>
            <p:ph type="title"/>
          </p:nvPr>
        </p:nvSpPr>
        <p:spPr/>
        <p:txBody>
          <a:bodyPr>
            <a:normAutofit/>
          </a:bodyPr>
          <a:lstStyle/>
          <a:p>
            <a:pPr lvl="0" rtl="0" eaLnBrk="0" fontAlgn="base" hangingPunct="0"/>
            <a:r>
              <a:rPr lang="en-US" sz="6600" kern="1200" dirty="0">
                <a:solidFill>
                  <a:schemeClr val="tx1"/>
                </a:solidFill>
                <a:ea typeface="ＭＳ Ｐゴシック" charset="0"/>
                <a:cs typeface="ＭＳ Ｐゴシック" charset="0"/>
              </a:rPr>
              <a:t>Incomplete and disjoint</a:t>
            </a:r>
            <a:endParaRPr lang="en-US" sz="6600" dirty="0"/>
          </a:p>
        </p:txBody>
      </p:sp>
      <p:sp>
        <p:nvSpPr>
          <p:cNvPr id="3" name="Content Placeholder 2">
            <a:extLst>
              <a:ext uri="{FF2B5EF4-FFF2-40B4-BE49-F238E27FC236}">
                <a16:creationId xmlns:a16="http://schemas.microsoft.com/office/drawing/2014/main" id="{84ABB650-CD70-4E51-8E50-FB2EE264257B}"/>
              </a:ext>
            </a:extLst>
          </p:cNvPr>
          <p:cNvSpPr>
            <a:spLocks noGrp="1"/>
          </p:cNvSpPr>
          <p:nvPr>
            <p:ph idx="1"/>
          </p:nvPr>
        </p:nvSpPr>
        <p:spPr>
          <a:xfrm>
            <a:off x="3962400" y="9021173"/>
            <a:ext cx="16459200" cy="3220870"/>
          </a:xfrm>
        </p:spPr>
        <p:txBody>
          <a:bodyPr/>
          <a:lstStyle/>
          <a:p>
            <a:r>
              <a:rPr lang="en-US" sz="5600" dirty="0"/>
              <a:t>Dog ⊑ Animal ⊓ ¬Cat ⊓ ¬Mouse</a:t>
            </a:r>
          </a:p>
          <a:p>
            <a:r>
              <a:rPr lang="en-US" sz="5600" dirty="0"/>
              <a:t>Cat ⊑ Animal ⊓ ¬Mouse</a:t>
            </a:r>
          </a:p>
          <a:p>
            <a:r>
              <a:rPr lang="en-US" sz="5600" dirty="0"/>
              <a:t>Mouse ⊑ Animal</a:t>
            </a:r>
          </a:p>
          <a:p>
            <a:pPr rtl="0" eaLnBrk="0" fontAlgn="base" hangingPunct="0"/>
            <a:endParaRPr lang="en-US" dirty="0">
              <a:effectLst/>
            </a:endParaRPr>
          </a:p>
        </p:txBody>
      </p:sp>
      <p:pic>
        <p:nvPicPr>
          <p:cNvPr id="4" name="Image5">
            <a:extLst>
              <a:ext uri="{FF2B5EF4-FFF2-40B4-BE49-F238E27FC236}">
                <a16:creationId xmlns:a16="http://schemas.microsoft.com/office/drawing/2014/main" id="{7BFFC2B8-4DBF-4D4F-B5E4-5BBBA5204C0A}"/>
              </a:ext>
            </a:extLst>
          </p:cNvPr>
          <p:cNvPicPr/>
          <p:nvPr/>
        </p:nvPicPr>
        <p:blipFill>
          <a:blip r:embed="rId2">
            <a:lum/>
            <a:alphaModFix/>
          </a:blip>
          <a:srcRect/>
          <a:stretch>
            <a:fillRect/>
          </a:stretch>
        </p:blipFill>
        <p:spPr>
          <a:xfrm>
            <a:off x="6309816" y="2835277"/>
            <a:ext cx="11764368" cy="5650174"/>
          </a:xfrm>
          <a:prstGeom prst="rect">
            <a:avLst/>
          </a:prstGeom>
          <a:noFill/>
          <a:ln>
            <a:noFill/>
            <a:prstDash/>
          </a:ln>
        </p:spPr>
      </p:pic>
      <p:pic>
        <p:nvPicPr>
          <p:cNvPr id="5" name="Image2">
            <a:extLst>
              <a:ext uri="{FF2B5EF4-FFF2-40B4-BE49-F238E27FC236}">
                <a16:creationId xmlns:a16="http://schemas.microsoft.com/office/drawing/2014/main" id="{0AC3F0E7-A92A-40DF-A826-AC06AC7A25E6}"/>
              </a:ext>
            </a:extLst>
          </p:cNvPr>
          <p:cNvPicPr/>
          <p:nvPr/>
        </p:nvPicPr>
        <p:blipFill>
          <a:blip r:embed="rId3">
            <a:lum/>
            <a:alphaModFix/>
          </a:blip>
          <a:srcRect/>
          <a:stretch>
            <a:fillRect/>
          </a:stretch>
        </p:blipFill>
        <p:spPr>
          <a:xfrm>
            <a:off x="16770824" y="557739"/>
            <a:ext cx="3650776" cy="3401750"/>
          </a:xfrm>
          <a:prstGeom prst="rect">
            <a:avLst/>
          </a:prstGeom>
          <a:noFill/>
          <a:ln>
            <a:noFill/>
            <a:prstDash/>
          </a:ln>
        </p:spPr>
      </p:pic>
      <p:sp>
        <p:nvSpPr>
          <p:cNvPr id="6" name="TextBox 5">
            <a:extLst>
              <a:ext uri="{FF2B5EF4-FFF2-40B4-BE49-F238E27FC236}">
                <a16:creationId xmlns:a16="http://schemas.microsoft.com/office/drawing/2014/main" id="{408863F8-55B7-4410-8508-A065E45C368A}"/>
              </a:ext>
            </a:extLst>
          </p:cNvPr>
          <p:cNvSpPr txBox="1"/>
          <p:nvPr/>
        </p:nvSpPr>
        <p:spPr>
          <a:xfrm>
            <a:off x="13365710" y="12006100"/>
            <a:ext cx="7970292" cy="1569660"/>
          </a:xfrm>
          <a:prstGeom prst="rect">
            <a:avLst/>
          </a:prstGeom>
          <a:noFill/>
        </p:spPr>
        <p:txBody>
          <a:bodyPr wrap="square" rtlCol="0">
            <a:spAutoFit/>
          </a:bodyPr>
          <a:lstStyle/>
          <a:p>
            <a:r>
              <a:rPr lang="en-US" dirty="0"/>
              <a:t>UML Concept Modeling Profile</a:t>
            </a:r>
          </a:p>
          <a:p>
            <a:r>
              <a:rPr lang="en-US" dirty="0"/>
              <a:t>Draft Specification</a:t>
            </a:r>
          </a:p>
          <a:p>
            <a:r>
              <a:rPr lang="en-US" dirty="0"/>
              <a:t>OMG Document Number: ad/2018-08-01</a:t>
            </a:r>
          </a:p>
        </p:txBody>
      </p:sp>
      <p:sp>
        <p:nvSpPr>
          <p:cNvPr id="8" name="Slide Number Placeholder 7">
            <a:extLst>
              <a:ext uri="{FF2B5EF4-FFF2-40B4-BE49-F238E27FC236}">
                <a16:creationId xmlns:a16="http://schemas.microsoft.com/office/drawing/2014/main" id="{BC7D929E-1864-4C84-B636-116BEC0F2DD4}"/>
              </a:ext>
            </a:extLst>
          </p:cNvPr>
          <p:cNvSpPr>
            <a:spLocks noGrp="1"/>
          </p:cNvSpPr>
          <p:nvPr>
            <p:ph type="sldNum" sz="quarter" idx="12"/>
          </p:nvPr>
        </p:nvSpPr>
        <p:spPr/>
        <p:txBody>
          <a:bodyPr/>
          <a:lstStyle/>
          <a:p>
            <a:pPr>
              <a:defRPr/>
            </a:pPr>
            <a:fld id="{A8F77ACA-F70E-FC48-8F8E-3B3052250F48}" type="slidenum">
              <a:rPr lang="en-US" smtClean="0"/>
              <a:pPr>
                <a:defRPr/>
              </a:pPr>
              <a:t>83</a:t>
            </a:fld>
            <a:endParaRPr lang="en-US"/>
          </a:p>
        </p:txBody>
      </p:sp>
    </p:spTree>
    <p:extLst>
      <p:ext uri="{BB962C8B-B14F-4D97-AF65-F5344CB8AC3E}">
        <p14:creationId xmlns:p14="http://schemas.microsoft.com/office/powerpoint/2010/main" val="356365664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10D4B-823C-4C50-A883-7ABC1B7E8CE2}"/>
              </a:ext>
            </a:extLst>
          </p:cNvPr>
          <p:cNvSpPr>
            <a:spLocks noGrp="1"/>
          </p:cNvSpPr>
          <p:nvPr>
            <p:ph type="title"/>
          </p:nvPr>
        </p:nvSpPr>
        <p:spPr/>
        <p:txBody>
          <a:bodyPr>
            <a:normAutofit/>
          </a:bodyPr>
          <a:lstStyle/>
          <a:p>
            <a:pPr lvl="0" rtl="0" eaLnBrk="0" fontAlgn="base" hangingPunct="0"/>
            <a:r>
              <a:rPr lang="en-US" sz="6600" kern="1200" dirty="0">
                <a:solidFill>
                  <a:schemeClr val="tx1"/>
                </a:solidFill>
                <a:ea typeface="ＭＳ Ｐゴシック" charset="0"/>
                <a:cs typeface="ＭＳ Ｐゴシック" charset="0"/>
              </a:rPr>
              <a:t>Incomplete and overlapping</a:t>
            </a:r>
            <a:endParaRPr lang="en-US" sz="6600" dirty="0"/>
          </a:p>
        </p:txBody>
      </p:sp>
      <p:pic>
        <p:nvPicPr>
          <p:cNvPr id="4" name="Image3">
            <a:extLst>
              <a:ext uri="{FF2B5EF4-FFF2-40B4-BE49-F238E27FC236}">
                <a16:creationId xmlns:a16="http://schemas.microsoft.com/office/drawing/2014/main" id="{3B1BA0A9-E0BE-4165-837C-343FB248AA7D}"/>
              </a:ext>
            </a:extLst>
          </p:cNvPr>
          <p:cNvPicPr/>
          <p:nvPr/>
        </p:nvPicPr>
        <p:blipFill>
          <a:blip r:embed="rId2">
            <a:lum/>
            <a:alphaModFix/>
          </a:blip>
          <a:srcRect/>
          <a:stretch>
            <a:fillRect/>
          </a:stretch>
        </p:blipFill>
        <p:spPr>
          <a:xfrm>
            <a:off x="7490346" y="2835277"/>
            <a:ext cx="9403308" cy="9021170"/>
          </a:xfrm>
          <a:prstGeom prst="rect">
            <a:avLst/>
          </a:prstGeom>
          <a:noFill/>
          <a:ln>
            <a:noFill/>
            <a:prstDash/>
          </a:ln>
        </p:spPr>
      </p:pic>
      <p:sp>
        <p:nvSpPr>
          <p:cNvPr id="5" name="TextBox 4">
            <a:extLst>
              <a:ext uri="{FF2B5EF4-FFF2-40B4-BE49-F238E27FC236}">
                <a16:creationId xmlns:a16="http://schemas.microsoft.com/office/drawing/2014/main" id="{C6AF1659-2BEB-401B-A1E6-C623A75DFC1A}"/>
              </a:ext>
            </a:extLst>
          </p:cNvPr>
          <p:cNvSpPr txBox="1"/>
          <p:nvPr/>
        </p:nvSpPr>
        <p:spPr>
          <a:xfrm>
            <a:off x="13365710" y="12006100"/>
            <a:ext cx="7970292" cy="1569660"/>
          </a:xfrm>
          <a:prstGeom prst="rect">
            <a:avLst/>
          </a:prstGeom>
          <a:noFill/>
        </p:spPr>
        <p:txBody>
          <a:bodyPr wrap="square" rtlCol="0">
            <a:spAutoFit/>
          </a:bodyPr>
          <a:lstStyle/>
          <a:p>
            <a:r>
              <a:rPr lang="en-US" dirty="0"/>
              <a:t>UML Concept Modeling Profile</a:t>
            </a:r>
          </a:p>
          <a:p>
            <a:r>
              <a:rPr lang="en-US" dirty="0"/>
              <a:t>Draft Specification</a:t>
            </a:r>
          </a:p>
          <a:p>
            <a:r>
              <a:rPr lang="en-US" dirty="0"/>
              <a:t>OMG Document Number: ad/2018-08-01</a:t>
            </a:r>
          </a:p>
        </p:txBody>
      </p:sp>
      <p:sp>
        <p:nvSpPr>
          <p:cNvPr id="6" name="Slide Number Placeholder 5">
            <a:extLst>
              <a:ext uri="{FF2B5EF4-FFF2-40B4-BE49-F238E27FC236}">
                <a16:creationId xmlns:a16="http://schemas.microsoft.com/office/drawing/2014/main" id="{EF5E259C-9D0F-4384-A591-7AB1E840A3FC}"/>
              </a:ext>
            </a:extLst>
          </p:cNvPr>
          <p:cNvSpPr>
            <a:spLocks noGrp="1"/>
          </p:cNvSpPr>
          <p:nvPr>
            <p:ph type="sldNum" sz="quarter" idx="12"/>
          </p:nvPr>
        </p:nvSpPr>
        <p:spPr/>
        <p:txBody>
          <a:bodyPr/>
          <a:lstStyle/>
          <a:p>
            <a:pPr>
              <a:defRPr/>
            </a:pPr>
            <a:fld id="{A8F77ACA-F70E-FC48-8F8E-3B3052250F48}" type="slidenum">
              <a:rPr lang="en-US" smtClean="0"/>
              <a:pPr>
                <a:defRPr/>
              </a:pPr>
              <a:t>84</a:t>
            </a:fld>
            <a:endParaRPr lang="en-US"/>
          </a:p>
        </p:txBody>
      </p:sp>
    </p:spTree>
    <p:extLst>
      <p:ext uri="{BB962C8B-B14F-4D97-AF65-F5344CB8AC3E}">
        <p14:creationId xmlns:p14="http://schemas.microsoft.com/office/powerpoint/2010/main" val="371266030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10D4B-823C-4C50-A883-7ABC1B7E8CE2}"/>
              </a:ext>
            </a:extLst>
          </p:cNvPr>
          <p:cNvSpPr>
            <a:spLocks noGrp="1"/>
          </p:cNvSpPr>
          <p:nvPr>
            <p:ph type="title"/>
          </p:nvPr>
        </p:nvSpPr>
        <p:spPr/>
        <p:txBody>
          <a:bodyPr>
            <a:normAutofit/>
          </a:bodyPr>
          <a:lstStyle/>
          <a:p>
            <a:pPr lvl="0" rtl="0" eaLnBrk="0" fontAlgn="base" hangingPunct="0"/>
            <a:r>
              <a:rPr lang="en-US" sz="6600" kern="1200" dirty="0">
                <a:solidFill>
                  <a:schemeClr val="tx1"/>
                </a:solidFill>
                <a:ea typeface="ＭＳ Ｐゴシック" charset="0"/>
                <a:cs typeface="ＭＳ Ｐゴシック" charset="0"/>
              </a:rPr>
              <a:t>Incomplete and overlapping</a:t>
            </a:r>
            <a:endParaRPr lang="en-US" sz="6600" dirty="0"/>
          </a:p>
        </p:txBody>
      </p:sp>
      <p:pic>
        <p:nvPicPr>
          <p:cNvPr id="4" name="Image3">
            <a:extLst>
              <a:ext uri="{FF2B5EF4-FFF2-40B4-BE49-F238E27FC236}">
                <a16:creationId xmlns:a16="http://schemas.microsoft.com/office/drawing/2014/main" id="{39CCFDF0-6A4D-4372-B402-A20DD72399F5}"/>
              </a:ext>
            </a:extLst>
          </p:cNvPr>
          <p:cNvPicPr/>
          <p:nvPr/>
        </p:nvPicPr>
        <p:blipFill>
          <a:blip r:embed="rId2">
            <a:lum/>
            <a:alphaModFix/>
          </a:blip>
          <a:srcRect/>
          <a:stretch>
            <a:fillRect/>
          </a:stretch>
        </p:blipFill>
        <p:spPr>
          <a:xfrm>
            <a:off x="17586922" y="549276"/>
            <a:ext cx="2739144" cy="2568528"/>
          </a:xfrm>
          <a:prstGeom prst="rect">
            <a:avLst/>
          </a:prstGeom>
          <a:noFill/>
          <a:ln>
            <a:noFill/>
            <a:prstDash/>
          </a:ln>
        </p:spPr>
      </p:pic>
      <p:pic>
        <p:nvPicPr>
          <p:cNvPr id="5" name="Image4">
            <a:extLst>
              <a:ext uri="{FF2B5EF4-FFF2-40B4-BE49-F238E27FC236}">
                <a16:creationId xmlns:a16="http://schemas.microsoft.com/office/drawing/2014/main" id="{8113EC9A-3874-428D-B120-FAC7953A99CE}"/>
              </a:ext>
            </a:extLst>
          </p:cNvPr>
          <p:cNvPicPr/>
          <p:nvPr/>
        </p:nvPicPr>
        <p:blipFill>
          <a:blip r:embed="rId3">
            <a:lum/>
            <a:alphaModFix/>
          </a:blip>
          <a:srcRect/>
          <a:stretch>
            <a:fillRect/>
          </a:stretch>
        </p:blipFill>
        <p:spPr>
          <a:xfrm>
            <a:off x="6637361" y="3117805"/>
            <a:ext cx="11109278" cy="4940490"/>
          </a:xfrm>
          <a:prstGeom prst="rect">
            <a:avLst/>
          </a:prstGeom>
          <a:noFill/>
          <a:ln>
            <a:noFill/>
            <a:prstDash/>
          </a:ln>
        </p:spPr>
      </p:pic>
      <p:sp>
        <p:nvSpPr>
          <p:cNvPr id="6" name="Content Placeholder 5">
            <a:extLst>
              <a:ext uri="{FF2B5EF4-FFF2-40B4-BE49-F238E27FC236}">
                <a16:creationId xmlns:a16="http://schemas.microsoft.com/office/drawing/2014/main" id="{FC2F44B8-B9EE-4850-9F16-BB03B9CCDD42}"/>
              </a:ext>
            </a:extLst>
          </p:cNvPr>
          <p:cNvSpPr>
            <a:spLocks noGrp="1"/>
          </p:cNvSpPr>
          <p:nvPr>
            <p:ph idx="1"/>
          </p:nvPr>
        </p:nvSpPr>
        <p:spPr>
          <a:xfrm>
            <a:off x="3962400" y="9130351"/>
            <a:ext cx="16459200" cy="3121974"/>
          </a:xfrm>
        </p:spPr>
        <p:txBody>
          <a:bodyPr/>
          <a:lstStyle/>
          <a:p>
            <a:pPr hangingPunct="0"/>
            <a:r>
              <a:rPr lang="en-US" sz="5600" kern="1200" dirty="0">
                <a:solidFill>
                  <a:schemeClr val="tx1"/>
                </a:solidFill>
                <a:latin typeface="+mn-lt"/>
                <a:ea typeface="ＭＳ Ｐゴシック" charset="0"/>
                <a:cs typeface="ＭＳ Ｐゴシック" charset="0"/>
              </a:rPr>
              <a:t>'Windshield Manufacturer' ⊑ Manufacturer</a:t>
            </a:r>
          </a:p>
          <a:p>
            <a:pPr hangingPunct="0"/>
            <a:r>
              <a:rPr lang="en-US" sz="5600" kern="1200" dirty="0">
                <a:solidFill>
                  <a:schemeClr val="tx1"/>
                </a:solidFill>
                <a:latin typeface="+mn-lt"/>
                <a:ea typeface="ＭＳ Ｐゴシック" charset="0"/>
                <a:cs typeface="ＭＳ Ｐゴシック" charset="0"/>
              </a:rPr>
              <a:t>'Car Manufacturer' ⊑ Manufacturer</a:t>
            </a:r>
          </a:p>
          <a:p>
            <a:endParaRPr lang="en-US" dirty="0"/>
          </a:p>
        </p:txBody>
      </p:sp>
      <p:sp>
        <p:nvSpPr>
          <p:cNvPr id="7" name="TextBox 6">
            <a:extLst>
              <a:ext uri="{FF2B5EF4-FFF2-40B4-BE49-F238E27FC236}">
                <a16:creationId xmlns:a16="http://schemas.microsoft.com/office/drawing/2014/main" id="{75DC2795-7DCF-41AC-9E27-573CF161A6E3}"/>
              </a:ext>
            </a:extLst>
          </p:cNvPr>
          <p:cNvSpPr txBox="1"/>
          <p:nvPr/>
        </p:nvSpPr>
        <p:spPr>
          <a:xfrm>
            <a:off x="13365710" y="12006100"/>
            <a:ext cx="7970292" cy="1569660"/>
          </a:xfrm>
          <a:prstGeom prst="rect">
            <a:avLst/>
          </a:prstGeom>
          <a:noFill/>
        </p:spPr>
        <p:txBody>
          <a:bodyPr wrap="square" rtlCol="0">
            <a:spAutoFit/>
          </a:bodyPr>
          <a:lstStyle/>
          <a:p>
            <a:r>
              <a:rPr lang="en-US" dirty="0"/>
              <a:t>UML Concept Modeling Profile</a:t>
            </a:r>
          </a:p>
          <a:p>
            <a:r>
              <a:rPr lang="en-US" dirty="0"/>
              <a:t>Draft Specification</a:t>
            </a:r>
          </a:p>
          <a:p>
            <a:r>
              <a:rPr lang="en-US" dirty="0"/>
              <a:t>OMG Document Number: ad/2018-08-01</a:t>
            </a:r>
          </a:p>
        </p:txBody>
      </p:sp>
      <p:sp>
        <p:nvSpPr>
          <p:cNvPr id="8" name="Slide Number Placeholder 7">
            <a:extLst>
              <a:ext uri="{FF2B5EF4-FFF2-40B4-BE49-F238E27FC236}">
                <a16:creationId xmlns:a16="http://schemas.microsoft.com/office/drawing/2014/main" id="{04D3BCD6-FBE9-4ECF-A89A-1C71668EF549}"/>
              </a:ext>
            </a:extLst>
          </p:cNvPr>
          <p:cNvSpPr>
            <a:spLocks noGrp="1"/>
          </p:cNvSpPr>
          <p:nvPr>
            <p:ph type="sldNum" sz="quarter" idx="12"/>
          </p:nvPr>
        </p:nvSpPr>
        <p:spPr/>
        <p:txBody>
          <a:bodyPr/>
          <a:lstStyle/>
          <a:p>
            <a:pPr>
              <a:defRPr/>
            </a:pPr>
            <a:fld id="{A8F77ACA-F70E-FC48-8F8E-3B3052250F48}" type="slidenum">
              <a:rPr lang="en-US" smtClean="0"/>
              <a:pPr>
                <a:defRPr/>
              </a:pPr>
              <a:t>85</a:t>
            </a:fld>
            <a:endParaRPr lang="en-US"/>
          </a:p>
        </p:txBody>
      </p:sp>
    </p:spTree>
    <p:extLst>
      <p:ext uri="{BB962C8B-B14F-4D97-AF65-F5344CB8AC3E}">
        <p14:creationId xmlns:p14="http://schemas.microsoft.com/office/powerpoint/2010/main" val="50558143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rtl="0" eaLnBrk="1" latinLnBrk="0" hangingPunct="1"/>
            <a:r>
              <a:rPr lang="en-GB" sz="8000" dirty="0"/>
              <a:t>Faceted Classification</a:t>
            </a:r>
            <a:endParaRPr lang="en-US" sz="14300" dirty="0"/>
          </a:p>
        </p:txBody>
      </p:sp>
      <p:sp>
        <p:nvSpPr>
          <p:cNvPr id="3" name="Content Placeholder 2"/>
          <p:cNvSpPr>
            <a:spLocks noGrp="1"/>
          </p:cNvSpPr>
          <p:nvPr>
            <p:ph idx="1"/>
          </p:nvPr>
        </p:nvSpPr>
        <p:spPr/>
        <p:txBody>
          <a:bodyPr/>
          <a:lstStyle/>
          <a:p>
            <a:pPr rtl="0" eaLnBrk="1" latinLnBrk="0" hangingPunct="1"/>
            <a:r>
              <a:rPr lang="en-GB" sz="5400" dirty="0">
                <a:ea typeface="+mn-ea"/>
                <a:cs typeface="+mn-cs"/>
              </a:rPr>
              <a:t>Single multiple (polyhierarchical) classification</a:t>
            </a:r>
          </a:p>
          <a:p>
            <a:pPr rtl="0" eaLnBrk="1" latinLnBrk="0" hangingPunct="1"/>
            <a:r>
              <a:rPr lang="en-GB" sz="5400" dirty="0">
                <a:effectLst/>
                <a:ea typeface="+mn-ea"/>
                <a:cs typeface="+mn-cs"/>
              </a:rPr>
              <a:t>Facets by which to classify things</a:t>
            </a:r>
          </a:p>
          <a:p>
            <a:pPr rtl="0" eaLnBrk="1" latinLnBrk="0" hangingPunct="1"/>
            <a:r>
              <a:rPr lang="en-GB" sz="5400" dirty="0">
                <a:ea typeface="+mn-ea"/>
                <a:cs typeface="+mn-cs"/>
              </a:rPr>
              <a:t>Using facets</a:t>
            </a:r>
          </a:p>
          <a:p>
            <a:pPr rtl="0" eaLnBrk="1" latinLnBrk="0" hangingPunct="1"/>
            <a:r>
              <a:rPr lang="en-GB" sz="5400" dirty="0">
                <a:effectLst/>
                <a:ea typeface="+mn-ea"/>
                <a:cs typeface="+mn-cs"/>
              </a:rPr>
              <a:t>Facets and </a:t>
            </a:r>
            <a:r>
              <a:rPr lang="en-GB" sz="5400" dirty="0" err="1">
                <a:effectLst/>
                <a:ea typeface="+mn-ea"/>
                <a:cs typeface="+mn-cs"/>
              </a:rPr>
              <a:t>powertypes</a:t>
            </a:r>
            <a:endParaRPr lang="en-GB" sz="5400" dirty="0">
              <a:effectLst/>
              <a:ea typeface="+mn-ea"/>
              <a:cs typeface="+mn-cs"/>
            </a:endParaRPr>
          </a:p>
          <a:p>
            <a:pPr rtl="0" eaLnBrk="1" latinLnBrk="0" hangingPunct="1"/>
            <a:endParaRPr lang="en-US" dirty="0">
              <a:effectLst/>
            </a:endParaRPr>
          </a:p>
        </p:txBody>
      </p:sp>
      <p:sp>
        <p:nvSpPr>
          <p:cNvPr id="5" name="Slide Number Placeholder 4"/>
          <p:cNvSpPr>
            <a:spLocks noGrp="1"/>
          </p:cNvSpPr>
          <p:nvPr>
            <p:ph type="sldNum" sz="quarter" idx="12"/>
          </p:nvPr>
        </p:nvSpPr>
        <p:spPr>
          <a:xfrm>
            <a:off x="11958009" y="13073062"/>
            <a:ext cx="458458" cy="482823"/>
          </a:xfrm>
        </p:spPr>
        <p:txBody>
          <a:bodyPr/>
          <a:lstStyle/>
          <a:p>
            <a:fld id="{2FECE859-8922-465D-A8BE-12BF60C69A56}" type="slidenum">
              <a:rPr lang="en-US" smtClean="0"/>
              <a:t>86</a:t>
            </a:fld>
            <a:endParaRPr lang="en-US"/>
          </a:p>
        </p:txBody>
      </p:sp>
    </p:spTree>
    <p:extLst>
      <p:ext uri="{BB962C8B-B14F-4D97-AF65-F5344CB8AC3E}">
        <p14:creationId xmlns:p14="http://schemas.microsoft.com/office/powerpoint/2010/main" val="396489000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val 2"/>
          <p:cNvSpPr>
            <a:spLocks noChangeArrowheads="1"/>
          </p:cNvSpPr>
          <p:nvPr/>
        </p:nvSpPr>
        <p:spPr bwMode="auto">
          <a:xfrm>
            <a:off x="8305801" y="4457701"/>
            <a:ext cx="1783558" cy="1783558"/>
          </a:xfrm>
          <a:prstGeom prst="ellipse">
            <a:avLst/>
          </a:prstGeom>
          <a:solidFill>
            <a:srgbClr val="00FF00"/>
          </a:solidFill>
          <a:ln w="9525">
            <a:noFill/>
            <a:round/>
            <a:headEnd/>
            <a:tailEnd/>
          </a:ln>
          <a:effectLst/>
        </p:spPr>
        <p:txBody>
          <a:bodyPr wrap="none" anchor="ctr"/>
          <a:lstStyle/>
          <a:p>
            <a:endParaRPr lang="en-US" sz="6400"/>
          </a:p>
        </p:txBody>
      </p:sp>
      <p:sp>
        <p:nvSpPr>
          <p:cNvPr id="22531" name="Rectangle 3"/>
          <p:cNvSpPr>
            <a:spLocks noChangeAspect="1" noChangeArrowheads="1"/>
          </p:cNvSpPr>
          <p:nvPr/>
        </p:nvSpPr>
        <p:spPr bwMode="auto">
          <a:xfrm>
            <a:off x="11620500" y="5029202"/>
            <a:ext cx="800100" cy="738188"/>
          </a:xfrm>
          <a:prstGeom prst="rect">
            <a:avLst/>
          </a:prstGeom>
          <a:solidFill>
            <a:srgbClr val="FFFF00"/>
          </a:solidFill>
          <a:ln w="9525">
            <a:noFill/>
            <a:miter lim="800000"/>
            <a:headEnd/>
            <a:tailEnd/>
          </a:ln>
          <a:effectLst/>
        </p:spPr>
        <p:txBody>
          <a:bodyPr wrap="none" anchor="ctr"/>
          <a:lstStyle/>
          <a:p>
            <a:endParaRPr lang="en-US" sz="6400"/>
          </a:p>
        </p:txBody>
      </p:sp>
      <p:sp>
        <p:nvSpPr>
          <p:cNvPr id="22532" name="AutoShape 4"/>
          <p:cNvSpPr>
            <a:spLocks noChangeArrowheads="1"/>
          </p:cNvSpPr>
          <p:nvPr/>
        </p:nvSpPr>
        <p:spPr bwMode="auto">
          <a:xfrm>
            <a:off x="14020800" y="4914900"/>
            <a:ext cx="1371600" cy="1143000"/>
          </a:xfrm>
          <a:prstGeom prst="triangle">
            <a:avLst>
              <a:gd name="adj" fmla="val 50000"/>
            </a:avLst>
          </a:prstGeom>
          <a:solidFill>
            <a:srgbClr val="FF0000"/>
          </a:solidFill>
          <a:ln w="9525">
            <a:noFill/>
            <a:miter lim="800000"/>
            <a:headEnd/>
            <a:tailEnd/>
          </a:ln>
          <a:effectLst/>
        </p:spPr>
        <p:txBody>
          <a:bodyPr wrap="none" anchor="ctr"/>
          <a:lstStyle/>
          <a:p>
            <a:endParaRPr lang="en-US" sz="6400"/>
          </a:p>
        </p:txBody>
      </p:sp>
      <p:sp>
        <p:nvSpPr>
          <p:cNvPr id="22533" name="Text Box 5"/>
          <p:cNvSpPr txBox="1">
            <a:spLocks noChangeArrowheads="1"/>
          </p:cNvSpPr>
          <p:nvPr/>
        </p:nvSpPr>
        <p:spPr bwMode="auto">
          <a:xfrm>
            <a:off x="7620003" y="7424738"/>
            <a:ext cx="2557462" cy="2862322"/>
          </a:xfrm>
          <a:prstGeom prst="rect">
            <a:avLst/>
          </a:prstGeom>
          <a:noFill/>
          <a:ln w="9525">
            <a:noFill/>
            <a:miter lim="800000"/>
            <a:headEnd/>
            <a:tailEnd/>
          </a:ln>
          <a:effectLst/>
        </p:spPr>
        <p:txBody>
          <a:bodyPr>
            <a:spAutoFit/>
          </a:bodyPr>
          <a:lstStyle/>
          <a:p>
            <a:pPr marL="514350" indent="-514350"/>
            <a:r>
              <a:rPr lang="en-US" sz="3600" dirty="0"/>
              <a:t>A: Shape</a:t>
            </a:r>
          </a:p>
          <a:p>
            <a:pPr marL="514350" indent="-514350"/>
            <a:endParaRPr lang="en-US" sz="3600" dirty="0"/>
          </a:p>
          <a:p>
            <a:pPr marL="514350" indent="-514350">
              <a:buFontTx/>
              <a:buAutoNum type="arabicPeriod"/>
            </a:pPr>
            <a:r>
              <a:rPr lang="en-US" sz="3600" dirty="0"/>
              <a:t>Circle</a:t>
            </a:r>
          </a:p>
          <a:p>
            <a:pPr marL="514350" indent="-514350">
              <a:buFontTx/>
              <a:buAutoNum type="arabicPeriod"/>
            </a:pPr>
            <a:r>
              <a:rPr lang="en-US" sz="3600" dirty="0"/>
              <a:t>Triangle</a:t>
            </a:r>
          </a:p>
          <a:p>
            <a:pPr marL="514350" indent="-514350">
              <a:buFontTx/>
              <a:buAutoNum type="arabicPeriod"/>
            </a:pPr>
            <a:r>
              <a:rPr lang="en-US" sz="3600" dirty="0"/>
              <a:t>Square</a:t>
            </a:r>
          </a:p>
        </p:txBody>
      </p:sp>
      <p:sp>
        <p:nvSpPr>
          <p:cNvPr id="22534" name="Text Box 6"/>
          <p:cNvSpPr txBox="1">
            <a:spLocks noChangeArrowheads="1"/>
          </p:cNvSpPr>
          <p:nvPr/>
        </p:nvSpPr>
        <p:spPr bwMode="auto">
          <a:xfrm>
            <a:off x="10820402" y="7429501"/>
            <a:ext cx="2636044" cy="2862322"/>
          </a:xfrm>
          <a:prstGeom prst="rect">
            <a:avLst/>
          </a:prstGeom>
          <a:noFill/>
          <a:ln w="9525">
            <a:noFill/>
            <a:miter lim="800000"/>
            <a:headEnd/>
            <a:tailEnd/>
          </a:ln>
          <a:effectLst/>
        </p:spPr>
        <p:txBody>
          <a:bodyPr>
            <a:spAutoFit/>
          </a:bodyPr>
          <a:lstStyle/>
          <a:p>
            <a:pPr marL="514350" indent="-514350"/>
            <a:r>
              <a:rPr lang="en-US" sz="3600" dirty="0"/>
              <a:t>B: Size</a:t>
            </a:r>
          </a:p>
          <a:p>
            <a:pPr marL="514350" indent="-514350"/>
            <a:endParaRPr lang="en-US" sz="3600" dirty="0"/>
          </a:p>
          <a:p>
            <a:pPr marL="685800" indent="-685800">
              <a:buFont typeface="+mj-lt"/>
              <a:buAutoNum type="arabicPeriod"/>
            </a:pPr>
            <a:r>
              <a:rPr lang="en-US" sz="3600" dirty="0"/>
              <a:t>Small</a:t>
            </a:r>
          </a:p>
          <a:p>
            <a:pPr marL="685800" indent="-685800">
              <a:buFont typeface="+mj-lt"/>
              <a:buAutoNum type="arabicPeriod"/>
            </a:pPr>
            <a:r>
              <a:rPr lang="en-US" sz="3600" dirty="0"/>
              <a:t>Medium</a:t>
            </a:r>
          </a:p>
          <a:p>
            <a:pPr marL="685800" indent="-685800">
              <a:buFont typeface="+mj-lt"/>
              <a:buAutoNum type="arabicPeriod"/>
            </a:pPr>
            <a:r>
              <a:rPr lang="en-US" sz="3600" dirty="0"/>
              <a:t>Large</a:t>
            </a:r>
          </a:p>
        </p:txBody>
      </p:sp>
      <p:sp>
        <p:nvSpPr>
          <p:cNvPr id="22535" name="Text Box 7"/>
          <p:cNvSpPr txBox="1">
            <a:spLocks noChangeArrowheads="1"/>
          </p:cNvSpPr>
          <p:nvPr/>
        </p:nvSpPr>
        <p:spPr bwMode="auto">
          <a:xfrm>
            <a:off x="14020800" y="7424738"/>
            <a:ext cx="2400300" cy="2862322"/>
          </a:xfrm>
          <a:prstGeom prst="rect">
            <a:avLst/>
          </a:prstGeom>
          <a:noFill/>
          <a:ln w="9525">
            <a:noFill/>
            <a:miter lim="800000"/>
            <a:headEnd/>
            <a:tailEnd/>
          </a:ln>
          <a:effectLst/>
        </p:spPr>
        <p:txBody>
          <a:bodyPr>
            <a:spAutoFit/>
          </a:bodyPr>
          <a:lstStyle/>
          <a:p>
            <a:pPr marL="557212" indent="-557212"/>
            <a:r>
              <a:rPr lang="en-US" sz="3600" dirty="0"/>
              <a:t>C: Color</a:t>
            </a:r>
          </a:p>
          <a:p>
            <a:pPr marL="557212" indent="-557212"/>
            <a:endParaRPr lang="en-US" sz="3600" dirty="0"/>
          </a:p>
          <a:p>
            <a:pPr marL="685800" indent="-685800">
              <a:buFont typeface="+mj-lt"/>
              <a:buAutoNum type="arabicPeriod"/>
            </a:pPr>
            <a:r>
              <a:rPr lang="en-US" sz="3600" dirty="0"/>
              <a:t>Green</a:t>
            </a:r>
          </a:p>
          <a:p>
            <a:pPr marL="685800" indent="-685800">
              <a:buFont typeface="+mj-lt"/>
              <a:buAutoNum type="arabicPeriod"/>
            </a:pPr>
            <a:r>
              <a:rPr lang="en-US" sz="3600" dirty="0"/>
              <a:t>Red</a:t>
            </a:r>
          </a:p>
          <a:p>
            <a:pPr marL="685800" indent="-685800">
              <a:buFont typeface="+mj-lt"/>
              <a:buAutoNum type="arabicPeriod"/>
            </a:pPr>
            <a:r>
              <a:rPr lang="en-US" sz="3600" dirty="0"/>
              <a:t>Yellow</a:t>
            </a:r>
          </a:p>
        </p:txBody>
      </p:sp>
      <p:sp>
        <p:nvSpPr>
          <p:cNvPr id="22536" name="Text Box 8"/>
          <p:cNvSpPr txBox="1">
            <a:spLocks noChangeArrowheads="1"/>
          </p:cNvSpPr>
          <p:nvPr/>
        </p:nvSpPr>
        <p:spPr bwMode="auto">
          <a:xfrm>
            <a:off x="5562600" y="2171700"/>
            <a:ext cx="13258800" cy="1015663"/>
          </a:xfrm>
          <a:prstGeom prst="rect">
            <a:avLst/>
          </a:prstGeom>
          <a:noFill/>
          <a:ln w="9525">
            <a:noFill/>
            <a:miter lim="800000"/>
            <a:headEnd/>
            <a:tailEnd/>
          </a:ln>
          <a:effectLst/>
        </p:spPr>
        <p:txBody>
          <a:bodyPr>
            <a:spAutoFit/>
          </a:bodyPr>
          <a:lstStyle/>
          <a:p>
            <a:pPr algn="ctr"/>
            <a:r>
              <a:rPr lang="en-US" sz="6000" dirty="0">
                <a:solidFill>
                  <a:srgbClr val="FFC000"/>
                </a:solidFill>
              </a:rPr>
              <a:t>A faceted scheme…</a:t>
            </a:r>
          </a:p>
        </p:txBody>
      </p:sp>
      <p:sp>
        <p:nvSpPr>
          <p:cNvPr id="3" name="Slide Number Placeholder 2"/>
          <p:cNvSpPr>
            <a:spLocks noGrp="1"/>
          </p:cNvSpPr>
          <p:nvPr>
            <p:ph type="sldNum" sz="quarter" idx="12"/>
          </p:nvPr>
        </p:nvSpPr>
        <p:spPr>
          <a:xfrm>
            <a:off x="11958009" y="13073062"/>
            <a:ext cx="458458" cy="482823"/>
          </a:xfrm>
        </p:spPr>
        <p:txBody>
          <a:bodyPr/>
          <a:lstStyle/>
          <a:p>
            <a:fld id="{2FECE859-8922-465D-A8BE-12BF60C69A56}" type="slidenum">
              <a:rPr lang="en-US" smtClean="0"/>
              <a:t>87</a:t>
            </a:fld>
            <a:endParaRPr lang="en-US"/>
          </a:p>
        </p:txBody>
      </p:sp>
    </p:spTree>
    <p:extLst>
      <p:ext uri="{BB962C8B-B14F-4D97-AF65-F5344CB8AC3E}">
        <p14:creationId xmlns:p14="http://schemas.microsoft.com/office/powerpoint/2010/main" val="498607074"/>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r>
              <a:rPr lang="en-CA" dirty="0">
                <a:effectLst/>
              </a:rPr>
              <a:t>Facets are “clearly defined, mutually exclusive, and collectively exhaustive aspects, properties, or characteristics of a class or specific subject.” – Taylor, 1992</a:t>
            </a:r>
          </a:p>
          <a:p>
            <a:endParaRPr lang="en-CA" dirty="0">
              <a:effectLst/>
            </a:endParaRPr>
          </a:p>
        </p:txBody>
      </p:sp>
      <p:sp>
        <p:nvSpPr>
          <p:cNvPr id="5" name="Slide Number Placeholder 4"/>
          <p:cNvSpPr>
            <a:spLocks noGrp="1"/>
          </p:cNvSpPr>
          <p:nvPr>
            <p:ph type="sldNum" sz="quarter" idx="12"/>
          </p:nvPr>
        </p:nvSpPr>
        <p:spPr>
          <a:xfrm>
            <a:off x="11958009" y="13073062"/>
            <a:ext cx="458458" cy="482823"/>
          </a:xfrm>
        </p:spPr>
        <p:txBody>
          <a:bodyPr/>
          <a:lstStyle/>
          <a:p>
            <a:fld id="{2FECE859-8922-465D-A8BE-12BF60C69A56}" type="slidenum">
              <a:rPr lang="en-US" smtClean="0"/>
              <a:t>88</a:t>
            </a:fld>
            <a:endParaRPr lang="en-US"/>
          </a:p>
        </p:txBody>
      </p:sp>
    </p:spTree>
    <p:extLst>
      <p:ext uri="{BB962C8B-B14F-4D97-AF65-F5344CB8AC3E}">
        <p14:creationId xmlns:p14="http://schemas.microsoft.com/office/powerpoint/2010/main" val="3290622706"/>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and Abstraction</a:t>
            </a:r>
          </a:p>
        </p:txBody>
      </p:sp>
      <p:sp>
        <p:nvSpPr>
          <p:cNvPr id="4" name="Freeform 3"/>
          <p:cNvSpPr/>
          <p:nvPr/>
        </p:nvSpPr>
        <p:spPr>
          <a:xfrm>
            <a:off x="9202192" y="3211137"/>
            <a:ext cx="5563284" cy="2788610"/>
          </a:xfrm>
          <a:custGeom>
            <a:avLst/>
            <a:gdLst>
              <a:gd name="connsiteX0" fmla="*/ 901346 w 2781642"/>
              <a:gd name="connsiteY0" fmla="*/ 175105 h 1394305"/>
              <a:gd name="connsiteX1" fmla="*/ 901346 w 2781642"/>
              <a:gd name="connsiteY1" fmla="*/ 175105 h 1394305"/>
              <a:gd name="connsiteX2" fmla="*/ 1029683 w 2781642"/>
              <a:gd name="connsiteY2" fmla="*/ 110936 h 1394305"/>
              <a:gd name="connsiteX3" fmla="*/ 1077809 w 2781642"/>
              <a:gd name="connsiteY3" fmla="*/ 78852 h 1394305"/>
              <a:gd name="connsiteX4" fmla="*/ 1270314 w 2781642"/>
              <a:gd name="connsiteY4" fmla="*/ 62810 h 1394305"/>
              <a:gd name="connsiteX5" fmla="*/ 1334483 w 2781642"/>
              <a:gd name="connsiteY5" fmla="*/ 30726 h 1394305"/>
              <a:gd name="connsiteX6" fmla="*/ 1895956 w 2781642"/>
              <a:gd name="connsiteY6" fmla="*/ 62810 h 1394305"/>
              <a:gd name="connsiteX7" fmla="*/ 1976167 w 2781642"/>
              <a:gd name="connsiteY7" fmla="*/ 78852 h 1394305"/>
              <a:gd name="connsiteX8" fmla="*/ 2232841 w 2781642"/>
              <a:gd name="connsiteY8" fmla="*/ 110936 h 1394305"/>
              <a:gd name="connsiteX9" fmla="*/ 2361177 w 2781642"/>
              <a:gd name="connsiteY9" fmla="*/ 126978 h 1394305"/>
              <a:gd name="connsiteX10" fmla="*/ 2377220 w 2781642"/>
              <a:gd name="connsiteY10" fmla="*/ 175105 h 1394305"/>
              <a:gd name="connsiteX11" fmla="*/ 2345135 w 2781642"/>
              <a:gd name="connsiteY11" fmla="*/ 207189 h 1394305"/>
              <a:gd name="connsiteX12" fmla="*/ 2216799 w 2781642"/>
              <a:gd name="connsiteY12" fmla="*/ 271357 h 1394305"/>
              <a:gd name="connsiteX13" fmla="*/ 2104504 w 2781642"/>
              <a:gd name="connsiteY13" fmla="*/ 335526 h 1394305"/>
              <a:gd name="connsiteX14" fmla="*/ 1911999 w 2781642"/>
              <a:gd name="connsiteY14" fmla="*/ 415736 h 1394305"/>
              <a:gd name="connsiteX15" fmla="*/ 1863872 w 2781642"/>
              <a:gd name="connsiteY15" fmla="*/ 447820 h 1394305"/>
              <a:gd name="connsiteX16" fmla="*/ 1719493 w 2781642"/>
              <a:gd name="connsiteY16" fmla="*/ 479905 h 1394305"/>
              <a:gd name="connsiteX17" fmla="*/ 1559072 w 2781642"/>
              <a:gd name="connsiteY17" fmla="*/ 544073 h 1394305"/>
              <a:gd name="connsiteX18" fmla="*/ 1494904 w 2781642"/>
              <a:gd name="connsiteY18" fmla="*/ 560115 h 1394305"/>
              <a:gd name="connsiteX19" fmla="*/ 1446777 w 2781642"/>
              <a:gd name="connsiteY19" fmla="*/ 592199 h 1394305"/>
              <a:gd name="connsiteX20" fmla="*/ 1398651 w 2781642"/>
              <a:gd name="connsiteY20" fmla="*/ 608242 h 1394305"/>
              <a:gd name="connsiteX21" fmla="*/ 1543030 w 2781642"/>
              <a:gd name="connsiteY21" fmla="*/ 656368 h 1394305"/>
              <a:gd name="connsiteX22" fmla="*/ 2441388 w 2781642"/>
              <a:gd name="connsiteY22" fmla="*/ 672410 h 1394305"/>
              <a:gd name="connsiteX23" fmla="*/ 2505556 w 2781642"/>
              <a:gd name="connsiteY23" fmla="*/ 688452 h 1394305"/>
              <a:gd name="connsiteX24" fmla="*/ 2730146 w 2781642"/>
              <a:gd name="connsiteY24" fmla="*/ 736578 h 1394305"/>
              <a:gd name="connsiteX25" fmla="*/ 2762230 w 2781642"/>
              <a:gd name="connsiteY25" fmla="*/ 768663 h 1394305"/>
              <a:gd name="connsiteX26" fmla="*/ 2746188 w 2781642"/>
              <a:gd name="connsiteY26" fmla="*/ 1073463 h 1394305"/>
              <a:gd name="connsiteX27" fmla="*/ 2665977 w 2781642"/>
              <a:gd name="connsiteY27" fmla="*/ 1137631 h 1394305"/>
              <a:gd name="connsiteX28" fmla="*/ 2521599 w 2781642"/>
              <a:gd name="connsiteY28" fmla="*/ 1265968 h 1394305"/>
              <a:gd name="connsiteX29" fmla="*/ 2425346 w 2781642"/>
              <a:gd name="connsiteY29" fmla="*/ 1298052 h 1394305"/>
              <a:gd name="connsiteX30" fmla="*/ 2377220 w 2781642"/>
              <a:gd name="connsiteY30" fmla="*/ 1314094 h 1394305"/>
              <a:gd name="connsiteX31" fmla="*/ 2216799 w 2781642"/>
              <a:gd name="connsiteY31" fmla="*/ 1362220 h 1394305"/>
              <a:gd name="connsiteX32" fmla="*/ 1928041 w 2781642"/>
              <a:gd name="connsiteY32" fmla="*/ 1394305 h 1394305"/>
              <a:gd name="connsiteX33" fmla="*/ 773009 w 2781642"/>
              <a:gd name="connsiteY33" fmla="*/ 1378263 h 1394305"/>
              <a:gd name="connsiteX34" fmla="*/ 548420 w 2781642"/>
              <a:gd name="connsiteY34" fmla="*/ 1314094 h 1394305"/>
              <a:gd name="connsiteX35" fmla="*/ 355914 w 2781642"/>
              <a:gd name="connsiteY35" fmla="*/ 1282010 h 1394305"/>
              <a:gd name="connsiteX36" fmla="*/ 67156 w 2781642"/>
              <a:gd name="connsiteY36" fmla="*/ 1217842 h 1394305"/>
              <a:gd name="connsiteX37" fmla="*/ 2988 w 2781642"/>
              <a:gd name="connsiteY37" fmla="*/ 1185757 h 1394305"/>
              <a:gd name="connsiteX38" fmla="*/ 19030 w 2781642"/>
              <a:gd name="connsiteY38" fmla="*/ 1121589 h 1394305"/>
              <a:gd name="connsiteX39" fmla="*/ 115283 w 2781642"/>
              <a:gd name="connsiteY39" fmla="*/ 993252 h 1394305"/>
              <a:gd name="connsiteX40" fmla="*/ 163409 w 2781642"/>
              <a:gd name="connsiteY40" fmla="*/ 913042 h 1394305"/>
              <a:gd name="connsiteX41" fmla="*/ 339872 w 2781642"/>
              <a:gd name="connsiteY41" fmla="*/ 768663 h 1394305"/>
              <a:gd name="connsiteX42" fmla="*/ 436125 w 2781642"/>
              <a:gd name="connsiteY42" fmla="*/ 704494 h 1394305"/>
              <a:gd name="connsiteX43" fmla="*/ 500293 w 2781642"/>
              <a:gd name="connsiteY43" fmla="*/ 640326 h 1394305"/>
              <a:gd name="connsiteX44" fmla="*/ 580504 w 2781642"/>
              <a:gd name="connsiteY44" fmla="*/ 576157 h 1394305"/>
              <a:gd name="connsiteX45" fmla="*/ 596546 w 2781642"/>
              <a:gd name="connsiteY45" fmla="*/ 14684 h 1394305"/>
              <a:gd name="connsiteX46" fmla="*/ 724883 w 2781642"/>
              <a:gd name="connsiteY46" fmla="*/ 46768 h 1394305"/>
              <a:gd name="connsiteX47" fmla="*/ 869262 w 2781642"/>
              <a:gd name="connsiteY47" fmla="*/ 94894 h 1394305"/>
              <a:gd name="connsiteX48" fmla="*/ 965514 w 2781642"/>
              <a:gd name="connsiteY48" fmla="*/ 143020 h 1394305"/>
              <a:gd name="connsiteX49" fmla="*/ 1029683 w 2781642"/>
              <a:gd name="connsiteY49" fmla="*/ 175105 h 1394305"/>
              <a:gd name="connsiteX50" fmla="*/ 1061767 w 2781642"/>
              <a:gd name="connsiteY50" fmla="*/ 191147 h 1394305"/>
              <a:gd name="connsiteX51" fmla="*/ 1045725 w 2781642"/>
              <a:gd name="connsiteY51" fmla="*/ 126978 h 1394305"/>
              <a:gd name="connsiteX52" fmla="*/ 901346 w 2781642"/>
              <a:gd name="connsiteY52" fmla="*/ 175105 h 139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781642" h="1394305">
                <a:moveTo>
                  <a:pt x="901346" y="175105"/>
                </a:moveTo>
                <a:lnTo>
                  <a:pt x="901346" y="175105"/>
                </a:lnTo>
                <a:cubicBezTo>
                  <a:pt x="944125" y="153715"/>
                  <a:pt x="987695" y="133839"/>
                  <a:pt x="1029683" y="110936"/>
                </a:cubicBezTo>
                <a:cubicBezTo>
                  <a:pt x="1046609" y="101704"/>
                  <a:pt x="1058903" y="82633"/>
                  <a:pt x="1077809" y="78852"/>
                </a:cubicBezTo>
                <a:cubicBezTo>
                  <a:pt x="1140949" y="66224"/>
                  <a:pt x="1206146" y="68157"/>
                  <a:pt x="1270314" y="62810"/>
                </a:cubicBezTo>
                <a:cubicBezTo>
                  <a:pt x="1291704" y="52115"/>
                  <a:pt x="1310569" y="30726"/>
                  <a:pt x="1334483" y="30726"/>
                </a:cubicBezTo>
                <a:cubicBezTo>
                  <a:pt x="1521946" y="30726"/>
                  <a:pt x="1709018" y="48790"/>
                  <a:pt x="1895956" y="62810"/>
                </a:cubicBezTo>
                <a:cubicBezTo>
                  <a:pt x="1923146" y="64849"/>
                  <a:pt x="1949175" y="74996"/>
                  <a:pt x="1976167" y="78852"/>
                </a:cubicBezTo>
                <a:cubicBezTo>
                  <a:pt x="2061524" y="91046"/>
                  <a:pt x="2147283" y="100241"/>
                  <a:pt x="2232841" y="110936"/>
                </a:cubicBezTo>
                <a:lnTo>
                  <a:pt x="2361177" y="126978"/>
                </a:lnTo>
                <a:cubicBezTo>
                  <a:pt x="2366525" y="143020"/>
                  <a:pt x="2380536" y="158523"/>
                  <a:pt x="2377220" y="175105"/>
                </a:cubicBezTo>
                <a:cubicBezTo>
                  <a:pt x="2374254" y="189936"/>
                  <a:pt x="2356946" y="197741"/>
                  <a:pt x="2345135" y="207189"/>
                </a:cubicBezTo>
                <a:cubicBezTo>
                  <a:pt x="2297077" y="245635"/>
                  <a:pt x="2279023" y="246467"/>
                  <a:pt x="2216799" y="271357"/>
                </a:cubicBezTo>
                <a:cubicBezTo>
                  <a:pt x="2154451" y="333705"/>
                  <a:pt x="2217607" y="278975"/>
                  <a:pt x="2104504" y="335526"/>
                </a:cubicBezTo>
                <a:cubicBezTo>
                  <a:pt x="1937903" y="418826"/>
                  <a:pt x="2120455" y="356177"/>
                  <a:pt x="1911999" y="415736"/>
                </a:cubicBezTo>
                <a:cubicBezTo>
                  <a:pt x="1895957" y="426431"/>
                  <a:pt x="1881593" y="440225"/>
                  <a:pt x="1863872" y="447820"/>
                </a:cubicBezTo>
                <a:cubicBezTo>
                  <a:pt x="1838653" y="458628"/>
                  <a:pt x="1740442" y="474192"/>
                  <a:pt x="1719493" y="479905"/>
                </a:cubicBezTo>
                <a:cubicBezTo>
                  <a:pt x="1507845" y="537627"/>
                  <a:pt x="1719046" y="484083"/>
                  <a:pt x="1559072" y="544073"/>
                </a:cubicBezTo>
                <a:cubicBezTo>
                  <a:pt x="1538428" y="551814"/>
                  <a:pt x="1516293" y="554768"/>
                  <a:pt x="1494904" y="560115"/>
                </a:cubicBezTo>
                <a:cubicBezTo>
                  <a:pt x="1478862" y="570810"/>
                  <a:pt x="1464022" y="583576"/>
                  <a:pt x="1446777" y="592199"/>
                </a:cubicBezTo>
                <a:cubicBezTo>
                  <a:pt x="1431652" y="599761"/>
                  <a:pt x="1393303" y="592200"/>
                  <a:pt x="1398651" y="608242"/>
                </a:cubicBezTo>
                <a:cubicBezTo>
                  <a:pt x="1407472" y="634703"/>
                  <a:pt x="1530282" y="655950"/>
                  <a:pt x="1543030" y="656368"/>
                </a:cubicBezTo>
                <a:cubicBezTo>
                  <a:pt x="1842370" y="666182"/>
                  <a:pt x="2141935" y="667063"/>
                  <a:pt x="2441388" y="672410"/>
                </a:cubicBezTo>
                <a:cubicBezTo>
                  <a:pt x="2462777" y="677757"/>
                  <a:pt x="2483937" y="684128"/>
                  <a:pt x="2505556" y="688452"/>
                </a:cubicBezTo>
                <a:cubicBezTo>
                  <a:pt x="2724989" y="732338"/>
                  <a:pt x="2617855" y="699148"/>
                  <a:pt x="2730146" y="736578"/>
                </a:cubicBezTo>
                <a:cubicBezTo>
                  <a:pt x="2740841" y="747273"/>
                  <a:pt x="2754448" y="755694"/>
                  <a:pt x="2762230" y="768663"/>
                </a:cubicBezTo>
                <a:cubicBezTo>
                  <a:pt x="2810682" y="849417"/>
                  <a:pt x="2754143" y="1050736"/>
                  <a:pt x="2746188" y="1073463"/>
                </a:cubicBezTo>
                <a:cubicBezTo>
                  <a:pt x="2734877" y="1105781"/>
                  <a:pt x="2691312" y="1114599"/>
                  <a:pt x="2665977" y="1137631"/>
                </a:cubicBezTo>
                <a:cubicBezTo>
                  <a:pt x="2631252" y="1169199"/>
                  <a:pt x="2575542" y="1241994"/>
                  <a:pt x="2521599" y="1265968"/>
                </a:cubicBezTo>
                <a:cubicBezTo>
                  <a:pt x="2490694" y="1279703"/>
                  <a:pt x="2457430" y="1287357"/>
                  <a:pt x="2425346" y="1298052"/>
                </a:cubicBezTo>
                <a:lnTo>
                  <a:pt x="2377220" y="1314094"/>
                </a:lnTo>
                <a:cubicBezTo>
                  <a:pt x="2345874" y="1324543"/>
                  <a:pt x="2257827" y="1356625"/>
                  <a:pt x="2216799" y="1362220"/>
                </a:cubicBezTo>
                <a:cubicBezTo>
                  <a:pt x="2120842" y="1375305"/>
                  <a:pt x="2024294" y="1383610"/>
                  <a:pt x="1928041" y="1394305"/>
                </a:cubicBezTo>
                <a:cubicBezTo>
                  <a:pt x="1543030" y="1388958"/>
                  <a:pt x="1157786" y="1392692"/>
                  <a:pt x="773009" y="1378263"/>
                </a:cubicBezTo>
                <a:cubicBezTo>
                  <a:pt x="702407" y="1375615"/>
                  <a:pt x="617061" y="1331254"/>
                  <a:pt x="548420" y="1314094"/>
                </a:cubicBezTo>
                <a:cubicBezTo>
                  <a:pt x="327188" y="1258787"/>
                  <a:pt x="731462" y="1357119"/>
                  <a:pt x="355914" y="1282010"/>
                </a:cubicBezTo>
                <a:cubicBezTo>
                  <a:pt x="-204233" y="1169981"/>
                  <a:pt x="393927" y="1272303"/>
                  <a:pt x="67156" y="1217842"/>
                </a:cubicBezTo>
                <a:cubicBezTo>
                  <a:pt x="45767" y="1207147"/>
                  <a:pt x="13683" y="1207147"/>
                  <a:pt x="2988" y="1185757"/>
                </a:cubicBezTo>
                <a:cubicBezTo>
                  <a:pt x="-6872" y="1166037"/>
                  <a:pt x="10076" y="1141736"/>
                  <a:pt x="19030" y="1121589"/>
                </a:cubicBezTo>
                <a:cubicBezTo>
                  <a:pt x="75847" y="993749"/>
                  <a:pt x="47277" y="1083926"/>
                  <a:pt x="115283" y="993252"/>
                </a:cubicBezTo>
                <a:cubicBezTo>
                  <a:pt x="133991" y="968308"/>
                  <a:pt x="143931" y="937390"/>
                  <a:pt x="163409" y="913042"/>
                </a:cubicBezTo>
                <a:cubicBezTo>
                  <a:pt x="330413" y="704287"/>
                  <a:pt x="151454" y="957087"/>
                  <a:pt x="339872" y="768663"/>
                </a:cubicBezTo>
                <a:cubicBezTo>
                  <a:pt x="388866" y="719668"/>
                  <a:pt x="358428" y="743342"/>
                  <a:pt x="436125" y="704494"/>
                </a:cubicBezTo>
                <a:cubicBezTo>
                  <a:pt x="457514" y="683105"/>
                  <a:pt x="477326" y="660012"/>
                  <a:pt x="500293" y="640326"/>
                </a:cubicBezTo>
                <a:cubicBezTo>
                  <a:pt x="641934" y="518920"/>
                  <a:pt x="471301" y="685364"/>
                  <a:pt x="580504" y="576157"/>
                </a:cubicBezTo>
                <a:cubicBezTo>
                  <a:pt x="585851" y="388999"/>
                  <a:pt x="547281" y="195321"/>
                  <a:pt x="596546" y="14684"/>
                </a:cubicBezTo>
                <a:cubicBezTo>
                  <a:pt x="608148" y="-27858"/>
                  <a:pt x="682579" y="34326"/>
                  <a:pt x="724883" y="46768"/>
                </a:cubicBezTo>
                <a:cubicBezTo>
                  <a:pt x="773551" y="61082"/>
                  <a:pt x="869262" y="94894"/>
                  <a:pt x="869262" y="94894"/>
                </a:cubicBezTo>
                <a:cubicBezTo>
                  <a:pt x="961751" y="156553"/>
                  <a:pt x="872529" y="103169"/>
                  <a:pt x="965514" y="143020"/>
                </a:cubicBezTo>
                <a:cubicBezTo>
                  <a:pt x="987495" y="152440"/>
                  <a:pt x="1008293" y="164410"/>
                  <a:pt x="1029683" y="175105"/>
                </a:cubicBezTo>
                <a:lnTo>
                  <a:pt x="1061767" y="191147"/>
                </a:lnTo>
                <a:lnTo>
                  <a:pt x="1045725" y="126978"/>
                </a:lnTo>
                <a:lnTo>
                  <a:pt x="901346" y="175105"/>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rtlCol="0" anchor="b"/>
          <a:lstStyle/>
          <a:p>
            <a:pPr algn="ctr"/>
            <a:r>
              <a:rPr lang="en-US" sz="8800" dirty="0"/>
              <a:t>Thing</a:t>
            </a:r>
            <a:endParaRPr lang="en-US" sz="6400" dirty="0"/>
          </a:p>
        </p:txBody>
      </p:sp>
      <p:sp>
        <p:nvSpPr>
          <p:cNvPr id="5" name="Slide Number Placeholder 4">
            <a:extLst>
              <a:ext uri="{FF2B5EF4-FFF2-40B4-BE49-F238E27FC236}">
                <a16:creationId xmlns:a16="http://schemas.microsoft.com/office/drawing/2014/main" id="{EDF79546-1AA5-4266-8F8F-9415D5314B28}"/>
              </a:ext>
            </a:extLst>
          </p:cNvPr>
          <p:cNvSpPr>
            <a:spLocks noGrp="1"/>
          </p:cNvSpPr>
          <p:nvPr>
            <p:ph type="sldNum" sz="quarter" idx="12"/>
          </p:nvPr>
        </p:nvSpPr>
        <p:spPr/>
        <p:txBody>
          <a:bodyPr/>
          <a:lstStyle/>
          <a:p>
            <a:pPr>
              <a:defRPr/>
            </a:pPr>
            <a:fld id="{A8F77ACA-F70E-FC48-8F8E-3B3052250F48}" type="slidenum">
              <a:rPr lang="en-US" smtClean="0"/>
              <a:pPr>
                <a:defRPr/>
              </a:pPr>
              <a:t>89</a:t>
            </a:fld>
            <a:endParaRPr lang="en-US"/>
          </a:p>
        </p:txBody>
      </p:sp>
    </p:spTree>
    <p:extLst>
      <p:ext uri="{BB962C8B-B14F-4D97-AF65-F5344CB8AC3E}">
        <p14:creationId xmlns:p14="http://schemas.microsoft.com/office/powerpoint/2010/main" val="603765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A8931-1B01-424B-81F1-4F6D0F3375F4}"/>
              </a:ext>
            </a:extLst>
          </p:cNvPr>
          <p:cNvSpPr>
            <a:spLocks noGrp="1"/>
          </p:cNvSpPr>
          <p:nvPr>
            <p:ph type="title"/>
          </p:nvPr>
        </p:nvSpPr>
        <p:spPr/>
        <p:txBody>
          <a:bodyPr/>
          <a:lstStyle/>
          <a:p>
            <a:r>
              <a:rPr lang="en-US" dirty="0"/>
              <a:t>Concepts</a:t>
            </a:r>
          </a:p>
        </p:txBody>
      </p:sp>
      <p:sp>
        <p:nvSpPr>
          <p:cNvPr id="3" name="Content Placeholder 2">
            <a:extLst>
              <a:ext uri="{FF2B5EF4-FFF2-40B4-BE49-F238E27FC236}">
                <a16:creationId xmlns:a16="http://schemas.microsoft.com/office/drawing/2014/main" id="{734A7F84-3529-4BA5-AAD1-17A80C39A436}"/>
              </a:ext>
            </a:extLst>
          </p:cNvPr>
          <p:cNvSpPr>
            <a:spLocks noGrp="1"/>
          </p:cNvSpPr>
          <p:nvPr>
            <p:ph idx="1"/>
          </p:nvPr>
        </p:nvSpPr>
        <p:spPr/>
        <p:txBody>
          <a:bodyPr>
            <a:normAutofit/>
          </a:bodyPr>
          <a:lstStyle/>
          <a:p>
            <a:pPr>
              <a:spcBef>
                <a:spcPts val="1200"/>
              </a:spcBef>
            </a:pPr>
            <a:r>
              <a:rPr lang="en-US" sz="4800" dirty="0"/>
              <a:t>In this Tutorial we will be focusing on concepts</a:t>
            </a:r>
          </a:p>
          <a:p>
            <a:pPr lvl="1">
              <a:spcBef>
                <a:spcPts val="1200"/>
              </a:spcBef>
            </a:pPr>
            <a:r>
              <a:rPr lang="en-US" sz="4000" dirty="0"/>
              <a:t>Not words</a:t>
            </a:r>
          </a:p>
          <a:p>
            <a:pPr lvl="1">
              <a:spcBef>
                <a:spcPts val="1200"/>
              </a:spcBef>
            </a:pPr>
            <a:r>
              <a:rPr lang="en-US" sz="4000" dirty="0"/>
              <a:t>Not data elements, field names etc.</a:t>
            </a:r>
          </a:p>
          <a:p>
            <a:pPr lvl="0">
              <a:spcBef>
                <a:spcPts val="1200"/>
              </a:spcBef>
            </a:pPr>
            <a:r>
              <a:rPr lang="en-US" sz="4800" dirty="0"/>
              <a:t>We will also learn how to frame concepts in ways that are :</a:t>
            </a:r>
          </a:p>
          <a:p>
            <a:pPr lvl="1">
              <a:spcBef>
                <a:spcPts val="1200"/>
              </a:spcBef>
            </a:pPr>
            <a:r>
              <a:rPr lang="en-US" sz="4000" dirty="0"/>
              <a:t>Unambiguous for communication among people</a:t>
            </a:r>
          </a:p>
          <a:p>
            <a:pPr lvl="1">
              <a:spcBef>
                <a:spcPts val="1200"/>
              </a:spcBef>
            </a:pPr>
            <a:r>
              <a:rPr lang="en-US" sz="4000" dirty="0"/>
              <a:t>Interpretable my machines</a:t>
            </a:r>
          </a:p>
          <a:p>
            <a:pPr lvl="0">
              <a:spcBef>
                <a:spcPts val="1200"/>
              </a:spcBef>
            </a:pPr>
            <a:r>
              <a:rPr lang="en-US" sz="4800" dirty="0"/>
              <a:t>From a principled model of concepts we can achieve</a:t>
            </a:r>
          </a:p>
          <a:p>
            <a:pPr lvl="1">
              <a:spcBef>
                <a:spcPts val="1200"/>
              </a:spcBef>
            </a:pPr>
            <a:r>
              <a:rPr lang="en-US" sz="4000" dirty="0"/>
              <a:t>Model driven development</a:t>
            </a:r>
          </a:p>
          <a:p>
            <a:pPr lvl="1">
              <a:spcBef>
                <a:spcPts val="1200"/>
              </a:spcBef>
            </a:pPr>
            <a:r>
              <a:rPr lang="en-US" sz="4000" dirty="0"/>
              <a:t>Integration of data sources</a:t>
            </a:r>
          </a:p>
          <a:p>
            <a:pPr lvl="1">
              <a:spcBef>
                <a:spcPts val="1200"/>
              </a:spcBef>
            </a:pPr>
            <a:r>
              <a:rPr lang="en-US" sz="4000" dirty="0"/>
              <a:t>Business communications and reporting</a:t>
            </a:r>
          </a:p>
        </p:txBody>
      </p:sp>
      <p:sp>
        <p:nvSpPr>
          <p:cNvPr id="5" name="Slide Number Placeholder 4">
            <a:extLst>
              <a:ext uri="{FF2B5EF4-FFF2-40B4-BE49-F238E27FC236}">
                <a16:creationId xmlns:a16="http://schemas.microsoft.com/office/drawing/2014/main" id="{26B60EEA-793D-4763-9AC2-4CF95E6709A7}"/>
              </a:ext>
            </a:extLst>
          </p:cNvPr>
          <p:cNvSpPr>
            <a:spLocks noGrp="1"/>
          </p:cNvSpPr>
          <p:nvPr>
            <p:ph type="sldNum" sz="quarter" idx="12"/>
          </p:nvPr>
        </p:nvSpPr>
        <p:spPr/>
        <p:txBody>
          <a:bodyPr/>
          <a:lstStyle/>
          <a:p>
            <a:pPr>
              <a:defRPr/>
            </a:pPr>
            <a:fld id="{A8F77ACA-F70E-FC48-8F8E-3B3052250F48}" type="slidenum">
              <a:rPr lang="en-US" smtClean="0"/>
              <a:pPr>
                <a:defRPr/>
              </a:pPr>
              <a:t>9</a:t>
            </a:fld>
            <a:endParaRPr lang="en-US"/>
          </a:p>
        </p:txBody>
      </p:sp>
    </p:spTree>
    <p:extLst>
      <p:ext uri="{BB962C8B-B14F-4D97-AF65-F5344CB8AC3E}">
        <p14:creationId xmlns:p14="http://schemas.microsoft.com/office/powerpoint/2010/main" val="346219545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and Abstraction</a:t>
            </a:r>
          </a:p>
        </p:txBody>
      </p:sp>
      <p:sp>
        <p:nvSpPr>
          <p:cNvPr id="4" name="Freeform 3"/>
          <p:cNvSpPr/>
          <p:nvPr/>
        </p:nvSpPr>
        <p:spPr>
          <a:xfrm>
            <a:off x="9202192" y="3211137"/>
            <a:ext cx="5563284" cy="2788610"/>
          </a:xfrm>
          <a:custGeom>
            <a:avLst/>
            <a:gdLst>
              <a:gd name="connsiteX0" fmla="*/ 901346 w 2781642"/>
              <a:gd name="connsiteY0" fmla="*/ 175105 h 1394305"/>
              <a:gd name="connsiteX1" fmla="*/ 901346 w 2781642"/>
              <a:gd name="connsiteY1" fmla="*/ 175105 h 1394305"/>
              <a:gd name="connsiteX2" fmla="*/ 1029683 w 2781642"/>
              <a:gd name="connsiteY2" fmla="*/ 110936 h 1394305"/>
              <a:gd name="connsiteX3" fmla="*/ 1077809 w 2781642"/>
              <a:gd name="connsiteY3" fmla="*/ 78852 h 1394305"/>
              <a:gd name="connsiteX4" fmla="*/ 1270314 w 2781642"/>
              <a:gd name="connsiteY4" fmla="*/ 62810 h 1394305"/>
              <a:gd name="connsiteX5" fmla="*/ 1334483 w 2781642"/>
              <a:gd name="connsiteY5" fmla="*/ 30726 h 1394305"/>
              <a:gd name="connsiteX6" fmla="*/ 1895956 w 2781642"/>
              <a:gd name="connsiteY6" fmla="*/ 62810 h 1394305"/>
              <a:gd name="connsiteX7" fmla="*/ 1976167 w 2781642"/>
              <a:gd name="connsiteY7" fmla="*/ 78852 h 1394305"/>
              <a:gd name="connsiteX8" fmla="*/ 2232841 w 2781642"/>
              <a:gd name="connsiteY8" fmla="*/ 110936 h 1394305"/>
              <a:gd name="connsiteX9" fmla="*/ 2361177 w 2781642"/>
              <a:gd name="connsiteY9" fmla="*/ 126978 h 1394305"/>
              <a:gd name="connsiteX10" fmla="*/ 2377220 w 2781642"/>
              <a:gd name="connsiteY10" fmla="*/ 175105 h 1394305"/>
              <a:gd name="connsiteX11" fmla="*/ 2345135 w 2781642"/>
              <a:gd name="connsiteY11" fmla="*/ 207189 h 1394305"/>
              <a:gd name="connsiteX12" fmla="*/ 2216799 w 2781642"/>
              <a:gd name="connsiteY12" fmla="*/ 271357 h 1394305"/>
              <a:gd name="connsiteX13" fmla="*/ 2104504 w 2781642"/>
              <a:gd name="connsiteY13" fmla="*/ 335526 h 1394305"/>
              <a:gd name="connsiteX14" fmla="*/ 1911999 w 2781642"/>
              <a:gd name="connsiteY14" fmla="*/ 415736 h 1394305"/>
              <a:gd name="connsiteX15" fmla="*/ 1863872 w 2781642"/>
              <a:gd name="connsiteY15" fmla="*/ 447820 h 1394305"/>
              <a:gd name="connsiteX16" fmla="*/ 1719493 w 2781642"/>
              <a:gd name="connsiteY16" fmla="*/ 479905 h 1394305"/>
              <a:gd name="connsiteX17" fmla="*/ 1559072 w 2781642"/>
              <a:gd name="connsiteY17" fmla="*/ 544073 h 1394305"/>
              <a:gd name="connsiteX18" fmla="*/ 1494904 w 2781642"/>
              <a:gd name="connsiteY18" fmla="*/ 560115 h 1394305"/>
              <a:gd name="connsiteX19" fmla="*/ 1446777 w 2781642"/>
              <a:gd name="connsiteY19" fmla="*/ 592199 h 1394305"/>
              <a:gd name="connsiteX20" fmla="*/ 1398651 w 2781642"/>
              <a:gd name="connsiteY20" fmla="*/ 608242 h 1394305"/>
              <a:gd name="connsiteX21" fmla="*/ 1543030 w 2781642"/>
              <a:gd name="connsiteY21" fmla="*/ 656368 h 1394305"/>
              <a:gd name="connsiteX22" fmla="*/ 2441388 w 2781642"/>
              <a:gd name="connsiteY22" fmla="*/ 672410 h 1394305"/>
              <a:gd name="connsiteX23" fmla="*/ 2505556 w 2781642"/>
              <a:gd name="connsiteY23" fmla="*/ 688452 h 1394305"/>
              <a:gd name="connsiteX24" fmla="*/ 2730146 w 2781642"/>
              <a:gd name="connsiteY24" fmla="*/ 736578 h 1394305"/>
              <a:gd name="connsiteX25" fmla="*/ 2762230 w 2781642"/>
              <a:gd name="connsiteY25" fmla="*/ 768663 h 1394305"/>
              <a:gd name="connsiteX26" fmla="*/ 2746188 w 2781642"/>
              <a:gd name="connsiteY26" fmla="*/ 1073463 h 1394305"/>
              <a:gd name="connsiteX27" fmla="*/ 2665977 w 2781642"/>
              <a:gd name="connsiteY27" fmla="*/ 1137631 h 1394305"/>
              <a:gd name="connsiteX28" fmla="*/ 2521599 w 2781642"/>
              <a:gd name="connsiteY28" fmla="*/ 1265968 h 1394305"/>
              <a:gd name="connsiteX29" fmla="*/ 2425346 w 2781642"/>
              <a:gd name="connsiteY29" fmla="*/ 1298052 h 1394305"/>
              <a:gd name="connsiteX30" fmla="*/ 2377220 w 2781642"/>
              <a:gd name="connsiteY30" fmla="*/ 1314094 h 1394305"/>
              <a:gd name="connsiteX31" fmla="*/ 2216799 w 2781642"/>
              <a:gd name="connsiteY31" fmla="*/ 1362220 h 1394305"/>
              <a:gd name="connsiteX32" fmla="*/ 1928041 w 2781642"/>
              <a:gd name="connsiteY32" fmla="*/ 1394305 h 1394305"/>
              <a:gd name="connsiteX33" fmla="*/ 773009 w 2781642"/>
              <a:gd name="connsiteY33" fmla="*/ 1378263 h 1394305"/>
              <a:gd name="connsiteX34" fmla="*/ 548420 w 2781642"/>
              <a:gd name="connsiteY34" fmla="*/ 1314094 h 1394305"/>
              <a:gd name="connsiteX35" fmla="*/ 355914 w 2781642"/>
              <a:gd name="connsiteY35" fmla="*/ 1282010 h 1394305"/>
              <a:gd name="connsiteX36" fmla="*/ 67156 w 2781642"/>
              <a:gd name="connsiteY36" fmla="*/ 1217842 h 1394305"/>
              <a:gd name="connsiteX37" fmla="*/ 2988 w 2781642"/>
              <a:gd name="connsiteY37" fmla="*/ 1185757 h 1394305"/>
              <a:gd name="connsiteX38" fmla="*/ 19030 w 2781642"/>
              <a:gd name="connsiteY38" fmla="*/ 1121589 h 1394305"/>
              <a:gd name="connsiteX39" fmla="*/ 115283 w 2781642"/>
              <a:gd name="connsiteY39" fmla="*/ 993252 h 1394305"/>
              <a:gd name="connsiteX40" fmla="*/ 163409 w 2781642"/>
              <a:gd name="connsiteY40" fmla="*/ 913042 h 1394305"/>
              <a:gd name="connsiteX41" fmla="*/ 339872 w 2781642"/>
              <a:gd name="connsiteY41" fmla="*/ 768663 h 1394305"/>
              <a:gd name="connsiteX42" fmla="*/ 436125 w 2781642"/>
              <a:gd name="connsiteY42" fmla="*/ 704494 h 1394305"/>
              <a:gd name="connsiteX43" fmla="*/ 500293 w 2781642"/>
              <a:gd name="connsiteY43" fmla="*/ 640326 h 1394305"/>
              <a:gd name="connsiteX44" fmla="*/ 580504 w 2781642"/>
              <a:gd name="connsiteY44" fmla="*/ 576157 h 1394305"/>
              <a:gd name="connsiteX45" fmla="*/ 596546 w 2781642"/>
              <a:gd name="connsiteY45" fmla="*/ 14684 h 1394305"/>
              <a:gd name="connsiteX46" fmla="*/ 724883 w 2781642"/>
              <a:gd name="connsiteY46" fmla="*/ 46768 h 1394305"/>
              <a:gd name="connsiteX47" fmla="*/ 869262 w 2781642"/>
              <a:gd name="connsiteY47" fmla="*/ 94894 h 1394305"/>
              <a:gd name="connsiteX48" fmla="*/ 965514 w 2781642"/>
              <a:gd name="connsiteY48" fmla="*/ 143020 h 1394305"/>
              <a:gd name="connsiteX49" fmla="*/ 1029683 w 2781642"/>
              <a:gd name="connsiteY49" fmla="*/ 175105 h 1394305"/>
              <a:gd name="connsiteX50" fmla="*/ 1061767 w 2781642"/>
              <a:gd name="connsiteY50" fmla="*/ 191147 h 1394305"/>
              <a:gd name="connsiteX51" fmla="*/ 1045725 w 2781642"/>
              <a:gd name="connsiteY51" fmla="*/ 126978 h 1394305"/>
              <a:gd name="connsiteX52" fmla="*/ 901346 w 2781642"/>
              <a:gd name="connsiteY52" fmla="*/ 175105 h 139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781642" h="1394305">
                <a:moveTo>
                  <a:pt x="901346" y="175105"/>
                </a:moveTo>
                <a:lnTo>
                  <a:pt x="901346" y="175105"/>
                </a:lnTo>
                <a:cubicBezTo>
                  <a:pt x="944125" y="153715"/>
                  <a:pt x="987695" y="133839"/>
                  <a:pt x="1029683" y="110936"/>
                </a:cubicBezTo>
                <a:cubicBezTo>
                  <a:pt x="1046609" y="101704"/>
                  <a:pt x="1058903" y="82633"/>
                  <a:pt x="1077809" y="78852"/>
                </a:cubicBezTo>
                <a:cubicBezTo>
                  <a:pt x="1140949" y="66224"/>
                  <a:pt x="1206146" y="68157"/>
                  <a:pt x="1270314" y="62810"/>
                </a:cubicBezTo>
                <a:cubicBezTo>
                  <a:pt x="1291704" y="52115"/>
                  <a:pt x="1310569" y="30726"/>
                  <a:pt x="1334483" y="30726"/>
                </a:cubicBezTo>
                <a:cubicBezTo>
                  <a:pt x="1521946" y="30726"/>
                  <a:pt x="1709018" y="48790"/>
                  <a:pt x="1895956" y="62810"/>
                </a:cubicBezTo>
                <a:cubicBezTo>
                  <a:pt x="1923146" y="64849"/>
                  <a:pt x="1949175" y="74996"/>
                  <a:pt x="1976167" y="78852"/>
                </a:cubicBezTo>
                <a:cubicBezTo>
                  <a:pt x="2061524" y="91046"/>
                  <a:pt x="2147283" y="100241"/>
                  <a:pt x="2232841" y="110936"/>
                </a:cubicBezTo>
                <a:lnTo>
                  <a:pt x="2361177" y="126978"/>
                </a:lnTo>
                <a:cubicBezTo>
                  <a:pt x="2366525" y="143020"/>
                  <a:pt x="2380536" y="158523"/>
                  <a:pt x="2377220" y="175105"/>
                </a:cubicBezTo>
                <a:cubicBezTo>
                  <a:pt x="2374254" y="189936"/>
                  <a:pt x="2356946" y="197741"/>
                  <a:pt x="2345135" y="207189"/>
                </a:cubicBezTo>
                <a:cubicBezTo>
                  <a:pt x="2297077" y="245635"/>
                  <a:pt x="2279023" y="246467"/>
                  <a:pt x="2216799" y="271357"/>
                </a:cubicBezTo>
                <a:cubicBezTo>
                  <a:pt x="2154451" y="333705"/>
                  <a:pt x="2217607" y="278975"/>
                  <a:pt x="2104504" y="335526"/>
                </a:cubicBezTo>
                <a:cubicBezTo>
                  <a:pt x="1937903" y="418826"/>
                  <a:pt x="2120455" y="356177"/>
                  <a:pt x="1911999" y="415736"/>
                </a:cubicBezTo>
                <a:cubicBezTo>
                  <a:pt x="1895957" y="426431"/>
                  <a:pt x="1881593" y="440225"/>
                  <a:pt x="1863872" y="447820"/>
                </a:cubicBezTo>
                <a:cubicBezTo>
                  <a:pt x="1838653" y="458628"/>
                  <a:pt x="1740442" y="474192"/>
                  <a:pt x="1719493" y="479905"/>
                </a:cubicBezTo>
                <a:cubicBezTo>
                  <a:pt x="1507845" y="537627"/>
                  <a:pt x="1719046" y="484083"/>
                  <a:pt x="1559072" y="544073"/>
                </a:cubicBezTo>
                <a:cubicBezTo>
                  <a:pt x="1538428" y="551814"/>
                  <a:pt x="1516293" y="554768"/>
                  <a:pt x="1494904" y="560115"/>
                </a:cubicBezTo>
                <a:cubicBezTo>
                  <a:pt x="1478862" y="570810"/>
                  <a:pt x="1464022" y="583576"/>
                  <a:pt x="1446777" y="592199"/>
                </a:cubicBezTo>
                <a:cubicBezTo>
                  <a:pt x="1431652" y="599761"/>
                  <a:pt x="1393303" y="592200"/>
                  <a:pt x="1398651" y="608242"/>
                </a:cubicBezTo>
                <a:cubicBezTo>
                  <a:pt x="1407472" y="634703"/>
                  <a:pt x="1530282" y="655950"/>
                  <a:pt x="1543030" y="656368"/>
                </a:cubicBezTo>
                <a:cubicBezTo>
                  <a:pt x="1842370" y="666182"/>
                  <a:pt x="2141935" y="667063"/>
                  <a:pt x="2441388" y="672410"/>
                </a:cubicBezTo>
                <a:cubicBezTo>
                  <a:pt x="2462777" y="677757"/>
                  <a:pt x="2483937" y="684128"/>
                  <a:pt x="2505556" y="688452"/>
                </a:cubicBezTo>
                <a:cubicBezTo>
                  <a:pt x="2724989" y="732338"/>
                  <a:pt x="2617855" y="699148"/>
                  <a:pt x="2730146" y="736578"/>
                </a:cubicBezTo>
                <a:cubicBezTo>
                  <a:pt x="2740841" y="747273"/>
                  <a:pt x="2754448" y="755694"/>
                  <a:pt x="2762230" y="768663"/>
                </a:cubicBezTo>
                <a:cubicBezTo>
                  <a:pt x="2810682" y="849417"/>
                  <a:pt x="2754143" y="1050736"/>
                  <a:pt x="2746188" y="1073463"/>
                </a:cubicBezTo>
                <a:cubicBezTo>
                  <a:pt x="2734877" y="1105781"/>
                  <a:pt x="2691312" y="1114599"/>
                  <a:pt x="2665977" y="1137631"/>
                </a:cubicBezTo>
                <a:cubicBezTo>
                  <a:pt x="2631252" y="1169199"/>
                  <a:pt x="2575542" y="1241994"/>
                  <a:pt x="2521599" y="1265968"/>
                </a:cubicBezTo>
                <a:cubicBezTo>
                  <a:pt x="2490694" y="1279703"/>
                  <a:pt x="2457430" y="1287357"/>
                  <a:pt x="2425346" y="1298052"/>
                </a:cubicBezTo>
                <a:lnTo>
                  <a:pt x="2377220" y="1314094"/>
                </a:lnTo>
                <a:cubicBezTo>
                  <a:pt x="2345874" y="1324543"/>
                  <a:pt x="2257827" y="1356625"/>
                  <a:pt x="2216799" y="1362220"/>
                </a:cubicBezTo>
                <a:cubicBezTo>
                  <a:pt x="2120842" y="1375305"/>
                  <a:pt x="2024294" y="1383610"/>
                  <a:pt x="1928041" y="1394305"/>
                </a:cubicBezTo>
                <a:cubicBezTo>
                  <a:pt x="1543030" y="1388958"/>
                  <a:pt x="1157786" y="1392692"/>
                  <a:pt x="773009" y="1378263"/>
                </a:cubicBezTo>
                <a:cubicBezTo>
                  <a:pt x="702407" y="1375615"/>
                  <a:pt x="617061" y="1331254"/>
                  <a:pt x="548420" y="1314094"/>
                </a:cubicBezTo>
                <a:cubicBezTo>
                  <a:pt x="327188" y="1258787"/>
                  <a:pt x="731462" y="1357119"/>
                  <a:pt x="355914" y="1282010"/>
                </a:cubicBezTo>
                <a:cubicBezTo>
                  <a:pt x="-204233" y="1169981"/>
                  <a:pt x="393927" y="1272303"/>
                  <a:pt x="67156" y="1217842"/>
                </a:cubicBezTo>
                <a:cubicBezTo>
                  <a:pt x="45767" y="1207147"/>
                  <a:pt x="13683" y="1207147"/>
                  <a:pt x="2988" y="1185757"/>
                </a:cubicBezTo>
                <a:cubicBezTo>
                  <a:pt x="-6872" y="1166037"/>
                  <a:pt x="10076" y="1141736"/>
                  <a:pt x="19030" y="1121589"/>
                </a:cubicBezTo>
                <a:cubicBezTo>
                  <a:pt x="75847" y="993749"/>
                  <a:pt x="47277" y="1083926"/>
                  <a:pt x="115283" y="993252"/>
                </a:cubicBezTo>
                <a:cubicBezTo>
                  <a:pt x="133991" y="968308"/>
                  <a:pt x="143931" y="937390"/>
                  <a:pt x="163409" y="913042"/>
                </a:cubicBezTo>
                <a:cubicBezTo>
                  <a:pt x="330413" y="704287"/>
                  <a:pt x="151454" y="957087"/>
                  <a:pt x="339872" y="768663"/>
                </a:cubicBezTo>
                <a:cubicBezTo>
                  <a:pt x="388866" y="719668"/>
                  <a:pt x="358428" y="743342"/>
                  <a:pt x="436125" y="704494"/>
                </a:cubicBezTo>
                <a:cubicBezTo>
                  <a:pt x="457514" y="683105"/>
                  <a:pt x="477326" y="660012"/>
                  <a:pt x="500293" y="640326"/>
                </a:cubicBezTo>
                <a:cubicBezTo>
                  <a:pt x="641934" y="518920"/>
                  <a:pt x="471301" y="685364"/>
                  <a:pt x="580504" y="576157"/>
                </a:cubicBezTo>
                <a:cubicBezTo>
                  <a:pt x="585851" y="388999"/>
                  <a:pt x="547281" y="195321"/>
                  <a:pt x="596546" y="14684"/>
                </a:cubicBezTo>
                <a:cubicBezTo>
                  <a:pt x="608148" y="-27858"/>
                  <a:pt x="682579" y="34326"/>
                  <a:pt x="724883" y="46768"/>
                </a:cubicBezTo>
                <a:cubicBezTo>
                  <a:pt x="773551" y="61082"/>
                  <a:pt x="869262" y="94894"/>
                  <a:pt x="869262" y="94894"/>
                </a:cubicBezTo>
                <a:cubicBezTo>
                  <a:pt x="961751" y="156553"/>
                  <a:pt x="872529" y="103169"/>
                  <a:pt x="965514" y="143020"/>
                </a:cubicBezTo>
                <a:cubicBezTo>
                  <a:pt x="987495" y="152440"/>
                  <a:pt x="1008293" y="164410"/>
                  <a:pt x="1029683" y="175105"/>
                </a:cubicBezTo>
                <a:lnTo>
                  <a:pt x="1061767" y="191147"/>
                </a:lnTo>
                <a:lnTo>
                  <a:pt x="1045725" y="126978"/>
                </a:lnTo>
                <a:lnTo>
                  <a:pt x="901346" y="175105"/>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rtlCol="0" anchor="b"/>
          <a:lstStyle/>
          <a:p>
            <a:pPr algn="ctr"/>
            <a:r>
              <a:rPr lang="en-US" sz="8800" dirty="0"/>
              <a:t>Thing</a:t>
            </a:r>
            <a:endParaRPr lang="en-US" sz="6400" dirty="0"/>
          </a:p>
        </p:txBody>
      </p:sp>
      <p:sp>
        <p:nvSpPr>
          <p:cNvPr id="5" name="Rectangle 4"/>
          <p:cNvSpPr/>
          <p:nvPr/>
        </p:nvSpPr>
        <p:spPr>
          <a:xfrm>
            <a:off x="7122694" y="8277727"/>
            <a:ext cx="4138864" cy="253465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dirty="0"/>
              <a:t>Red Thing</a:t>
            </a:r>
          </a:p>
        </p:txBody>
      </p:sp>
      <p:sp>
        <p:nvSpPr>
          <p:cNvPr id="6" name="Rectangle 5"/>
          <p:cNvSpPr/>
          <p:nvPr/>
        </p:nvSpPr>
        <p:spPr>
          <a:xfrm>
            <a:off x="13716000" y="8293769"/>
            <a:ext cx="4138864" cy="25346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dirty="0"/>
              <a:t>Blue Thing</a:t>
            </a:r>
          </a:p>
        </p:txBody>
      </p:sp>
      <p:cxnSp>
        <p:nvCxnSpPr>
          <p:cNvPr id="8" name="Straight Arrow Connector 7"/>
          <p:cNvCxnSpPr>
            <a:stCxn id="4" idx="33"/>
            <a:endCxn id="5" idx="0"/>
          </p:cNvCxnSpPr>
          <p:nvPr/>
        </p:nvCxnSpPr>
        <p:spPr>
          <a:xfrm flipH="1">
            <a:off x="9192126" y="5967662"/>
            <a:ext cx="1556084" cy="2310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4" idx="31"/>
            <a:endCxn id="6" idx="0"/>
          </p:cNvCxnSpPr>
          <p:nvPr/>
        </p:nvCxnSpPr>
        <p:spPr>
          <a:xfrm>
            <a:off x="13635791" y="5935576"/>
            <a:ext cx="2149642" cy="235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549811" y="11537829"/>
            <a:ext cx="17349621" cy="830997"/>
          </a:xfrm>
          <a:prstGeom prst="rect">
            <a:avLst/>
          </a:prstGeom>
          <a:noFill/>
        </p:spPr>
        <p:txBody>
          <a:bodyPr wrap="none" rtlCol="0">
            <a:spAutoFit/>
          </a:bodyPr>
          <a:lstStyle/>
          <a:p>
            <a:r>
              <a:rPr lang="en-US" sz="4800" dirty="0"/>
              <a:t>Differentiae: what distinguishes the sub types of the Thing</a:t>
            </a:r>
          </a:p>
        </p:txBody>
      </p:sp>
      <p:sp>
        <p:nvSpPr>
          <p:cNvPr id="7" name="Slide Number Placeholder 6">
            <a:extLst>
              <a:ext uri="{FF2B5EF4-FFF2-40B4-BE49-F238E27FC236}">
                <a16:creationId xmlns:a16="http://schemas.microsoft.com/office/drawing/2014/main" id="{17E10BB0-157C-43CB-B4EB-8D47B9DA64B8}"/>
              </a:ext>
            </a:extLst>
          </p:cNvPr>
          <p:cNvSpPr>
            <a:spLocks noGrp="1"/>
          </p:cNvSpPr>
          <p:nvPr>
            <p:ph type="sldNum" sz="quarter" idx="12"/>
          </p:nvPr>
        </p:nvSpPr>
        <p:spPr/>
        <p:txBody>
          <a:bodyPr/>
          <a:lstStyle/>
          <a:p>
            <a:pPr>
              <a:defRPr/>
            </a:pPr>
            <a:fld id="{A8F77ACA-F70E-FC48-8F8E-3B3052250F48}" type="slidenum">
              <a:rPr lang="en-US" smtClean="0"/>
              <a:pPr>
                <a:defRPr/>
              </a:pPr>
              <a:t>90</a:t>
            </a:fld>
            <a:endParaRPr lang="en-US"/>
          </a:p>
        </p:txBody>
      </p:sp>
    </p:spTree>
    <p:extLst>
      <p:ext uri="{BB962C8B-B14F-4D97-AF65-F5344CB8AC3E}">
        <p14:creationId xmlns:p14="http://schemas.microsoft.com/office/powerpoint/2010/main" val="91214780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7587916" y="8165431"/>
            <a:ext cx="3208420" cy="2935706"/>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2" name="Title 1"/>
          <p:cNvSpPr>
            <a:spLocks noGrp="1"/>
          </p:cNvSpPr>
          <p:nvPr>
            <p:ph type="title"/>
          </p:nvPr>
        </p:nvSpPr>
        <p:spPr/>
        <p:txBody>
          <a:bodyPr/>
          <a:lstStyle/>
          <a:p>
            <a:r>
              <a:rPr lang="en-US" dirty="0"/>
              <a:t>Classification and Abstraction</a:t>
            </a:r>
          </a:p>
        </p:txBody>
      </p:sp>
      <p:sp>
        <p:nvSpPr>
          <p:cNvPr id="4" name="Freeform 3"/>
          <p:cNvSpPr/>
          <p:nvPr/>
        </p:nvSpPr>
        <p:spPr>
          <a:xfrm>
            <a:off x="9202192" y="3211137"/>
            <a:ext cx="5563284" cy="2788610"/>
          </a:xfrm>
          <a:custGeom>
            <a:avLst/>
            <a:gdLst>
              <a:gd name="connsiteX0" fmla="*/ 901346 w 2781642"/>
              <a:gd name="connsiteY0" fmla="*/ 175105 h 1394305"/>
              <a:gd name="connsiteX1" fmla="*/ 901346 w 2781642"/>
              <a:gd name="connsiteY1" fmla="*/ 175105 h 1394305"/>
              <a:gd name="connsiteX2" fmla="*/ 1029683 w 2781642"/>
              <a:gd name="connsiteY2" fmla="*/ 110936 h 1394305"/>
              <a:gd name="connsiteX3" fmla="*/ 1077809 w 2781642"/>
              <a:gd name="connsiteY3" fmla="*/ 78852 h 1394305"/>
              <a:gd name="connsiteX4" fmla="*/ 1270314 w 2781642"/>
              <a:gd name="connsiteY4" fmla="*/ 62810 h 1394305"/>
              <a:gd name="connsiteX5" fmla="*/ 1334483 w 2781642"/>
              <a:gd name="connsiteY5" fmla="*/ 30726 h 1394305"/>
              <a:gd name="connsiteX6" fmla="*/ 1895956 w 2781642"/>
              <a:gd name="connsiteY6" fmla="*/ 62810 h 1394305"/>
              <a:gd name="connsiteX7" fmla="*/ 1976167 w 2781642"/>
              <a:gd name="connsiteY7" fmla="*/ 78852 h 1394305"/>
              <a:gd name="connsiteX8" fmla="*/ 2232841 w 2781642"/>
              <a:gd name="connsiteY8" fmla="*/ 110936 h 1394305"/>
              <a:gd name="connsiteX9" fmla="*/ 2361177 w 2781642"/>
              <a:gd name="connsiteY9" fmla="*/ 126978 h 1394305"/>
              <a:gd name="connsiteX10" fmla="*/ 2377220 w 2781642"/>
              <a:gd name="connsiteY10" fmla="*/ 175105 h 1394305"/>
              <a:gd name="connsiteX11" fmla="*/ 2345135 w 2781642"/>
              <a:gd name="connsiteY11" fmla="*/ 207189 h 1394305"/>
              <a:gd name="connsiteX12" fmla="*/ 2216799 w 2781642"/>
              <a:gd name="connsiteY12" fmla="*/ 271357 h 1394305"/>
              <a:gd name="connsiteX13" fmla="*/ 2104504 w 2781642"/>
              <a:gd name="connsiteY13" fmla="*/ 335526 h 1394305"/>
              <a:gd name="connsiteX14" fmla="*/ 1911999 w 2781642"/>
              <a:gd name="connsiteY14" fmla="*/ 415736 h 1394305"/>
              <a:gd name="connsiteX15" fmla="*/ 1863872 w 2781642"/>
              <a:gd name="connsiteY15" fmla="*/ 447820 h 1394305"/>
              <a:gd name="connsiteX16" fmla="*/ 1719493 w 2781642"/>
              <a:gd name="connsiteY16" fmla="*/ 479905 h 1394305"/>
              <a:gd name="connsiteX17" fmla="*/ 1559072 w 2781642"/>
              <a:gd name="connsiteY17" fmla="*/ 544073 h 1394305"/>
              <a:gd name="connsiteX18" fmla="*/ 1494904 w 2781642"/>
              <a:gd name="connsiteY18" fmla="*/ 560115 h 1394305"/>
              <a:gd name="connsiteX19" fmla="*/ 1446777 w 2781642"/>
              <a:gd name="connsiteY19" fmla="*/ 592199 h 1394305"/>
              <a:gd name="connsiteX20" fmla="*/ 1398651 w 2781642"/>
              <a:gd name="connsiteY20" fmla="*/ 608242 h 1394305"/>
              <a:gd name="connsiteX21" fmla="*/ 1543030 w 2781642"/>
              <a:gd name="connsiteY21" fmla="*/ 656368 h 1394305"/>
              <a:gd name="connsiteX22" fmla="*/ 2441388 w 2781642"/>
              <a:gd name="connsiteY22" fmla="*/ 672410 h 1394305"/>
              <a:gd name="connsiteX23" fmla="*/ 2505556 w 2781642"/>
              <a:gd name="connsiteY23" fmla="*/ 688452 h 1394305"/>
              <a:gd name="connsiteX24" fmla="*/ 2730146 w 2781642"/>
              <a:gd name="connsiteY24" fmla="*/ 736578 h 1394305"/>
              <a:gd name="connsiteX25" fmla="*/ 2762230 w 2781642"/>
              <a:gd name="connsiteY25" fmla="*/ 768663 h 1394305"/>
              <a:gd name="connsiteX26" fmla="*/ 2746188 w 2781642"/>
              <a:gd name="connsiteY26" fmla="*/ 1073463 h 1394305"/>
              <a:gd name="connsiteX27" fmla="*/ 2665977 w 2781642"/>
              <a:gd name="connsiteY27" fmla="*/ 1137631 h 1394305"/>
              <a:gd name="connsiteX28" fmla="*/ 2521599 w 2781642"/>
              <a:gd name="connsiteY28" fmla="*/ 1265968 h 1394305"/>
              <a:gd name="connsiteX29" fmla="*/ 2425346 w 2781642"/>
              <a:gd name="connsiteY29" fmla="*/ 1298052 h 1394305"/>
              <a:gd name="connsiteX30" fmla="*/ 2377220 w 2781642"/>
              <a:gd name="connsiteY30" fmla="*/ 1314094 h 1394305"/>
              <a:gd name="connsiteX31" fmla="*/ 2216799 w 2781642"/>
              <a:gd name="connsiteY31" fmla="*/ 1362220 h 1394305"/>
              <a:gd name="connsiteX32" fmla="*/ 1928041 w 2781642"/>
              <a:gd name="connsiteY32" fmla="*/ 1394305 h 1394305"/>
              <a:gd name="connsiteX33" fmla="*/ 773009 w 2781642"/>
              <a:gd name="connsiteY33" fmla="*/ 1378263 h 1394305"/>
              <a:gd name="connsiteX34" fmla="*/ 548420 w 2781642"/>
              <a:gd name="connsiteY34" fmla="*/ 1314094 h 1394305"/>
              <a:gd name="connsiteX35" fmla="*/ 355914 w 2781642"/>
              <a:gd name="connsiteY35" fmla="*/ 1282010 h 1394305"/>
              <a:gd name="connsiteX36" fmla="*/ 67156 w 2781642"/>
              <a:gd name="connsiteY36" fmla="*/ 1217842 h 1394305"/>
              <a:gd name="connsiteX37" fmla="*/ 2988 w 2781642"/>
              <a:gd name="connsiteY37" fmla="*/ 1185757 h 1394305"/>
              <a:gd name="connsiteX38" fmla="*/ 19030 w 2781642"/>
              <a:gd name="connsiteY38" fmla="*/ 1121589 h 1394305"/>
              <a:gd name="connsiteX39" fmla="*/ 115283 w 2781642"/>
              <a:gd name="connsiteY39" fmla="*/ 993252 h 1394305"/>
              <a:gd name="connsiteX40" fmla="*/ 163409 w 2781642"/>
              <a:gd name="connsiteY40" fmla="*/ 913042 h 1394305"/>
              <a:gd name="connsiteX41" fmla="*/ 339872 w 2781642"/>
              <a:gd name="connsiteY41" fmla="*/ 768663 h 1394305"/>
              <a:gd name="connsiteX42" fmla="*/ 436125 w 2781642"/>
              <a:gd name="connsiteY42" fmla="*/ 704494 h 1394305"/>
              <a:gd name="connsiteX43" fmla="*/ 500293 w 2781642"/>
              <a:gd name="connsiteY43" fmla="*/ 640326 h 1394305"/>
              <a:gd name="connsiteX44" fmla="*/ 580504 w 2781642"/>
              <a:gd name="connsiteY44" fmla="*/ 576157 h 1394305"/>
              <a:gd name="connsiteX45" fmla="*/ 596546 w 2781642"/>
              <a:gd name="connsiteY45" fmla="*/ 14684 h 1394305"/>
              <a:gd name="connsiteX46" fmla="*/ 724883 w 2781642"/>
              <a:gd name="connsiteY46" fmla="*/ 46768 h 1394305"/>
              <a:gd name="connsiteX47" fmla="*/ 869262 w 2781642"/>
              <a:gd name="connsiteY47" fmla="*/ 94894 h 1394305"/>
              <a:gd name="connsiteX48" fmla="*/ 965514 w 2781642"/>
              <a:gd name="connsiteY48" fmla="*/ 143020 h 1394305"/>
              <a:gd name="connsiteX49" fmla="*/ 1029683 w 2781642"/>
              <a:gd name="connsiteY49" fmla="*/ 175105 h 1394305"/>
              <a:gd name="connsiteX50" fmla="*/ 1061767 w 2781642"/>
              <a:gd name="connsiteY50" fmla="*/ 191147 h 1394305"/>
              <a:gd name="connsiteX51" fmla="*/ 1045725 w 2781642"/>
              <a:gd name="connsiteY51" fmla="*/ 126978 h 1394305"/>
              <a:gd name="connsiteX52" fmla="*/ 901346 w 2781642"/>
              <a:gd name="connsiteY52" fmla="*/ 175105 h 139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781642" h="1394305">
                <a:moveTo>
                  <a:pt x="901346" y="175105"/>
                </a:moveTo>
                <a:lnTo>
                  <a:pt x="901346" y="175105"/>
                </a:lnTo>
                <a:cubicBezTo>
                  <a:pt x="944125" y="153715"/>
                  <a:pt x="987695" y="133839"/>
                  <a:pt x="1029683" y="110936"/>
                </a:cubicBezTo>
                <a:cubicBezTo>
                  <a:pt x="1046609" y="101704"/>
                  <a:pt x="1058903" y="82633"/>
                  <a:pt x="1077809" y="78852"/>
                </a:cubicBezTo>
                <a:cubicBezTo>
                  <a:pt x="1140949" y="66224"/>
                  <a:pt x="1206146" y="68157"/>
                  <a:pt x="1270314" y="62810"/>
                </a:cubicBezTo>
                <a:cubicBezTo>
                  <a:pt x="1291704" y="52115"/>
                  <a:pt x="1310569" y="30726"/>
                  <a:pt x="1334483" y="30726"/>
                </a:cubicBezTo>
                <a:cubicBezTo>
                  <a:pt x="1521946" y="30726"/>
                  <a:pt x="1709018" y="48790"/>
                  <a:pt x="1895956" y="62810"/>
                </a:cubicBezTo>
                <a:cubicBezTo>
                  <a:pt x="1923146" y="64849"/>
                  <a:pt x="1949175" y="74996"/>
                  <a:pt x="1976167" y="78852"/>
                </a:cubicBezTo>
                <a:cubicBezTo>
                  <a:pt x="2061524" y="91046"/>
                  <a:pt x="2147283" y="100241"/>
                  <a:pt x="2232841" y="110936"/>
                </a:cubicBezTo>
                <a:lnTo>
                  <a:pt x="2361177" y="126978"/>
                </a:lnTo>
                <a:cubicBezTo>
                  <a:pt x="2366525" y="143020"/>
                  <a:pt x="2380536" y="158523"/>
                  <a:pt x="2377220" y="175105"/>
                </a:cubicBezTo>
                <a:cubicBezTo>
                  <a:pt x="2374254" y="189936"/>
                  <a:pt x="2356946" y="197741"/>
                  <a:pt x="2345135" y="207189"/>
                </a:cubicBezTo>
                <a:cubicBezTo>
                  <a:pt x="2297077" y="245635"/>
                  <a:pt x="2279023" y="246467"/>
                  <a:pt x="2216799" y="271357"/>
                </a:cubicBezTo>
                <a:cubicBezTo>
                  <a:pt x="2154451" y="333705"/>
                  <a:pt x="2217607" y="278975"/>
                  <a:pt x="2104504" y="335526"/>
                </a:cubicBezTo>
                <a:cubicBezTo>
                  <a:pt x="1937903" y="418826"/>
                  <a:pt x="2120455" y="356177"/>
                  <a:pt x="1911999" y="415736"/>
                </a:cubicBezTo>
                <a:cubicBezTo>
                  <a:pt x="1895957" y="426431"/>
                  <a:pt x="1881593" y="440225"/>
                  <a:pt x="1863872" y="447820"/>
                </a:cubicBezTo>
                <a:cubicBezTo>
                  <a:pt x="1838653" y="458628"/>
                  <a:pt x="1740442" y="474192"/>
                  <a:pt x="1719493" y="479905"/>
                </a:cubicBezTo>
                <a:cubicBezTo>
                  <a:pt x="1507845" y="537627"/>
                  <a:pt x="1719046" y="484083"/>
                  <a:pt x="1559072" y="544073"/>
                </a:cubicBezTo>
                <a:cubicBezTo>
                  <a:pt x="1538428" y="551814"/>
                  <a:pt x="1516293" y="554768"/>
                  <a:pt x="1494904" y="560115"/>
                </a:cubicBezTo>
                <a:cubicBezTo>
                  <a:pt x="1478862" y="570810"/>
                  <a:pt x="1464022" y="583576"/>
                  <a:pt x="1446777" y="592199"/>
                </a:cubicBezTo>
                <a:cubicBezTo>
                  <a:pt x="1431652" y="599761"/>
                  <a:pt x="1393303" y="592200"/>
                  <a:pt x="1398651" y="608242"/>
                </a:cubicBezTo>
                <a:cubicBezTo>
                  <a:pt x="1407472" y="634703"/>
                  <a:pt x="1530282" y="655950"/>
                  <a:pt x="1543030" y="656368"/>
                </a:cubicBezTo>
                <a:cubicBezTo>
                  <a:pt x="1842370" y="666182"/>
                  <a:pt x="2141935" y="667063"/>
                  <a:pt x="2441388" y="672410"/>
                </a:cubicBezTo>
                <a:cubicBezTo>
                  <a:pt x="2462777" y="677757"/>
                  <a:pt x="2483937" y="684128"/>
                  <a:pt x="2505556" y="688452"/>
                </a:cubicBezTo>
                <a:cubicBezTo>
                  <a:pt x="2724989" y="732338"/>
                  <a:pt x="2617855" y="699148"/>
                  <a:pt x="2730146" y="736578"/>
                </a:cubicBezTo>
                <a:cubicBezTo>
                  <a:pt x="2740841" y="747273"/>
                  <a:pt x="2754448" y="755694"/>
                  <a:pt x="2762230" y="768663"/>
                </a:cubicBezTo>
                <a:cubicBezTo>
                  <a:pt x="2810682" y="849417"/>
                  <a:pt x="2754143" y="1050736"/>
                  <a:pt x="2746188" y="1073463"/>
                </a:cubicBezTo>
                <a:cubicBezTo>
                  <a:pt x="2734877" y="1105781"/>
                  <a:pt x="2691312" y="1114599"/>
                  <a:pt x="2665977" y="1137631"/>
                </a:cubicBezTo>
                <a:cubicBezTo>
                  <a:pt x="2631252" y="1169199"/>
                  <a:pt x="2575542" y="1241994"/>
                  <a:pt x="2521599" y="1265968"/>
                </a:cubicBezTo>
                <a:cubicBezTo>
                  <a:pt x="2490694" y="1279703"/>
                  <a:pt x="2457430" y="1287357"/>
                  <a:pt x="2425346" y="1298052"/>
                </a:cubicBezTo>
                <a:lnTo>
                  <a:pt x="2377220" y="1314094"/>
                </a:lnTo>
                <a:cubicBezTo>
                  <a:pt x="2345874" y="1324543"/>
                  <a:pt x="2257827" y="1356625"/>
                  <a:pt x="2216799" y="1362220"/>
                </a:cubicBezTo>
                <a:cubicBezTo>
                  <a:pt x="2120842" y="1375305"/>
                  <a:pt x="2024294" y="1383610"/>
                  <a:pt x="1928041" y="1394305"/>
                </a:cubicBezTo>
                <a:cubicBezTo>
                  <a:pt x="1543030" y="1388958"/>
                  <a:pt x="1157786" y="1392692"/>
                  <a:pt x="773009" y="1378263"/>
                </a:cubicBezTo>
                <a:cubicBezTo>
                  <a:pt x="702407" y="1375615"/>
                  <a:pt x="617061" y="1331254"/>
                  <a:pt x="548420" y="1314094"/>
                </a:cubicBezTo>
                <a:cubicBezTo>
                  <a:pt x="327188" y="1258787"/>
                  <a:pt x="731462" y="1357119"/>
                  <a:pt x="355914" y="1282010"/>
                </a:cubicBezTo>
                <a:cubicBezTo>
                  <a:pt x="-204233" y="1169981"/>
                  <a:pt x="393927" y="1272303"/>
                  <a:pt x="67156" y="1217842"/>
                </a:cubicBezTo>
                <a:cubicBezTo>
                  <a:pt x="45767" y="1207147"/>
                  <a:pt x="13683" y="1207147"/>
                  <a:pt x="2988" y="1185757"/>
                </a:cubicBezTo>
                <a:cubicBezTo>
                  <a:pt x="-6872" y="1166037"/>
                  <a:pt x="10076" y="1141736"/>
                  <a:pt x="19030" y="1121589"/>
                </a:cubicBezTo>
                <a:cubicBezTo>
                  <a:pt x="75847" y="993749"/>
                  <a:pt x="47277" y="1083926"/>
                  <a:pt x="115283" y="993252"/>
                </a:cubicBezTo>
                <a:cubicBezTo>
                  <a:pt x="133991" y="968308"/>
                  <a:pt x="143931" y="937390"/>
                  <a:pt x="163409" y="913042"/>
                </a:cubicBezTo>
                <a:cubicBezTo>
                  <a:pt x="330413" y="704287"/>
                  <a:pt x="151454" y="957087"/>
                  <a:pt x="339872" y="768663"/>
                </a:cubicBezTo>
                <a:cubicBezTo>
                  <a:pt x="388866" y="719668"/>
                  <a:pt x="358428" y="743342"/>
                  <a:pt x="436125" y="704494"/>
                </a:cubicBezTo>
                <a:cubicBezTo>
                  <a:pt x="457514" y="683105"/>
                  <a:pt x="477326" y="660012"/>
                  <a:pt x="500293" y="640326"/>
                </a:cubicBezTo>
                <a:cubicBezTo>
                  <a:pt x="641934" y="518920"/>
                  <a:pt x="471301" y="685364"/>
                  <a:pt x="580504" y="576157"/>
                </a:cubicBezTo>
                <a:cubicBezTo>
                  <a:pt x="585851" y="388999"/>
                  <a:pt x="547281" y="195321"/>
                  <a:pt x="596546" y="14684"/>
                </a:cubicBezTo>
                <a:cubicBezTo>
                  <a:pt x="608148" y="-27858"/>
                  <a:pt x="682579" y="34326"/>
                  <a:pt x="724883" y="46768"/>
                </a:cubicBezTo>
                <a:cubicBezTo>
                  <a:pt x="773551" y="61082"/>
                  <a:pt x="869262" y="94894"/>
                  <a:pt x="869262" y="94894"/>
                </a:cubicBezTo>
                <a:cubicBezTo>
                  <a:pt x="961751" y="156553"/>
                  <a:pt x="872529" y="103169"/>
                  <a:pt x="965514" y="143020"/>
                </a:cubicBezTo>
                <a:cubicBezTo>
                  <a:pt x="987495" y="152440"/>
                  <a:pt x="1008293" y="164410"/>
                  <a:pt x="1029683" y="175105"/>
                </a:cubicBezTo>
                <a:lnTo>
                  <a:pt x="1061767" y="191147"/>
                </a:lnTo>
                <a:lnTo>
                  <a:pt x="1045725" y="126978"/>
                </a:lnTo>
                <a:lnTo>
                  <a:pt x="901346" y="175105"/>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rtlCol="0" anchor="b"/>
          <a:lstStyle/>
          <a:p>
            <a:pPr algn="ctr"/>
            <a:r>
              <a:rPr lang="en-US" sz="8800" dirty="0"/>
              <a:t>Thing</a:t>
            </a:r>
            <a:endParaRPr lang="en-US" sz="6400" dirty="0"/>
          </a:p>
        </p:txBody>
      </p:sp>
      <p:sp>
        <p:nvSpPr>
          <p:cNvPr id="5" name="Rectangle 4"/>
          <p:cNvSpPr/>
          <p:nvPr/>
        </p:nvSpPr>
        <p:spPr>
          <a:xfrm>
            <a:off x="7122694" y="8341895"/>
            <a:ext cx="4138864" cy="2534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dirty="0"/>
              <a:t>Round Thing</a:t>
            </a:r>
          </a:p>
        </p:txBody>
      </p:sp>
      <p:sp>
        <p:nvSpPr>
          <p:cNvPr id="6" name="Rectangle 5"/>
          <p:cNvSpPr/>
          <p:nvPr/>
        </p:nvSpPr>
        <p:spPr>
          <a:xfrm>
            <a:off x="13716000" y="8293769"/>
            <a:ext cx="3002507" cy="2534654"/>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t>Square Thing</a:t>
            </a:r>
          </a:p>
        </p:txBody>
      </p:sp>
      <p:cxnSp>
        <p:nvCxnSpPr>
          <p:cNvPr id="8" name="Straight Arrow Connector 7"/>
          <p:cNvCxnSpPr>
            <a:stCxn id="4" idx="33"/>
            <a:endCxn id="13" idx="0"/>
          </p:cNvCxnSpPr>
          <p:nvPr/>
        </p:nvCxnSpPr>
        <p:spPr>
          <a:xfrm flipH="1">
            <a:off x="9192126" y="5967662"/>
            <a:ext cx="1556084" cy="21977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4" idx="31"/>
            <a:endCxn id="6" idx="0"/>
          </p:cNvCxnSpPr>
          <p:nvPr/>
        </p:nvCxnSpPr>
        <p:spPr>
          <a:xfrm>
            <a:off x="13635790" y="5935577"/>
            <a:ext cx="1581464" cy="235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549811" y="11537829"/>
            <a:ext cx="17349621" cy="830997"/>
          </a:xfrm>
          <a:prstGeom prst="rect">
            <a:avLst/>
          </a:prstGeom>
          <a:noFill/>
        </p:spPr>
        <p:txBody>
          <a:bodyPr wrap="none" rtlCol="0">
            <a:spAutoFit/>
          </a:bodyPr>
          <a:lstStyle/>
          <a:p>
            <a:r>
              <a:rPr lang="en-US" sz="4800" dirty="0"/>
              <a:t>Differentiae: what distinguishes the sub types of the Thing</a:t>
            </a:r>
          </a:p>
        </p:txBody>
      </p:sp>
      <p:sp>
        <p:nvSpPr>
          <p:cNvPr id="7" name="Slide Number Placeholder 6">
            <a:extLst>
              <a:ext uri="{FF2B5EF4-FFF2-40B4-BE49-F238E27FC236}">
                <a16:creationId xmlns:a16="http://schemas.microsoft.com/office/drawing/2014/main" id="{08FFE81C-1CDF-43F2-864B-AD3CBF3E839E}"/>
              </a:ext>
            </a:extLst>
          </p:cNvPr>
          <p:cNvSpPr>
            <a:spLocks noGrp="1"/>
          </p:cNvSpPr>
          <p:nvPr>
            <p:ph type="sldNum" sz="quarter" idx="12"/>
          </p:nvPr>
        </p:nvSpPr>
        <p:spPr/>
        <p:txBody>
          <a:bodyPr/>
          <a:lstStyle/>
          <a:p>
            <a:pPr>
              <a:defRPr/>
            </a:pPr>
            <a:fld id="{A8F77ACA-F70E-FC48-8F8E-3B3052250F48}" type="slidenum">
              <a:rPr lang="en-US" smtClean="0"/>
              <a:pPr>
                <a:defRPr/>
              </a:pPr>
              <a:t>91</a:t>
            </a:fld>
            <a:endParaRPr lang="en-US"/>
          </a:p>
        </p:txBody>
      </p:sp>
    </p:spTree>
    <p:extLst>
      <p:ext uri="{BB962C8B-B14F-4D97-AF65-F5344CB8AC3E}">
        <p14:creationId xmlns:p14="http://schemas.microsoft.com/office/powerpoint/2010/main" val="414928993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6"/>
          <p:cNvSpPr/>
          <p:nvPr/>
        </p:nvSpPr>
        <p:spPr>
          <a:xfrm>
            <a:off x="4385027" y="9528983"/>
            <a:ext cx="3492578" cy="320842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3" name="Oval 12"/>
          <p:cNvSpPr/>
          <p:nvPr/>
        </p:nvSpPr>
        <p:spPr>
          <a:xfrm>
            <a:off x="12571597" y="5919535"/>
            <a:ext cx="2587754" cy="2470486"/>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2" name="Title 1"/>
          <p:cNvSpPr>
            <a:spLocks noGrp="1"/>
          </p:cNvSpPr>
          <p:nvPr>
            <p:ph type="title"/>
          </p:nvPr>
        </p:nvSpPr>
        <p:spPr/>
        <p:txBody>
          <a:bodyPr/>
          <a:lstStyle/>
          <a:p>
            <a:r>
              <a:rPr lang="en-US" dirty="0"/>
              <a:t>Faceted Classification</a:t>
            </a:r>
          </a:p>
        </p:txBody>
      </p:sp>
      <p:sp>
        <p:nvSpPr>
          <p:cNvPr id="4" name="Freeform 3"/>
          <p:cNvSpPr/>
          <p:nvPr/>
        </p:nvSpPr>
        <p:spPr>
          <a:xfrm>
            <a:off x="9202193" y="3211137"/>
            <a:ext cx="4433598" cy="1986506"/>
          </a:xfrm>
          <a:custGeom>
            <a:avLst/>
            <a:gdLst>
              <a:gd name="connsiteX0" fmla="*/ 901346 w 2781642"/>
              <a:gd name="connsiteY0" fmla="*/ 175105 h 1394305"/>
              <a:gd name="connsiteX1" fmla="*/ 901346 w 2781642"/>
              <a:gd name="connsiteY1" fmla="*/ 175105 h 1394305"/>
              <a:gd name="connsiteX2" fmla="*/ 1029683 w 2781642"/>
              <a:gd name="connsiteY2" fmla="*/ 110936 h 1394305"/>
              <a:gd name="connsiteX3" fmla="*/ 1077809 w 2781642"/>
              <a:gd name="connsiteY3" fmla="*/ 78852 h 1394305"/>
              <a:gd name="connsiteX4" fmla="*/ 1270314 w 2781642"/>
              <a:gd name="connsiteY4" fmla="*/ 62810 h 1394305"/>
              <a:gd name="connsiteX5" fmla="*/ 1334483 w 2781642"/>
              <a:gd name="connsiteY5" fmla="*/ 30726 h 1394305"/>
              <a:gd name="connsiteX6" fmla="*/ 1895956 w 2781642"/>
              <a:gd name="connsiteY6" fmla="*/ 62810 h 1394305"/>
              <a:gd name="connsiteX7" fmla="*/ 1976167 w 2781642"/>
              <a:gd name="connsiteY7" fmla="*/ 78852 h 1394305"/>
              <a:gd name="connsiteX8" fmla="*/ 2232841 w 2781642"/>
              <a:gd name="connsiteY8" fmla="*/ 110936 h 1394305"/>
              <a:gd name="connsiteX9" fmla="*/ 2361177 w 2781642"/>
              <a:gd name="connsiteY9" fmla="*/ 126978 h 1394305"/>
              <a:gd name="connsiteX10" fmla="*/ 2377220 w 2781642"/>
              <a:gd name="connsiteY10" fmla="*/ 175105 h 1394305"/>
              <a:gd name="connsiteX11" fmla="*/ 2345135 w 2781642"/>
              <a:gd name="connsiteY11" fmla="*/ 207189 h 1394305"/>
              <a:gd name="connsiteX12" fmla="*/ 2216799 w 2781642"/>
              <a:gd name="connsiteY12" fmla="*/ 271357 h 1394305"/>
              <a:gd name="connsiteX13" fmla="*/ 2104504 w 2781642"/>
              <a:gd name="connsiteY13" fmla="*/ 335526 h 1394305"/>
              <a:gd name="connsiteX14" fmla="*/ 1911999 w 2781642"/>
              <a:gd name="connsiteY14" fmla="*/ 415736 h 1394305"/>
              <a:gd name="connsiteX15" fmla="*/ 1863872 w 2781642"/>
              <a:gd name="connsiteY15" fmla="*/ 447820 h 1394305"/>
              <a:gd name="connsiteX16" fmla="*/ 1719493 w 2781642"/>
              <a:gd name="connsiteY16" fmla="*/ 479905 h 1394305"/>
              <a:gd name="connsiteX17" fmla="*/ 1559072 w 2781642"/>
              <a:gd name="connsiteY17" fmla="*/ 544073 h 1394305"/>
              <a:gd name="connsiteX18" fmla="*/ 1494904 w 2781642"/>
              <a:gd name="connsiteY18" fmla="*/ 560115 h 1394305"/>
              <a:gd name="connsiteX19" fmla="*/ 1446777 w 2781642"/>
              <a:gd name="connsiteY19" fmla="*/ 592199 h 1394305"/>
              <a:gd name="connsiteX20" fmla="*/ 1398651 w 2781642"/>
              <a:gd name="connsiteY20" fmla="*/ 608242 h 1394305"/>
              <a:gd name="connsiteX21" fmla="*/ 1543030 w 2781642"/>
              <a:gd name="connsiteY21" fmla="*/ 656368 h 1394305"/>
              <a:gd name="connsiteX22" fmla="*/ 2441388 w 2781642"/>
              <a:gd name="connsiteY22" fmla="*/ 672410 h 1394305"/>
              <a:gd name="connsiteX23" fmla="*/ 2505556 w 2781642"/>
              <a:gd name="connsiteY23" fmla="*/ 688452 h 1394305"/>
              <a:gd name="connsiteX24" fmla="*/ 2730146 w 2781642"/>
              <a:gd name="connsiteY24" fmla="*/ 736578 h 1394305"/>
              <a:gd name="connsiteX25" fmla="*/ 2762230 w 2781642"/>
              <a:gd name="connsiteY25" fmla="*/ 768663 h 1394305"/>
              <a:gd name="connsiteX26" fmla="*/ 2746188 w 2781642"/>
              <a:gd name="connsiteY26" fmla="*/ 1073463 h 1394305"/>
              <a:gd name="connsiteX27" fmla="*/ 2665977 w 2781642"/>
              <a:gd name="connsiteY27" fmla="*/ 1137631 h 1394305"/>
              <a:gd name="connsiteX28" fmla="*/ 2521599 w 2781642"/>
              <a:gd name="connsiteY28" fmla="*/ 1265968 h 1394305"/>
              <a:gd name="connsiteX29" fmla="*/ 2425346 w 2781642"/>
              <a:gd name="connsiteY29" fmla="*/ 1298052 h 1394305"/>
              <a:gd name="connsiteX30" fmla="*/ 2377220 w 2781642"/>
              <a:gd name="connsiteY30" fmla="*/ 1314094 h 1394305"/>
              <a:gd name="connsiteX31" fmla="*/ 2216799 w 2781642"/>
              <a:gd name="connsiteY31" fmla="*/ 1362220 h 1394305"/>
              <a:gd name="connsiteX32" fmla="*/ 1928041 w 2781642"/>
              <a:gd name="connsiteY32" fmla="*/ 1394305 h 1394305"/>
              <a:gd name="connsiteX33" fmla="*/ 773009 w 2781642"/>
              <a:gd name="connsiteY33" fmla="*/ 1378263 h 1394305"/>
              <a:gd name="connsiteX34" fmla="*/ 548420 w 2781642"/>
              <a:gd name="connsiteY34" fmla="*/ 1314094 h 1394305"/>
              <a:gd name="connsiteX35" fmla="*/ 355914 w 2781642"/>
              <a:gd name="connsiteY35" fmla="*/ 1282010 h 1394305"/>
              <a:gd name="connsiteX36" fmla="*/ 67156 w 2781642"/>
              <a:gd name="connsiteY36" fmla="*/ 1217842 h 1394305"/>
              <a:gd name="connsiteX37" fmla="*/ 2988 w 2781642"/>
              <a:gd name="connsiteY37" fmla="*/ 1185757 h 1394305"/>
              <a:gd name="connsiteX38" fmla="*/ 19030 w 2781642"/>
              <a:gd name="connsiteY38" fmla="*/ 1121589 h 1394305"/>
              <a:gd name="connsiteX39" fmla="*/ 115283 w 2781642"/>
              <a:gd name="connsiteY39" fmla="*/ 993252 h 1394305"/>
              <a:gd name="connsiteX40" fmla="*/ 163409 w 2781642"/>
              <a:gd name="connsiteY40" fmla="*/ 913042 h 1394305"/>
              <a:gd name="connsiteX41" fmla="*/ 339872 w 2781642"/>
              <a:gd name="connsiteY41" fmla="*/ 768663 h 1394305"/>
              <a:gd name="connsiteX42" fmla="*/ 436125 w 2781642"/>
              <a:gd name="connsiteY42" fmla="*/ 704494 h 1394305"/>
              <a:gd name="connsiteX43" fmla="*/ 500293 w 2781642"/>
              <a:gd name="connsiteY43" fmla="*/ 640326 h 1394305"/>
              <a:gd name="connsiteX44" fmla="*/ 580504 w 2781642"/>
              <a:gd name="connsiteY44" fmla="*/ 576157 h 1394305"/>
              <a:gd name="connsiteX45" fmla="*/ 596546 w 2781642"/>
              <a:gd name="connsiteY45" fmla="*/ 14684 h 1394305"/>
              <a:gd name="connsiteX46" fmla="*/ 724883 w 2781642"/>
              <a:gd name="connsiteY46" fmla="*/ 46768 h 1394305"/>
              <a:gd name="connsiteX47" fmla="*/ 869262 w 2781642"/>
              <a:gd name="connsiteY47" fmla="*/ 94894 h 1394305"/>
              <a:gd name="connsiteX48" fmla="*/ 965514 w 2781642"/>
              <a:gd name="connsiteY48" fmla="*/ 143020 h 1394305"/>
              <a:gd name="connsiteX49" fmla="*/ 1029683 w 2781642"/>
              <a:gd name="connsiteY49" fmla="*/ 175105 h 1394305"/>
              <a:gd name="connsiteX50" fmla="*/ 1061767 w 2781642"/>
              <a:gd name="connsiteY50" fmla="*/ 191147 h 1394305"/>
              <a:gd name="connsiteX51" fmla="*/ 1045725 w 2781642"/>
              <a:gd name="connsiteY51" fmla="*/ 126978 h 1394305"/>
              <a:gd name="connsiteX52" fmla="*/ 901346 w 2781642"/>
              <a:gd name="connsiteY52" fmla="*/ 175105 h 139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781642" h="1394305">
                <a:moveTo>
                  <a:pt x="901346" y="175105"/>
                </a:moveTo>
                <a:lnTo>
                  <a:pt x="901346" y="175105"/>
                </a:lnTo>
                <a:cubicBezTo>
                  <a:pt x="944125" y="153715"/>
                  <a:pt x="987695" y="133839"/>
                  <a:pt x="1029683" y="110936"/>
                </a:cubicBezTo>
                <a:cubicBezTo>
                  <a:pt x="1046609" y="101704"/>
                  <a:pt x="1058903" y="82633"/>
                  <a:pt x="1077809" y="78852"/>
                </a:cubicBezTo>
                <a:cubicBezTo>
                  <a:pt x="1140949" y="66224"/>
                  <a:pt x="1206146" y="68157"/>
                  <a:pt x="1270314" y="62810"/>
                </a:cubicBezTo>
                <a:cubicBezTo>
                  <a:pt x="1291704" y="52115"/>
                  <a:pt x="1310569" y="30726"/>
                  <a:pt x="1334483" y="30726"/>
                </a:cubicBezTo>
                <a:cubicBezTo>
                  <a:pt x="1521946" y="30726"/>
                  <a:pt x="1709018" y="48790"/>
                  <a:pt x="1895956" y="62810"/>
                </a:cubicBezTo>
                <a:cubicBezTo>
                  <a:pt x="1923146" y="64849"/>
                  <a:pt x="1949175" y="74996"/>
                  <a:pt x="1976167" y="78852"/>
                </a:cubicBezTo>
                <a:cubicBezTo>
                  <a:pt x="2061524" y="91046"/>
                  <a:pt x="2147283" y="100241"/>
                  <a:pt x="2232841" y="110936"/>
                </a:cubicBezTo>
                <a:lnTo>
                  <a:pt x="2361177" y="126978"/>
                </a:lnTo>
                <a:cubicBezTo>
                  <a:pt x="2366525" y="143020"/>
                  <a:pt x="2380536" y="158523"/>
                  <a:pt x="2377220" y="175105"/>
                </a:cubicBezTo>
                <a:cubicBezTo>
                  <a:pt x="2374254" y="189936"/>
                  <a:pt x="2356946" y="197741"/>
                  <a:pt x="2345135" y="207189"/>
                </a:cubicBezTo>
                <a:cubicBezTo>
                  <a:pt x="2297077" y="245635"/>
                  <a:pt x="2279023" y="246467"/>
                  <a:pt x="2216799" y="271357"/>
                </a:cubicBezTo>
                <a:cubicBezTo>
                  <a:pt x="2154451" y="333705"/>
                  <a:pt x="2217607" y="278975"/>
                  <a:pt x="2104504" y="335526"/>
                </a:cubicBezTo>
                <a:cubicBezTo>
                  <a:pt x="1937903" y="418826"/>
                  <a:pt x="2120455" y="356177"/>
                  <a:pt x="1911999" y="415736"/>
                </a:cubicBezTo>
                <a:cubicBezTo>
                  <a:pt x="1895957" y="426431"/>
                  <a:pt x="1881593" y="440225"/>
                  <a:pt x="1863872" y="447820"/>
                </a:cubicBezTo>
                <a:cubicBezTo>
                  <a:pt x="1838653" y="458628"/>
                  <a:pt x="1740442" y="474192"/>
                  <a:pt x="1719493" y="479905"/>
                </a:cubicBezTo>
                <a:cubicBezTo>
                  <a:pt x="1507845" y="537627"/>
                  <a:pt x="1719046" y="484083"/>
                  <a:pt x="1559072" y="544073"/>
                </a:cubicBezTo>
                <a:cubicBezTo>
                  <a:pt x="1538428" y="551814"/>
                  <a:pt x="1516293" y="554768"/>
                  <a:pt x="1494904" y="560115"/>
                </a:cubicBezTo>
                <a:cubicBezTo>
                  <a:pt x="1478862" y="570810"/>
                  <a:pt x="1464022" y="583576"/>
                  <a:pt x="1446777" y="592199"/>
                </a:cubicBezTo>
                <a:cubicBezTo>
                  <a:pt x="1431652" y="599761"/>
                  <a:pt x="1393303" y="592200"/>
                  <a:pt x="1398651" y="608242"/>
                </a:cubicBezTo>
                <a:cubicBezTo>
                  <a:pt x="1407472" y="634703"/>
                  <a:pt x="1530282" y="655950"/>
                  <a:pt x="1543030" y="656368"/>
                </a:cubicBezTo>
                <a:cubicBezTo>
                  <a:pt x="1842370" y="666182"/>
                  <a:pt x="2141935" y="667063"/>
                  <a:pt x="2441388" y="672410"/>
                </a:cubicBezTo>
                <a:cubicBezTo>
                  <a:pt x="2462777" y="677757"/>
                  <a:pt x="2483937" y="684128"/>
                  <a:pt x="2505556" y="688452"/>
                </a:cubicBezTo>
                <a:cubicBezTo>
                  <a:pt x="2724989" y="732338"/>
                  <a:pt x="2617855" y="699148"/>
                  <a:pt x="2730146" y="736578"/>
                </a:cubicBezTo>
                <a:cubicBezTo>
                  <a:pt x="2740841" y="747273"/>
                  <a:pt x="2754448" y="755694"/>
                  <a:pt x="2762230" y="768663"/>
                </a:cubicBezTo>
                <a:cubicBezTo>
                  <a:pt x="2810682" y="849417"/>
                  <a:pt x="2754143" y="1050736"/>
                  <a:pt x="2746188" y="1073463"/>
                </a:cubicBezTo>
                <a:cubicBezTo>
                  <a:pt x="2734877" y="1105781"/>
                  <a:pt x="2691312" y="1114599"/>
                  <a:pt x="2665977" y="1137631"/>
                </a:cubicBezTo>
                <a:cubicBezTo>
                  <a:pt x="2631252" y="1169199"/>
                  <a:pt x="2575542" y="1241994"/>
                  <a:pt x="2521599" y="1265968"/>
                </a:cubicBezTo>
                <a:cubicBezTo>
                  <a:pt x="2490694" y="1279703"/>
                  <a:pt x="2457430" y="1287357"/>
                  <a:pt x="2425346" y="1298052"/>
                </a:cubicBezTo>
                <a:lnTo>
                  <a:pt x="2377220" y="1314094"/>
                </a:lnTo>
                <a:cubicBezTo>
                  <a:pt x="2345874" y="1324543"/>
                  <a:pt x="2257827" y="1356625"/>
                  <a:pt x="2216799" y="1362220"/>
                </a:cubicBezTo>
                <a:cubicBezTo>
                  <a:pt x="2120842" y="1375305"/>
                  <a:pt x="2024294" y="1383610"/>
                  <a:pt x="1928041" y="1394305"/>
                </a:cubicBezTo>
                <a:cubicBezTo>
                  <a:pt x="1543030" y="1388958"/>
                  <a:pt x="1157786" y="1392692"/>
                  <a:pt x="773009" y="1378263"/>
                </a:cubicBezTo>
                <a:cubicBezTo>
                  <a:pt x="702407" y="1375615"/>
                  <a:pt x="617061" y="1331254"/>
                  <a:pt x="548420" y="1314094"/>
                </a:cubicBezTo>
                <a:cubicBezTo>
                  <a:pt x="327188" y="1258787"/>
                  <a:pt x="731462" y="1357119"/>
                  <a:pt x="355914" y="1282010"/>
                </a:cubicBezTo>
                <a:cubicBezTo>
                  <a:pt x="-204233" y="1169981"/>
                  <a:pt x="393927" y="1272303"/>
                  <a:pt x="67156" y="1217842"/>
                </a:cubicBezTo>
                <a:cubicBezTo>
                  <a:pt x="45767" y="1207147"/>
                  <a:pt x="13683" y="1207147"/>
                  <a:pt x="2988" y="1185757"/>
                </a:cubicBezTo>
                <a:cubicBezTo>
                  <a:pt x="-6872" y="1166037"/>
                  <a:pt x="10076" y="1141736"/>
                  <a:pt x="19030" y="1121589"/>
                </a:cubicBezTo>
                <a:cubicBezTo>
                  <a:pt x="75847" y="993749"/>
                  <a:pt x="47277" y="1083926"/>
                  <a:pt x="115283" y="993252"/>
                </a:cubicBezTo>
                <a:cubicBezTo>
                  <a:pt x="133991" y="968308"/>
                  <a:pt x="143931" y="937390"/>
                  <a:pt x="163409" y="913042"/>
                </a:cubicBezTo>
                <a:cubicBezTo>
                  <a:pt x="330413" y="704287"/>
                  <a:pt x="151454" y="957087"/>
                  <a:pt x="339872" y="768663"/>
                </a:cubicBezTo>
                <a:cubicBezTo>
                  <a:pt x="388866" y="719668"/>
                  <a:pt x="358428" y="743342"/>
                  <a:pt x="436125" y="704494"/>
                </a:cubicBezTo>
                <a:cubicBezTo>
                  <a:pt x="457514" y="683105"/>
                  <a:pt x="477326" y="660012"/>
                  <a:pt x="500293" y="640326"/>
                </a:cubicBezTo>
                <a:cubicBezTo>
                  <a:pt x="641934" y="518920"/>
                  <a:pt x="471301" y="685364"/>
                  <a:pt x="580504" y="576157"/>
                </a:cubicBezTo>
                <a:cubicBezTo>
                  <a:pt x="585851" y="388999"/>
                  <a:pt x="547281" y="195321"/>
                  <a:pt x="596546" y="14684"/>
                </a:cubicBezTo>
                <a:cubicBezTo>
                  <a:pt x="608148" y="-27858"/>
                  <a:pt x="682579" y="34326"/>
                  <a:pt x="724883" y="46768"/>
                </a:cubicBezTo>
                <a:cubicBezTo>
                  <a:pt x="773551" y="61082"/>
                  <a:pt x="869262" y="94894"/>
                  <a:pt x="869262" y="94894"/>
                </a:cubicBezTo>
                <a:cubicBezTo>
                  <a:pt x="961751" y="156553"/>
                  <a:pt x="872529" y="103169"/>
                  <a:pt x="965514" y="143020"/>
                </a:cubicBezTo>
                <a:cubicBezTo>
                  <a:pt x="987495" y="152440"/>
                  <a:pt x="1008293" y="164410"/>
                  <a:pt x="1029683" y="175105"/>
                </a:cubicBezTo>
                <a:lnTo>
                  <a:pt x="1061767" y="191147"/>
                </a:lnTo>
                <a:lnTo>
                  <a:pt x="1045725" y="126978"/>
                </a:lnTo>
                <a:lnTo>
                  <a:pt x="901346" y="175105"/>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rtlCol="0" anchor="b"/>
          <a:lstStyle/>
          <a:p>
            <a:pPr algn="ctr"/>
            <a:r>
              <a:rPr lang="en-US" sz="7200" dirty="0"/>
              <a:t>Thing</a:t>
            </a:r>
            <a:endParaRPr lang="en-US" sz="6400" dirty="0"/>
          </a:p>
        </p:txBody>
      </p:sp>
      <p:sp>
        <p:nvSpPr>
          <p:cNvPr id="5" name="Rectangle 4"/>
          <p:cNvSpPr/>
          <p:nvPr/>
        </p:nvSpPr>
        <p:spPr>
          <a:xfrm>
            <a:off x="12275255" y="5919535"/>
            <a:ext cx="3179326" cy="2534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Round Thing</a:t>
            </a:r>
            <a:endParaRPr lang="en-US" sz="6400" dirty="0"/>
          </a:p>
        </p:txBody>
      </p:sp>
      <p:sp>
        <p:nvSpPr>
          <p:cNvPr id="6" name="Rectangle 5"/>
          <p:cNvSpPr/>
          <p:nvPr/>
        </p:nvSpPr>
        <p:spPr>
          <a:xfrm>
            <a:off x="16731916" y="6168185"/>
            <a:ext cx="2197768" cy="203735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Square Thing</a:t>
            </a:r>
            <a:endParaRPr lang="en-US" sz="6000" dirty="0"/>
          </a:p>
        </p:txBody>
      </p:sp>
      <p:cxnSp>
        <p:nvCxnSpPr>
          <p:cNvPr id="8" name="Straight Arrow Connector 7"/>
          <p:cNvCxnSpPr>
            <a:stCxn id="4" idx="32"/>
            <a:endCxn id="13" idx="0"/>
          </p:cNvCxnSpPr>
          <p:nvPr/>
        </p:nvCxnSpPr>
        <p:spPr>
          <a:xfrm>
            <a:off x="12275254" y="5197642"/>
            <a:ext cx="1590220" cy="7218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4" idx="31"/>
            <a:endCxn id="6" idx="0"/>
          </p:cNvCxnSpPr>
          <p:nvPr/>
        </p:nvCxnSpPr>
        <p:spPr>
          <a:xfrm>
            <a:off x="12735500" y="5151931"/>
            <a:ext cx="5095300" cy="10162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042608" y="6055891"/>
            <a:ext cx="3272592" cy="183682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Red Thing</a:t>
            </a:r>
          </a:p>
        </p:txBody>
      </p:sp>
      <p:sp>
        <p:nvSpPr>
          <p:cNvPr id="16" name="Rectangle 15"/>
          <p:cNvSpPr/>
          <p:nvPr/>
        </p:nvSpPr>
        <p:spPr>
          <a:xfrm>
            <a:off x="7892716" y="6055891"/>
            <a:ext cx="3144252" cy="1836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Blue Thing</a:t>
            </a:r>
          </a:p>
        </p:txBody>
      </p:sp>
      <p:cxnSp>
        <p:nvCxnSpPr>
          <p:cNvPr id="23" name="Straight Arrow Connector 22"/>
          <p:cNvCxnSpPr>
            <a:stCxn id="4" idx="33"/>
            <a:endCxn id="16" idx="0"/>
          </p:cNvCxnSpPr>
          <p:nvPr/>
        </p:nvCxnSpPr>
        <p:spPr>
          <a:xfrm flipH="1">
            <a:off x="9464842" y="5174786"/>
            <a:ext cx="969432" cy="881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4" idx="34"/>
            <a:endCxn id="15" idx="0"/>
          </p:cNvCxnSpPr>
          <p:nvPr/>
        </p:nvCxnSpPr>
        <p:spPr>
          <a:xfrm flipH="1">
            <a:off x="5678905" y="5083365"/>
            <a:ext cx="4397402" cy="9725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4385027" y="9705442"/>
            <a:ext cx="3492578" cy="2855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Round Red  Thing</a:t>
            </a:r>
            <a:endParaRPr lang="en-US" sz="6400" dirty="0"/>
          </a:p>
        </p:txBody>
      </p:sp>
      <p:cxnSp>
        <p:nvCxnSpPr>
          <p:cNvPr id="29" name="Straight Arrow Connector 28"/>
          <p:cNvCxnSpPr>
            <a:stCxn id="15" idx="2"/>
            <a:endCxn id="27" idx="0"/>
          </p:cNvCxnSpPr>
          <p:nvPr/>
        </p:nvCxnSpPr>
        <p:spPr>
          <a:xfrm>
            <a:off x="5678904" y="7892717"/>
            <a:ext cx="452412" cy="16362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3" idx="3"/>
            <a:endCxn id="27" idx="7"/>
          </p:cNvCxnSpPr>
          <p:nvPr/>
        </p:nvCxnSpPr>
        <p:spPr>
          <a:xfrm flipH="1">
            <a:off x="7366128" y="8028226"/>
            <a:ext cx="5584436" cy="19706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11120223" y="9677977"/>
            <a:ext cx="3492578" cy="320842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34" name="Rectangle 33"/>
          <p:cNvSpPr/>
          <p:nvPr/>
        </p:nvSpPr>
        <p:spPr>
          <a:xfrm>
            <a:off x="11120223" y="9854436"/>
            <a:ext cx="3492578" cy="2855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Round Blue Thing</a:t>
            </a:r>
            <a:endParaRPr lang="en-US" sz="6400" dirty="0"/>
          </a:p>
        </p:txBody>
      </p:sp>
      <p:cxnSp>
        <p:nvCxnSpPr>
          <p:cNvPr id="36" name="Straight Arrow Connector 35"/>
          <p:cNvCxnSpPr>
            <a:stCxn id="5" idx="2"/>
            <a:endCxn id="33" idx="0"/>
          </p:cNvCxnSpPr>
          <p:nvPr/>
        </p:nvCxnSpPr>
        <p:spPr>
          <a:xfrm flipH="1">
            <a:off x="12866513" y="8454188"/>
            <a:ext cx="998406" cy="12237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6" idx="2"/>
            <a:endCxn id="33" idx="1"/>
          </p:cNvCxnSpPr>
          <p:nvPr/>
        </p:nvCxnSpPr>
        <p:spPr>
          <a:xfrm>
            <a:off x="9464842" y="7892716"/>
            <a:ext cx="2166856" cy="22551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7110791" y="10619875"/>
            <a:ext cx="1420581" cy="954107"/>
          </a:xfrm>
          <a:prstGeom prst="rect">
            <a:avLst/>
          </a:prstGeom>
          <a:noFill/>
        </p:spPr>
        <p:txBody>
          <a:bodyPr wrap="none" rtlCol="0">
            <a:spAutoFit/>
          </a:bodyPr>
          <a:lstStyle/>
          <a:p>
            <a:r>
              <a:rPr lang="en-US" sz="5600" dirty="0"/>
              <a:t>etc.</a:t>
            </a:r>
          </a:p>
        </p:txBody>
      </p:sp>
      <p:sp>
        <p:nvSpPr>
          <p:cNvPr id="7" name="Slide Number Placeholder 6">
            <a:extLst>
              <a:ext uri="{FF2B5EF4-FFF2-40B4-BE49-F238E27FC236}">
                <a16:creationId xmlns:a16="http://schemas.microsoft.com/office/drawing/2014/main" id="{A7DE4FF3-05C7-407B-A36E-D31C262DBD57}"/>
              </a:ext>
            </a:extLst>
          </p:cNvPr>
          <p:cNvSpPr>
            <a:spLocks noGrp="1"/>
          </p:cNvSpPr>
          <p:nvPr>
            <p:ph type="sldNum" sz="quarter" idx="12"/>
          </p:nvPr>
        </p:nvSpPr>
        <p:spPr/>
        <p:txBody>
          <a:bodyPr/>
          <a:lstStyle/>
          <a:p>
            <a:pPr>
              <a:defRPr/>
            </a:pPr>
            <a:fld id="{A8F77ACA-F70E-FC48-8F8E-3B3052250F48}" type="slidenum">
              <a:rPr lang="en-US" smtClean="0"/>
              <a:pPr>
                <a:defRPr/>
              </a:pPr>
              <a:t>92</a:t>
            </a:fld>
            <a:endParaRPr lang="en-US"/>
          </a:p>
        </p:txBody>
      </p:sp>
    </p:spTree>
    <p:extLst>
      <p:ext uri="{BB962C8B-B14F-4D97-AF65-F5344CB8AC3E}">
        <p14:creationId xmlns:p14="http://schemas.microsoft.com/office/powerpoint/2010/main" val="107123590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 </a:t>
            </a:r>
          </a:p>
        </p:txBody>
      </p:sp>
      <p:sp>
        <p:nvSpPr>
          <p:cNvPr id="3" name="Content Placeholder 2"/>
          <p:cNvSpPr>
            <a:spLocks noGrp="1"/>
          </p:cNvSpPr>
          <p:nvPr>
            <p:ph idx="1"/>
          </p:nvPr>
        </p:nvSpPr>
        <p:spPr/>
        <p:txBody>
          <a:bodyPr/>
          <a:lstStyle/>
          <a:p>
            <a:r>
              <a:rPr lang="en-US" dirty="0"/>
              <a:t>When use a hierarchy</a:t>
            </a:r>
          </a:p>
          <a:p>
            <a:pPr lvl="1"/>
            <a:r>
              <a:rPr lang="en-US" dirty="0"/>
              <a:t>If possible, one relationship type should dominate:  generic hierarchical relationships</a:t>
            </a:r>
          </a:p>
          <a:p>
            <a:pPr lvl="1"/>
            <a:r>
              <a:rPr lang="en-US" dirty="0"/>
              <a:t>Allow polyhierarchies</a:t>
            </a:r>
          </a:p>
          <a:p>
            <a:pPr lvl="1"/>
            <a:r>
              <a:rPr lang="en-US" dirty="0"/>
              <a:t>Supplement with associative (or other relationship types) when appropriate</a:t>
            </a:r>
          </a:p>
          <a:p>
            <a:pPr lvl="1"/>
            <a:r>
              <a:rPr lang="en-US" dirty="0"/>
              <a:t>Consider facet analysis when dealing with fairly homogeneous items</a:t>
            </a:r>
          </a:p>
        </p:txBody>
      </p:sp>
      <p:sp>
        <p:nvSpPr>
          <p:cNvPr id="5" name="Slide Number Placeholder 4"/>
          <p:cNvSpPr>
            <a:spLocks noGrp="1"/>
          </p:cNvSpPr>
          <p:nvPr>
            <p:ph type="sldNum" sz="quarter" idx="12"/>
          </p:nvPr>
        </p:nvSpPr>
        <p:spPr>
          <a:xfrm>
            <a:off x="11958009" y="13073062"/>
            <a:ext cx="458458" cy="482823"/>
          </a:xfrm>
        </p:spPr>
        <p:txBody>
          <a:bodyPr/>
          <a:lstStyle/>
          <a:p>
            <a:fld id="{2FECE859-8922-465D-A8BE-12BF60C69A56}" type="slidenum">
              <a:rPr lang="en-US" smtClean="0"/>
              <a:t>93</a:t>
            </a:fld>
            <a:endParaRPr lang="en-US"/>
          </a:p>
        </p:txBody>
      </p:sp>
    </p:spTree>
    <p:extLst>
      <p:ext uri="{BB962C8B-B14F-4D97-AF65-F5344CB8AC3E}">
        <p14:creationId xmlns:p14="http://schemas.microsoft.com/office/powerpoint/2010/main" val="79278049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a:t>
            </a:r>
            <a:r>
              <a:rPr lang="en-US" baseline="0" dirty="0"/>
              <a:t> Principles</a:t>
            </a:r>
            <a:endParaRPr lang="en-US" dirty="0"/>
          </a:p>
        </p:txBody>
      </p:sp>
      <p:sp>
        <p:nvSpPr>
          <p:cNvPr id="3" name="Content Placeholder 2"/>
          <p:cNvSpPr>
            <a:spLocks noGrp="1"/>
          </p:cNvSpPr>
          <p:nvPr>
            <p:ph idx="1"/>
          </p:nvPr>
        </p:nvSpPr>
        <p:spPr/>
        <p:txBody>
          <a:bodyPr/>
          <a:lstStyle/>
          <a:p>
            <a:r>
              <a:rPr lang="en-US" dirty="0"/>
              <a:t>Use of </a:t>
            </a:r>
            <a:r>
              <a:rPr lang="en-US" dirty="0" err="1"/>
              <a:t>subClassOf</a:t>
            </a:r>
            <a:r>
              <a:rPr lang="en-US" dirty="0"/>
              <a:t> as the differentiating relationship</a:t>
            </a:r>
          </a:p>
          <a:p>
            <a:pPr marL="342900" indent="-342900" defTabSz="1371600">
              <a:lnSpc>
                <a:spcPct val="90000"/>
              </a:lnSpc>
              <a:spcBef>
                <a:spcPts val="1500"/>
              </a:spcBef>
              <a:buFont typeface="Arial" panose="020B0604020202020204" pitchFamily="34" charset="0"/>
              <a:buChar char="•"/>
              <a:defRPr/>
            </a:pPr>
            <a:r>
              <a:rPr lang="en-US" sz="4200" dirty="0">
                <a:ea typeface="+mn-ea"/>
                <a:cs typeface="+mn-cs"/>
              </a:rPr>
              <a:t>Classify subject matter according to differentiae</a:t>
            </a:r>
          </a:p>
          <a:p>
            <a:pPr marL="1028700" lvl="1" indent="-342900" defTabSz="1371600">
              <a:lnSpc>
                <a:spcPct val="90000"/>
              </a:lnSpc>
              <a:spcBef>
                <a:spcPts val="1500"/>
              </a:spcBef>
              <a:buFont typeface="Arial" panose="020B0604020202020204" pitchFamily="34" charset="0"/>
              <a:buChar char="•"/>
              <a:defRPr/>
            </a:pPr>
            <a:r>
              <a:rPr lang="en-US" sz="3600" dirty="0">
                <a:ea typeface="+mn-ea"/>
              </a:rPr>
              <a:t>What distinguishes this thing from another thing</a:t>
            </a:r>
          </a:p>
          <a:p>
            <a:pPr marL="1028700" lvl="1" indent="-342900" defTabSz="1371600">
              <a:lnSpc>
                <a:spcPct val="90000"/>
              </a:lnSpc>
              <a:spcBef>
                <a:spcPts val="1500"/>
              </a:spcBef>
              <a:buFont typeface="Arial" panose="020B0604020202020204" pitchFamily="34" charset="0"/>
              <a:buChar char="•"/>
              <a:defRPr/>
            </a:pPr>
            <a:r>
              <a:rPr lang="en-US" sz="3600" dirty="0">
                <a:ea typeface="+mn-ea"/>
              </a:rPr>
              <a:t>That is, addition of or variation to properties of the parent class</a:t>
            </a:r>
          </a:p>
          <a:p>
            <a:pPr marL="1714500" lvl="2" indent="-342900" defTabSz="1371600">
              <a:lnSpc>
                <a:spcPct val="90000"/>
              </a:lnSpc>
              <a:spcBef>
                <a:spcPts val="1500"/>
              </a:spcBef>
              <a:buFont typeface="Arial" panose="020B0604020202020204" pitchFamily="34" charset="0"/>
              <a:buChar char="•"/>
              <a:defRPr/>
            </a:pPr>
            <a:r>
              <a:rPr lang="en-US" sz="3000" dirty="0">
                <a:ea typeface="+mn-ea"/>
              </a:rPr>
              <a:t>Addition: </a:t>
            </a:r>
            <a:r>
              <a:rPr lang="en-US" sz="3000" dirty="0" err="1">
                <a:ea typeface="+mn-ea"/>
              </a:rPr>
              <a:t>hasBackbone</a:t>
            </a:r>
            <a:r>
              <a:rPr lang="en-US" sz="3000" dirty="0">
                <a:ea typeface="+mn-ea"/>
              </a:rPr>
              <a:t> for vertebrates</a:t>
            </a:r>
          </a:p>
          <a:p>
            <a:pPr marL="1714500" lvl="2" indent="-342900" defTabSz="1371600">
              <a:lnSpc>
                <a:spcPct val="90000"/>
              </a:lnSpc>
              <a:spcBef>
                <a:spcPts val="1500"/>
              </a:spcBef>
              <a:buFont typeface="Arial" panose="020B0604020202020204" pitchFamily="34" charset="0"/>
              <a:buChar char="•"/>
              <a:defRPr/>
            </a:pPr>
            <a:r>
              <a:rPr lang="en-US" sz="3000" dirty="0">
                <a:ea typeface="+mn-ea"/>
              </a:rPr>
              <a:t>Variation: mortgage original maturity</a:t>
            </a:r>
          </a:p>
          <a:p>
            <a:pPr marL="342900" indent="-342900" defTabSz="1371600">
              <a:lnSpc>
                <a:spcPct val="90000"/>
              </a:lnSpc>
              <a:spcBef>
                <a:spcPts val="1500"/>
              </a:spcBef>
              <a:buFont typeface="Arial" panose="020B0604020202020204" pitchFamily="34" charset="0"/>
              <a:buChar char="•"/>
              <a:defRPr/>
            </a:pPr>
            <a:r>
              <a:rPr lang="en-US" sz="4200" dirty="0">
                <a:ea typeface="+mn-ea"/>
                <a:cs typeface="+mn-cs"/>
              </a:rPr>
              <a:t>Faceted classification </a:t>
            </a:r>
            <a:endParaRPr lang="en-US" sz="4200" dirty="0"/>
          </a:p>
          <a:p>
            <a:pPr lvl="1"/>
            <a:r>
              <a:rPr lang="en-US" dirty="0"/>
              <a:t>Use of multiple differentiae</a:t>
            </a:r>
            <a:r>
              <a:rPr lang="en-US" baseline="0" dirty="0"/>
              <a:t> for one parent class</a:t>
            </a:r>
            <a:endParaRPr lang="en-US" dirty="0"/>
          </a:p>
        </p:txBody>
      </p:sp>
      <p:sp>
        <p:nvSpPr>
          <p:cNvPr id="5" name="Slide Number Placeholder 4"/>
          <p:cNvSpPr>
            <a:spLocks noGrp="1"/>
          </p:cNvSpPr>
          <p:nvPr>
            <p:ph type="sldNum" sz="quarter" idx="12"/>
          </p:nvPr>
        </p:nvSpPr>
        <p:spPr>
          <a:xfrm>
            <a:off x="11958009" y="13073062"/>
            <a:ext cx="458458" cy="482823"/>
          </a:xfrm>
        </p:spPr>
        <p:txBody>
          <a:bodyPr/>
          <a:lstStyle/>
          <a:p>
            <a:fld id="{2FECE859-8922-465D-A8BE-12BF60C69A56}" type="slidenum">
              <a:rPr lang="en-US" smtClean="0"/>
              <a:t>94</a:t>
            </a:fld>
            <a:endParaRPr lang="en-US"/>
          </a:p>
        </p:txBody>
      </p:sp>
    </p:spTree>
    <p:extLst>
      <p:ext uri="{BB962C8B-B14F-4D97-AF65-F5344CB8AC3E}">
        <p14:creationId xmlns:p14="http://schemas.microsoft.com/office/powerpoint/2010/main" val="152403932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Dealing with CFs</a:t>
            </a:r>
          </a:p>
        </p:txBody>
      </p:sp>
      <p:sp>
        <p:nvSpPr>
          <p:cNvPr id="3" name="Content Placeholder 2"/>
          <p:cNvSpPr>
            <a:spLocks noGrp="1"/>
          </p:cNvSpPr>
          <p:nvPr>
            <p:ph idx="1"/>
          </p:nvPr>
        </p:nvSpPr>
        <p:spPr/>
        <p:txBody>
          <a:bodyPr/>
          <a:lstStyle/>
          <a:p>
            <a:r>
              <a:rPr lang="en-US" sz="5600" dirty="0"/>
              <a:t>Once facets are recognized and documented they may be used in one of two ways:</a:t>
            </a:r>
          </a:p>
          <a:p>
            <a:pPr lvl="1"/>
            <a:r>
              <a:rPr lang="en-US" sz="4800" dirty="0" err="1"/>
              <a:t>Monohierchy</a:t>
            </a:r>
            <a:r>
              <a:rPr lang="en-US" sz="4800" dirty="0"/>
              <a:t>: place the facets in a consistent order</a:t>
            </a:r>
          </a:p>
          <a:p>
            <a:pPr lvl="1"/>
            <a:r>
              <a:rPr lang="en-US" sz="4800" dirty="0" err="1"/>
              <a:t>Polyhierarchy</a:t>
            </a:r>
            <a:r>
              <a:rPr lang="en-US" sz="4800" dirty="0"/>
              <a:t>: put the facets side by side in the ontology</a:t>
            </a:r>
          </a:p>
          <a:p>
            <a:pPr lvl="1"/>
            <a:endParaRPr lang="en-US" sz="4800" dirty="0"/>
          </a:p>
          <a:p>
            <a:pPr lvl="0"/>
            <a:r>
              <a:rPr lang="en-US" sz="5600" dirty="0"/>
              <a:t>Use </a:t>
            </a:r>
            <a:r>
              <a:rPr lang="en-US" sz="5600" dirty="0" err="1"/>
              <a:t>monohierarchy</a:t>
            </a:r>
            <a:r>
              <a:rPr lang="en-US" sz="5600" dirty="0"/>
              <a:t> only if a single unique set of leaf nodes is needed e.g. for stacking books, allocating unique IDs</a:t>
            </a:r>
          </a:p>
          <a:p>
            <a:pPr lvl="0"/>
            <a:r>
              <a:rPr lang="en-US" sz="5600" dirty="0"/>
              <a:t>Use </a:t>
            </a:r>
            <a:r>
              <a:rPr lang="en-US" sz="5600" dirty="0" err="1"/>
              <a:t>polyhierarchy</a:t>
            </a:r>
            <a:r>
              <a:rPr lang="en-US" sz="5600" dirty="0"/>
              <a:t> in an ontology </a:t>
            </a:r>
          </a:p>
          <a:p>
            <a:pPr lvl="1"/>
            <a:r>
              <a:rPr lang="en-US" sz="4800" dirty="0"/>
              <a:t>E.g. IR Swap is both an IR derivative and a swap</a:t>
            </a:r>
          </a:p>
        </p:txBody>
      </p:sp>
      <p:sp>
        <p:nvSpPr>
          <p:cNvPr id="5" name="Slide Number Placeholder 4"/>
          <p:cNvSpPr>
            <a:spLocks noGrp="1"/>
          </p:cNvSpPr>
          <p:nvPr>
            <p:ph type="sldNum" sz="quarter" idx="12"/>
          </p:nvPr>
        </p:nvSpPr>
        <p:spPr>
          <a:xfrm>
            <a:off x="11958009" y="13073062"/>
            <a:ext cx="458458" cy="482823"/>
          </a:xfrm>
        </p:spPr>
        <p:txBody>
          <a:bodyPr/>
          <a:lstStyle/>
          <a:p>
            <a:fld id="{2FECE859-8922-465D-A8BE-12BF60C69A56}" type="slidenum">
              <a:rPr lang="en-US" smtClean="0"/>
              <a:t>95</a:t>
            </a:fld>
            <a:endParaRPr lang="en-US"/>
          </a:p>
        </p:txBody>
      </p:sp>
    </p:spTree>
    <p:extLst>
      <p:ext uri="{BB962C8B-B14F-4D97-AF65-F5344CB8AC3E}">
        <p14:creationId xmlns:p14="http://schemas.microsoft.com/office/powerpoint/2010/main" val="24217446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ECABF-9B71-4073-9C54-22185FBB1332}"/>
              </a:ext>
            </a:extLst>
          </p:cNvPr>
          <p:cNvSpPr>
            <a:spLocks noGrp="1"/>
          </p:cNvSpPr>
          <p:nvPr>
            <p:ph type="title"/>
          </p:nvPr>
        </p:nvSpPr>
        <p:spPr/>
        <p:txBody>
          <a:bodyPr/>
          <a:lstStyle/>
          <a:p>
            <a:r>
              <a:rPr lang="en-US" dirty="0"/>
              <a:t>Powertypes</a:t>
            </a:r>
          </a:p>
        </p:txBody>
      </p:sp>
      <p:sp>
        <p:nvSpPr>
          <p:cNvPr id="3" name="Content Placeholder 2">
            <a:extLst>
              <a:ext uri="{FF2B5EF4-FFF2-40B4-BE49-F238E27FC236}">
                <a16:creationId xmlns:a16="http://schemas.microsoft.com/office/drawing/2014/main" id="{A2B67674-7979-4AA9-A081-785BA27271C4}"/>
              </a:ext>
            </a:extLst>
          </p:cNvPr>
          <p:cNvSpPr>
            <a:spLocks noGrp="1"/>
          </p:cNvSpPr>
          <p:nvPr>
            <p:ph idx="1"/>
          </p:nvPr>
        </p:nvSpPr>
        <p:spPr/>
        <p:txBody>
          <a:bodyPr/>
          <a:lstStyle/>
          <a:p>
            <a:r>
              <a:rPr lang="en-US" dirty="0"/>
              <a:t>Origin is the Powerset (mathematics)</a:t>
            </a:r>
          </a:p>
          <a:p>
            <a:r>
              <a:rPr lang="en-US" dirty="0"/>
              <a:t>Powertypes</a:t>
            </a:r>
            <a:r>
              <a:rPr lang="en-US" baseline="0" dirty="0"/>
              <a:t> are conceptual</a:t>
            </a:r>
          </a:p>
          <a:p>
            <a:r>
              <a:rPr lang="en-US" dirty="0"/>
              <a:t>Used for punning</a:t>
            </a:r>
          </a:p>
          <a:p>
            <a:pPr lvl="1"/>
            <a:r>
              <a:rPr lang="en-US" dirty="0"/>
              <a:t>When you need an instance that is lo a class</a:t>
            </a:r>
          </a:p>
          <a:p>
            <a:pPr lvl="0"/>
            <a:r>
              <a:rPr lang="en-US" dirty="0"/>
              <a:t>Comparison with Classification Facets</a:t>
            </a:r>
          </a:p>
        </p:txBody>
      </p:sp>
      <p:sp>
        <p:nvSpPr>
          <p:cNvPr id="5" name="Slide Number Placeholder 4">
            <a:extLst>
              <a:ext uri="{FF2B5EF4-FFF2-40B4-BE49-F238E27FC236}">
                <a16:creationId xmlns:a16="http://schemas.microsoft.com/office/drawing/2014/main" id="{4305E3DE-69B1-4895-9A89-C71171692CBC}"/>
              </a:ext>
            </a:extLst>
          </p:cNvPr>
          <p:cNvSpPr>
            <a:spLocks noGrp="1"/>
          </p:cNvSpPr>
          <p:nvPr>
            <p:ph type="sldNum" sz="quarter" idx="12"/>
          </p:nvPr>
        </p:nvSpPr>
        <p:spPr/>
        <p:txBody>
          <a:bodyPr/>
          <a:lstStyle/>
          <a:p>
            <a:pPr>
              <a:defRPr/>
            </a:pPr>
            <a:fld id="{A8F77ACA-F70E-FC48-8F8E-3B3052250F48}" type="slidenum">
              <a:rPr lang="en-US" smtClean="0"/>
              <a:pPr>
                <a:defRPr/>
              </a:pPr>
              <a:t>96</a:t>
            </a:fld>
            <a:endParaRPr lang="en-US"/>
          </a:p>
        </p:txBody>
      </p:sp>
    </p:spTree>
    <p:extLst>
      <p:ext uri="{BB962C8B-B14F-4D97-AF65-F5344CB8AC3E}">
        <p14:creationId xmlns:p14="http://schemas.microsoft.com/office/powerpoint/2010/main" val="68604136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9AED1-63B0-4072-9E1C-A5F4AA58E1B6}"/>
              </a:ext>
            </a:extLst>
          </p:cNvPr>
          <p:cNvSpPr>
            <a:spLocks noGrp="1"/>
          </p:cNvSpPr>
          <p:nvPr>
            <p:ph type="title"/>
          </p:nvPr>
        </p:nvSpPr>
        <p:spPr/>
        <p:txBody>
          <a:bodyPr/>
          <a:lstStyle/>
          <a:p>
            <a:r>
              <a:rPr lang="en-US" dirty="0"/>
              <a:t>Powertypes Summary</a:t>
            </a:r>
          </a:p>
        </p:txBody>
      </p:sp>
      <p:sp>
        <p:nvSpPr>
          <p:cNvPr id="3" name="Content Placeholder 2">
            <a:extLst>
              <a:ext uri="{FF2B5EF4-FFF2-40B4-BE49-F238E27FC236}">
                <a16:creationId xmlns:a16="http://schemas.microsoft.com/office/drawing/2014/main" id="{B17491E3-20BF-4565-9E22-DE76D12E51AA}"/>
              </a:ext>
            </a:extLst>
          </p:cNvPr>
          <p:cNvSpPr>
            <a:spLocks noGrp="1"/>
          </p:cNvSpPr>
          <p:nvPr>
            <p:ph idx="1"/>
          </p:nvPr>
        </p:nvSpPr>
        <p:spPr/>
        <p:txBody>
          <a:bodyPr/>
          <a:lstStyle/>
          <a:p>
            <a:r>
              <a:rPr lang="en-US" sz="3600" dirty="0"/>
              <a:t>Powertypes, like Relative Things, are always there in the conceptual space</a:t>
            </a:r>
          </a:p>
          <a:p>
            <a:pPr lvl="1"/>
            <a:r>
              <a:rPr lang="en-US" sz="3000" dirty="0"/>
              <a:t>As with Relative Things, these only need to be surfaced in a specific design ontology if there is a need for that concept to be surfaced and have clear defining characteristics in the data and the model</a:t>
            </a:r>
          </a:p>
          <a:p>
            <a:r>
              <a:rPr lang="en-US" sz="3600" dirty="0"/>
              <a:t>Powertype also have a relationship to our conceptual ‘Classification Facets’</a:t>
            </a:r>
          </a:p>
          <a:p>
            <a:pPr lvl="1"/>
            <a:r>
              <a:rPr lang="en-US" sz="3000" dirty="0"/>
              <a:t>E.g. for swaps, for equity and so on</a:t>
            </a:r>
          </a:p>
          <a:p>
            <a:pPr lvl="1"/>
            <a:r>
              <a:rPr lang="en-US" sz="3000" dirty="0"/>
              <a:t>Can replace with Powertypes</a:t>
            </a:r>
          </a:p>
          <a:p>
            <a:pPr lvl="0"/>
            <a:r>
              <a:rPr lang="en-US" sz="3600" dirty="0"/>
              <a:t>Powertypes being represented by Classification Facets, also correspond to UML </a:t>
            </a:r>
            <a:r>
              <a:rPr lang="en-US" sz="3600" dirty="0" err="1"/>
              <a:t>GenSet</a:t>
            </a:r>
            <a:r>
              <a:rPr lang="en-US" sz="3600" dirty="0"/>
              <a:t> conceptualizations</a:t>
            </a:r>
          </a:p>
          <a:p>
            <a:pPr lvl="0"/>
            <a:r>
              <a:rPr lang="en-US" sz="3600" dirty="0"/>
              <a:t>All Powertypes are Classification facets</a:t>
            </a:r>
          </a:p>
          <a:p>
            <a:pPr lvl="0"/>
            <a:r>
              <a:rPr lang="en-US" sz="3600" dirty="0"/>
              <a:t>Not all Classification Facets are used as Powertypes</a:t>
            </a:r>
          </a:p>
          <a:p>
            <a:pPr lvl="0"/>
            <a:r>
              <a:rPr lang="en-US" sz="3600" dirty="0"/>
              <a:t>Stand up a Powertype IFF:</a:t>
            </a:r>
          </a:p>
          <a:p>
            <a:pPr lvl="1"/>
            <a:r>
              <a:rPr lang="en-US" sz="2800" dirty="0"/>
              <a:t>The data itself stands for a category of things in the world</a:t>
            </a:r>
          </a:p>
          <a:p>
            <a:pPr lvl="1"/>
            <a:r>
              <a:rPr lang="en-US" sz="2800" dirty="0"/>
              <a:t>E.g.: Tree species, product </a:t>
            </a:r>
            <a:r>
              <a:rPr lang="en-US" sz="2800" dirty="0" err="1"/>
              <a:t>calalog</a:t>
            </a:r>
            <a:r>
              <a:rPr lang="en-US" sz="2800" dirty="0"/>
              <a:t> entries</a:t>
            </a:r>
          </a:p>
        </p:txBody>
      </p:sp>
      <p:sp>
        <p:nvSpPr>
          <p:cNvPr id="4" name="Slide Number Placeholder 3">
            <a:extLst>
              <a:ext uri="{FF2B5EF4-FFF2-40B4-BE49-F238E27FC236}">
                <a16:creationId xmlns:a16="http://schemas.microsoft.com/office/drawing/2014/main" id="{1A564F0A-6601-4B21-81DC-3968D9452643}"/>
              </a:ext>
            </a:extLst>
          </p:cNvPr>
          <p:cNvSpPr>
            <a:spLocks noGrp="1"/>
          </p:cNvSpPr>
          <p:nvPr>
            <p:ph type="sldNum" sz="quarter" idx="12"/>
          </p:nvPr>
        </p:nvSpPr>
        <p:spPr>
          <a:xfrm>
            <a:off x="11958009" y="13073062"/>
            <a:ext cx="458458" cy="482823"/>
          </a:xfrm>
        </p:spPr>
        <p:txBody>
          <a:bodyPr/>
          <a:lstStyle/>
          <a:p>
            <a:pPr>
              <a:defRPr/>
            </a:pPr>
            <a:fld id="{C6BDA211-D83F-4883-8596-42D171D057DF}" type="slidenum">
              <a:rPr lang="en-US" smtClean="0">
                <a:solidFill>
                  <a:srgbClr val="000000"/>
                </a:solidFill>
              </a:rPr>
              <a:pPr>
                <a:defRPr/>
              </a:pPr>
              <a:t>97</a:t>
            </a:fld>
            <a:endParaRPr lang="en-US" dirty="0">
              <a:solidFill>
                <a:srgbClr val="000000"/>
              </a:solidFill>
            </a:endParaRPr>
          </a:p>
        </p:txBody>
      </p:sp>
    </p:spTree>
    <p:extLst>
      <p:ext uri="{BB962C8B-B14F-4D97-AF65-F5344CB8AC3E}">
        <p14:creationId xmlns:p14="http://schemas.microsoft.com/office/powerpoint/2010/main" val="270432373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B29B9-6CE7-4E31-A89A-FB969D4CA10D}"/>
              </a:ext>
            </a:extLst>
          </p:cNvPr>
          <p:cNvSpPr>
            <a:spLocks noGrp="1"/>
          </p:cNvSpPr>
          <p:nvPr>
            <p:ph type="title"/>
          </p:nvPr>
        </p:nvSpPr>
        <p:spPr/>
        <p:txBody>
          <a:bodyPr/>
          <a:lstStyle/>
          <a:p>
            <a:r>
              <a:rPr lang="en-US" dirty="0"/>
              <a:t>Punning</a:t>
            </a:r>
          </a:p>
        </p:txBody>
      </p:sp>
      <p:sp>
        <p:nvSpPr>
          <p:cNvPr id="3" name="Content Placeholder 2">
            <a:extLst>
              <a:ext uri="{FF2B5EF4-FFF2-40B4-BE49-F238E27FC236}">
                <a16:creationId xmlns:a16="http://schemas.microsoft.com/office/drawing/2014/main" id="{0FFA96E7-3E28-4BE8-B1F2-09D244D87ADB}"/>
              </a:ext>
            </a:extLst>
          </p:cNvPr>
          <p:cNvSpPr>
            <a:spLocks noGrp="1"/>
          </p:cNvSpPr>
          <p:nvPr>
            <p:ph idx="1"/>
          </p:nvPr>
        </p:nvSpPr>
        <p:spPr/>
        <p:txBody>
          <a:bodyPr>
            <a:normAutofit lnSpcReduction="10000"/>
          </a:bodyPr>
          <a:lstStyle/>
          <a:p>
            <a:pPr lvl="0"/>
            <a:r>
              <a:rPr lang="en-US" sz="4800" dirty="0"/>
              <a:t>Not every facet or partition will also require punning (individuals as categories) but many will</a:t>
            </a:r>
          </a:p>
          <a:p>
            <a:pPr lvl="1"/>
            <a:r>
              <a:rPr lang="en-US" sz="4000" dirty="0"/>
              <a:t>Product types</a:t>
            </a:r>
          </a:p>
          <a:p>
            <a:pPr lvl="1"/>
            <a:r>
              <a:rPr lang="en-US" sz="4000" dirty="0"/>
              <a:t>Species e.g. of tree, car etc. </a:t>
            </a:r>
          </a:p>
          <a:p>
            <a:pPr lvl="1"/>
            <a:r>
              <a:rPr lang="en-US" sz="4000" dirty="0"/>
              <a:t>Process definitions versus process occurrences (we currently use a separate partitioning approach for these)</a:t>
            </a:r>
            <a:r>
              <a:rPr lang="en-US" sz="3600" dirty="0"/>
              <a:t>. </a:t>
            </a:r>
          </a:p>
          <a:p>
            <a:pPr lvl="0"/>
            <a:r>
              <a:rPr lang="en-US" sz="4800" dirty="0"/>
              <a:t>Some are just Powertypes but not OWL punning requirements</a:t>
            </a:r>
          </a:p>
          <a:p>
            <a:pPr lvl="0"/>
            <a:r>
              <a:rPr lang="en-US" sz="4800" dirty="0"/>
              <a:t>Others will need OWL punning</a:t>
            </a:r>
            <a:r>
              <a:rPr lang="en-US" sz="3600" dirty="0"/>
              <a:t> </a:t>
            </a:r>
          </a:p>
          <a:p>
            <a:pPr lvl="0"/>
            <a:endParaRPr lang="en-US" sz="3600" dirty="0"/>
          </a:p>
          <a:p>
            <a:pPr lvl="0"/>
            <a:r>
              <a:rPr lang="en-US" sz="5400" dirty="0"/>
              <a:t>Usage: </a:t>
            </a:r>
          </a:p>
          <a:p>
            <a:pPr lvl="1"/>
            <a:r>
              <a:rPr lang="en-US" sz="4400" dirty="0"/>
              <a:t>If the data instances (individuals) stand in for categories of</a:t>
            </a:r>
            <a:r>
              <a:rPr lang="en-US" sz="4400" baseline="0" dirty="0"/>
              <a:t> thin in the </a:t>
            </a:r>
            <a:r>
              <a:rPr lang="en-US" sz="4400" baseline="0" dirty="0" err="1"/>
              <a:t>workd</a:t>
            </a:r>
            <a:r>
              <a:rPr lang="en-US" sz="4400" baseline="0" dirty="0"/>
              <a:t>, model as a </a:t>
            </a:r>
            <a:r>
              <a:rPr lang="en-US" sz="4400" baseline="0" dirty="0" err="1"/>
              <a:t>powertype</a:t>
            </a:r>
            <a:endParaRPr lang="en-US" sz="4400" baseline="0" dirty="0"/>
          </a:p>
          <a:p>
            <a:pPr lvl="1"/>
            <a:r>
              <a:rPr lang="en-US" sz="4400" baseline="0" dirty="0"/>
              <a:t>E.g. catalog entry, species</a:t>
            </a:r>
            <a:endParaRPr lang="en-US" sz="4400" dirty="0"/>
          </a:p>
        </p:txBody>
      </p:sp>
      <p:sp>
        <p:nvSpPr>
          <p:cNvPr id="4" name="Slide Number Placeholder 3">
            <a:extLst>
              <a:ext uri="{FF2B5EF4-FFF2-40B4-BE49-F238E27FC236}">
                <a16:creationId xmlns:a16="http://schemas.microsoft.com/office/drawing/2014/main" id="{4A416AC2-1502-45BC-80C4-1B074097E69A}"/>
              </a:ext>
            </a:extLst>
          </p:cNvPr>
          <p:cNvSpPr>
            <a:spLocks noGrp="1"/>
          </p:cNvSpPr>
          <p:nvPr>
            <p:ph type="sldNum" sz="quarter" idx="12"/>
          </p:nvPr>
        </p:nvSpPr>
        <p:spPr>
          <a:xfrm>
            <a:off x="11958009" y="13073062"/>
            <a:ext cx="458458" cy="482823"/>
          </a:xfrm>
        </p:spPr>
        <p:txBody>
          <a:bodyPr/>
          <a:lstStyle/>
          <a:p>
            <a:pPr>
              <a:defRPr/>
            </a:pPr>
            <a:fld id="{C6BDA211-D83F-4883-8596-42D171D057DF}" type="slidenum">
              <a:rPr lang="en-US" smtClean="0">
                <a:solidFill>
                  <a:srgbClr val="000000"/>
                </a:solidFill>
              </a:rPr>
              <a:pPr>
                <a:defRPr/>
              </a:pPr>
              <a:t>98</a:t>
            </a:fld>
            <a:endParaRPr lang="en-US" dirty="0">
              <a:solidFill>
                <a:srgbClr val="000000"/>
              </a:solidFill>
            </a:endParaRPr>
          </a:p>
        </p:txBody>
      </p:sp>
    </p:spTree>
    <p:extLst>
      <p:ext uri="{BB962C8B-B14F-4D97-AF65-F5344CB8AC3E}">
        <p14:creationId xmlns:p14="http://schemas.microsoft.com/office/powerpoint/2010/main" val="331080763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7BA70-8467-4FAD-98A9-9C9A71D71479}"/>
              </a:ext>
            </a:extLst>
          </p:cNvPr>
          <p:cNvSpPr>
            <a:spLocks noGrp="1"/>
          </p:cNvSpPr>
          <p:nvPr>
            <p:ph type="title"/>
          </p:nvPr>
        </p:nvSpPr>
        <p:spPr/>
        <p:txBody>
          <a:bodyPr/>
          <a:lstStyle/>
          <a:p>
            <a:r>
              <a:rPr lang="en-US" dirty="0"/>
              <a:t>Conceptual Issues</a:t>
            </a:r>
          </a:p>
        </p:txBody>
      </p:sp>
      <p:sp>
        <p:nvSpPr>
          <p:cNvPr id="3" name="Slide Number Placeholder 2">
            <a:extLst>
              <a:ext uri="{FF2B5EF4-FFF2-40B4-BE49-F238E27FC236}">
                <a16:creationId xmlns:a16="http://schemas.microsoft.com/office/drawing/2014/main" id="{6CB7F392-245D-4A2B-889F-AC184E57F7D6}"/>
              </a:ext>
            </a:extLst>
          </p:cNvPr>
          <p:cNvSpPr>
            <a:spLocks noGrp="1"/>
          </p:cNvSpPr>
          <p:nvPr>
            <p:ph type="sldNum" sz="quarter" idx="2"/>
          </p:nvPr>
        </p:nvSpPr>
        <p:spPr/>
        <p:txBody>
          <a:bodyPr/>
          <a:lstStyle/>
          <a:p>
            <a:fld id="{86CB4B4D-7CA3-9044-876B-883B54F8677D}" type="slidenum">
              <a:rPr lang="en-US" smtClean="0"/>
              <a:t>99</a:t>
            </a:fld>
            <a:endParaRPr lang="en-US"/>
          </a:p>
        </p:txBody>
      </p:sp>
    </p:spTree>
    <p:extLst>
      <p:ext uri="{BB962C8B-B14F-4D97-AF65-F5344CB8AC3E}">
        <p14:creationId xmlns:p14="http://schemas.microsoft.com/office/powerpoint/2010/main" val="459300812"/>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1537</TotalTime>
  <Words>7650</Words>
  <Application>Microsoft Office PowerPoint</Application>
  <PresentationFormat>Custom</PresentationFormat>
  <Paragraphs>1680</Paragraphs>
  <Slides>193</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193</vt:i4>
      </vt:variant>
    </vt:vector>
  </HeadingPairs>
  <TitlesOfParts>
    <vt:vector size="204" baseType="lpstr">
      <vt:lpstr>3ds</vt:lpstr>
      <vt:lpstr>3ds SemiBold</vt:lpstr>
      <vt:lpstr>Arial</vt:lpstr>
      <vt:lpstr>Calibri</vt:lpstr>
      <vt:lpstr>Calibri Light</vt:lpstr>
      <vt:lpstr>Cambria Math</vt:lpstr>
      <vt:lpstr>Helvetica Light</vt:lpstr>
      <vt:lpstr>Helvetica Neue</vt:lpstr>
      <vt:lpstr>Helvetica Neue Light</vt:lpstr>
      <vt:lpstr>Helvetica Neue Medium</vt:lpstr>
      <vt:lpstr>White</vt:lpstr>
      <vt:lpstr>Concept Modeling in the Real World</vt:lpstr>
      <vt:lpstr>Overview</vt:lpstr>
      <vt:lpstr>Agenda</vt:lpstr>
      <vt:lpstr>Introduction</vt:lpstr>
      <vt:lpstr>What’s This?</vt:lpstr>
      <vt:lpstr>Radcreuz</vt:lpstr>
      <vt:lpstr>Concepts not Words</vt:lpstr>
      <vt:lpstr>Why Concept Modeling?</vt:lpstr>
      <vt:lpstr>Concepts</vt:lpstr>
      <vt:lpstr>Introducing Cameo Concept Modeler</vt:lpstr>
      <vt:lpstr>Introducing Cameo Concept Modeler</vt:lpstr>
      <vt:lpstr>A Progression</vt:lpstr>
      <vt:lpstr>Some Things</vt:lpstr>
      <vt:lpstr>Wharves, Jetties, Piers and Quays</vt:lpstr>
      <vt:lpstr>Wharves, Jetties, Piers and Quays</vt:lpstr>
      <vt:lpstr>Wharves, Jetties, Piers and Quays</vt:lpstr>
      <vt:lpstr>Wharves, Jetties, Piers and Quays Truth Table</vt:lpstr>
      <vt:lpstr>Wharves, Jetties, Piers and Quays Venn Diagram</vt:lpstr>
      <vt:lpstr>Modified Venn Diagram</vt:lpstr>
      <vt:lpstr>Landing Places Venn Diagram</vt:lpstr>
      <vt:lpstr>Modified Venn Diagram</vt:lpstr>
      <vt:lpstr>Premise</vt:lpstr>
      <vt:lpstr>Basic Assertions</vt:lpstr>
      <vt:lpstr>Abstracting the Assertions</vt:lpstr>
      <vt:lpstr>Abstracting the Assertions</vt:lpstr>
      <vt:lpstr>Taxonomy</vt:lpstr>
      <vt:lpstr>Some Observations on Abstraction</vt:lpstr>
      <vt:lpstr>Introducing Properties</vt:lpstr>
      <vt:lpstr>Abstracting Property Ranges</vt:lpstr>
      <vt:lpstr>Abstraction</vt:lpstr>
      <vt:lpstr>Making it Meaningful</vt:lpstr>
      <vt:lpstr>Formal Logic</vt:lpstr>
      <vt:lpstr>Formal Logic</vt:lpstr>
      <vt:lpstr>Applying this to Domain Semantics</vt:lpstr>
      <vt:lpstr>The Two ontological Questions</vt:lpstr>
      <vt:lpstr>Defining a Kind of Thing</vt:lpstr>
      <vt:lpstr>Defining a Kind of Thing</vt:lpstr>
      <vt:lpstr>What kind of thing is it?</vt:lpstr>
      <vt:lpstr>What distinguishes it from other things?</vt:lpstr>
      <vt:lpstr>It’s a Duck!</vt:lpstr>
      <vt:lpstr>Theory of Meaning – in English</vt:lpstr>
      <vt:lpstr>Theory of Meaning – in English</vt:lpstr>
      <vt:lpstr>Abstract Thinking</vt:lpstr>
      <vt:lpstr>Abstract Thinking</vt:lpstr>
      <vt:lpstr>Logical Restrictions</vt:lpstr>
      <vt:lpstr>Introducing Restrictions</vt:lpstr>
      <vt:lpstr>Introducing Restrictions</vt:lpstr>
      <vt:lpstr>Introducing Restrictions </vt:lpstr>
      <vt:lpstr>What is a Restriction?</vt:lpstr>
      <vt:lpstr>What is a Restriction?</vt:lpstr>
      <vt:lpstr>What is a Restriction?</vt:lpstr>
      <vt:lpstr>What is a Restriction?</vt:lpstr>
      <vt:lpstr>What is a Restriction?</vt:lpstr>
      <vt:lpstr>What is a Restriction?</vt:lpstr>
      <vt:lpstr>What is a Restriction?</vt:lpstr>
      <vt:lpstr>What is a Restriction?</vt:lpstr>
      <vt:lpstr>What is a Restriction?</vt:lpstr>
      <vt:lpstr>What is a Restriction?</vt:lpstr>
      <vt:lpstr>What is a Restriction?</vt:lpstr>
      <vt:lpstr>CCM Restrictions Cheat Sheet</vt:lpstr>
      <vt:lpstr>Extending Upward</vt:lpstr>
      <vt:lpstr>Extending Upward</vt:lpstr>
      <vt:lpstr>Extending and Refining Some More</vt:lpstr>
      <vt:lpstr>Putting the Wharves Back In</vt:lpstr>
      <vt:lpstr>Concept Grounding</vt:lpstr>
      <vt:lpstr>Landing Places Venn Diagram</vt:lpstr>
      <vt:lpstr>Modified Venn Diagram</vt:lpstr>
      <vt:lpstr>But are these all the Things?</vt:lpstr>
      <vt:lpstr>What About Pontoon?</vt:lpstr>
      <vt:lpstr>Pontoons</vt:lpstr>
      <vt:lpstr>Pontoon</vt:lpstr>
      <vt:lpstr>Pontoons</vt:lpstr>
      <vt:lpstr>Modified Venn Diagram with Pontoon</vt:lpstr>
      <vt:lpstr>Full view so Far</vt:lpstr>
      <vt:lpstr>Pontoons</vt:lpstr>
      <vt:lpstr>Classification Principles</vt:lpstr>
      <vt:lpstr>Sets of sub-sets</vt:lpstr>
      <vt:lpstr>Complete and Disjoint</vt:lpstr>
      <vt:lpstr>Complete and Disjoint</vt:lpstr>
      <vt:lpstr>Complete and Overlapping</vt:lpstr>
      <vt:lpstr>Complete and Overlapping</vt:lpstr>
      <vt:lpstr>Incomplete and disjoint</vt:lpstr>
      <vt:lpstr>Incomplete and disjoint</vt:lpstr>
      <vt:lpstr>Incomplete and overlapping</vt:lpstr>
      <vt:lpstr>Incomplete and overlapping</vt:lpstr>
      <vt:lpstr>Faceted Classification</vt:lpstr>
      <vt:lpstr>PowerPoint Presentation</vt:lpstr>
      <vt:lpstr>PowerPoint Presentation</vt:lpstr>
      <vt:lpstr>Classification and Abstraction</vt:lpstr>
      <vt:lpstr>Classification and Abstraction</vt:lpstr>
      <vt:lpstr>Classification and Abstraction</vt:lpstr>
      <vt:lpstr>Faceted Classification</vt:lpstr>
      <vt:lpstr>Recommendations </vt:lpstr>
      <vt:lpstr>Classification Principles</vt:lpstr>
      <vt:lpstr>Dealing with CFs</vt:lpstr>
      <vt:lpstr>Powertypes</vt:lpstr>
      <vt:lpstr>Powertypes Summary</vt:lpstr>
      <vt:lpstr>Punning</vt:lpstr>
      <vt:lpstr>Conceptual Issues</vt:lpstr>
      <vt:lpstr>Conceptual Issues</vt:lpstr>
      <vt:lpstr>Concepts and Words</vt:lpstr>
      <vt:lpstr>The FIBO Moment</vt:lpstr>
      <vt:lpstr>Anatomy of Concept</vt:lpstr>
      <vt:lpstr>Intension and Extension</vt:lpstr>
      <vt:lpstr>The Semiotic Triangle (Peirce)</vt:lpstr>
      <vt:lpstr>The Semiotic Rhombus</vt:lpstr>
      <vt:lpstr>Pontoons (disambiguation)</vt:lpstr>
      <vt:lpstr>Let’s Revisit the Words and Definitions</vt:lpstr>
      <vt:lpstr>Definitions</vt:lpstr>
      <vt:lpstr>Extra Jetty Meanings</vt:lpstr>
      <vt:lpstr>Extra Jetty Meanings</vt:lpstr>
      <vt:lpstr>Names</vt:lpstr>
      <vt:lpstr>Lexical Space</vt:lpstr>
      <vt:lpstr>The Nyms</vt:lpstr>
      <vt:lpstr>The Nyms</vt:lpstr>
      <vt:lpstr>Synecdoche</vt:lpstr>
      <vt:lpstr>The Meaning of Loan</vt:lpstr>
      <vt:lpstr>The Meaning of Fund</vt:lpstr>
      <vt:lpstr>The Mombe Problem</vt:lpstr>
      <vt:lpstr>Some concepts don’t have words at all</vt:lpstr>
      <vt:lpstr>Ontological Techniques</vt:lpstr>
      <vt:lpstr>Ontological Techniques</vt:lpstr>
      <vt:lpstr>Relative Things</vt:lpstr>
      <vt:lpstr>Landings – a Relative Thing</vt:lpstr>
      <vt:lpstr>Upper Ontology Partitions</vt:lpstr>
      <vt:lpstr>The ‘Relatives’ Partition</vt:lpstr>
      <vt:lpstr>Definitions: John F Sowa</vt:lpstr>
      <vt:lpstr>Definitions: Conceptual Ontology</vt:lpstr>
      <vt:lpstr>The ‘Relatives’ Partition</vt:lpstr>
      <vt:lpstr>The ‘Relatives’ Partition</vt:lpstr>
      <vt:lpstr>The ‘Relatives’ Partition</vt:lpstr>
      <vt:lpstr>Subsequent Refinement</vt:lpstr>
      <vt:lpstr>Mediating Thing as Context</vt:lpstr>
      <vt:lpstr>Hierarchy of Contexts: Pilot</vt:lpstr>
      <vt:lpstr>Hierarchy of Contexts: Customer</vt:lpstr>
      <vt:lpstr>Other Context Treatments</vt:lpstr>
      <vt:lpstr>When Not to use Relative Thing?</vt:lpstr>
      <vt:lpstr>John as a Person</vt:lpstr>
      <vt:lpstr>Ontology Partitioning 2</vt:lpstr>
      <vt:lpstr>Ontology Partitioning 2</vt:lpstr>
      <vt:lpstr>Ontology Partitioning 2</vt:lpstr>
      <vt:lpstr>Ontology Partitioning 2</vt:lpstr>
      <vt:lpstr>Ontology Partitioning 2 Example</vt:lpstr>
      <vt:lpstr>Introducing Data</vt:lpstr>
      <vt:lpstr>Introducing Data</vt:lpstr>
      <vt:lpstr>Suppose we have some data…</vt:lpstr>
      <vt:lpstr>Introducing Data to Ontology</vt:lpstr>
      <vt:lpstr>Data Surrogates versus Real Things</vt:lpstr>
      <vt:lpstr>Examples</vt:lpstr>
      <vt:lpstr>Data as Real Things</vt:lpstr>
      <vt:lpstr>Other implications</vt:lpstr>
      <vt:lpstr>Information Kinds</vt:lpstr>
      <vt:lpstr>Datatypes</vt:lpstr>
      <vt:lpstr>Relating information kinds to datatypes</vt:lpstr>
      <vt:lpstr>Implications for Ontologies</vt:lpstr>
      <vt:lpstr>Names</vt:lpstr>
      <vt:lpstr>Answers and Booleans</vt:lpstr>
      <vt:lpstr>Dates and Times</vt:lpstr>
      <vt:lpstr>Implementation:  Making it Real</vt:lpstr>
      <vt:lpstr>Introducing the Semantic Web</vt:lpstr>
      <vt:lpstr>Subject-predicate-Object</vt:lpstr>
      <vt:lpstr>Subject-predicate-Object</vt:lpstr>
      <vt:lpstr>Classification</vt:lpstr>
      <vt:lpstr>Triples</vt:lpstr>
      <vt:lpstr>Ontology Styles</vt:lpstr>
      <vt:lpstr>Deep and Shallow Ontologies</vt:lpstr>
      <vt:lpstr>Deep and Shallow Ontologies</vt:lpstr>
      <vt:lpstr>Semantic Grounding for Businesses</vt:lpstr>
      <vt:lpstr>Where does this lead?</vt:lpstr>
      <vt:lpstr>Shallow: Internal Consistency</vt:lpstr>
      <vt:lpstr>Shallow: Internal Consistency</vt:lpstr>
      <vt:lpstr>Internal Consistency Semantics</vt:lpstr>
      <vt:lpstr>Application vs. Reference Ontology</vt:lpstr>
      <vt:lpstr>Reference Ontology</vt:lpstr>
      <vt:lpstr>Application Ontology</vt:lpstr>
      <vt:lpstr>Model Positioning</vt:lpstr>
      <vt:lpstr>Model Positioning</vt:lpstr>
      <vt:lpstr>This is not a more abstract model of the solution…</vt:lpstr>
      <vt:lpstr>This is not a more abstract model of the solution…</vt:lpstr>
      <vt:lpstr>Subject Matter Expert Validation</vt:lpstr>
      <vt:lpstr>SME Validation: Explaining Diagrams</vt:lpstr>
      <vt:lpstr>Mapping and Data Integration</vt:lpstr>
      <vt:lpstr>Ontology to Data Model</vt:lpstr>
      <vt:lpstr>Data Model to Ontology</vt:lpstr>
      <vt:lpstr>Customer Relationships Data: Current State</vt:lpstr>
      <vt:lpstr>Customer Relationships Data: Future State</vt:lpstr>
      <vt:lpstr>Ontology and Context</vt:lpstr>
      <vt:lpstr>Context: Conceptual and Operational</vt:lpstr>
      <vt:lpstr>Concepts Extraction: Application Ontology</vt:lpstr>
      <vt:lpstr>Concepts Extraction: Time</vt:lpstr>
      <vt:lpstr>Concepts Extraction: Granularity</vt:lpstr>
      <vt:lpstr>Vocabulary</vt:lpstr>
      <vt:lpstr>Thank You!   Mike Bennett Hypercube Ltd – a member of the Semantic Shed www.hypercube.co.uk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Mike Bennett</cp:lastModifiedBy>
  <cp:revision>38</cp:revision>
  <dcterms:modified xsi:type="dcterms:W3CDTF">2019-05-22T16:38:36Z</dcterms:modified>
</cp:coreProperties>
</file>