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256" r:id="rId2"/>
    <p:sldId id="257" r:id="rId3"/>
    <p:sldId id="258" r:id="rId4"/>
    <p:sldId id="292" r:id="rId5"/>
    <p:sldId id="305" r:id="rId6"/>
    <p:sldId id="306" r:id="rId7"/>
    <p:sldId id="284" r:id="rId8"/>
    <p:sldId id="262" r:id="rId9"/>
    <p:sldId id="271" r:id="rId10"/>
    <p:sldId id="274" r:id="rId11"/>
    <p:sldId id="275" r:id="rId12"/>
    <p:sldId id="276" r:id="rId13"/>
    <p:sldId id="277" r:id="rId14"/>
    <p:sldId id="278" r:id="rId15"/>
    <p:sldId id="270" r:id="rId16"/>
    <p:sldId id="286" r:id="rId17"/>
    <p:sldId id="287" r:id="rId18"/>
    <p:sldId id="273" r:id="rId19"/>
    <p:sldId id="289" r:id="rId20"/>
    <p:sldId id="290" r:id="rId21"/>
    <p:sldId id="291" r:id="rId22"/>
    <p:sldId id="293" r:id="rId23"/>
    <p:sldId id="295" r:id="rId24"/>
    <p:sldId id="296" r:id="rId25"/>
    <p:sldId id="294" r:id="rId26"/>
    <p:sldId id="297" r:id="rId27"/>
    <p:sldId id="298" r:id="rId28"/>
    <p:sldId id="345" r:id="rId29"/>
    <p:sldId id="299" r:id="rId30"/>
    <p:sldId id="279" r:id="rId31"/>
    <p:sldId id="368" r:id="rId32"/>
    <p:sldId id="370" r:id="rId33"/>
    <p:sldId id="371" r:id="rId34"/>
    <p:sldId id="372" r:id="rId35"/>
    <p:sldId id="373" r:id="rId36"/>
    <p:sldId id="374" r:id="rId37"/>
    <p:sldId id="375" r:id="rId38"/>
    <p:sldId id="376" r:id="rId39"/>
    <p:sldId id="263" r:id="rId40"/>
    <p:sldId id="281" r:id="rId41"/>
    <p:sldId id="352" r:id="rId42"/>
    <p:sldId id="353" r:id="rId43"/>
    <p:sldId id="354" r:id="rId44"/>
    <p:sldId id="386" r:id="rId45"/>
    <p:sldId id="388" r:id="rId46"/>
    <p:sldId id="389" r:id="rId47"/>
    <p:sldId id="390" r:id="rId48"/>
    <p:sldId id="267" r:id="rId49"/>
    <p:sldId id="349" r:id="rId50"/>
    <p:sldId id="350" r:id="rId51"/>
    <p:sldId id="300" r:id="rId52"/>
    <p:sldId id="301" r:id="rId53"/>
    <p:sldId id="303" r:id="rId54"/>
    <p:sldId id="304" r:id="rId55"/>
    <p:sldId id="307" r:id="rId56"/>
    <p:sldId id="326" r:id="rId57"/>
    <p:sldId id="328" r:id="rId58"/>
    <p:sldId id="329" r:id="rId59"/>
    <p:sldId id="330" r:id="rId60"/>
    <p:sldId id="346" r:id="rId61"/>
    <p:sldId id="327" r:id="rId62"/>
    <p:sldId id="331" r:id="rId63"/>
    <p:sldId id="268" r:id="rId64"/>
    <p:sldId id="310" r:id="rId65"/>
    <p:sldId id="311" r:id="rId66"/>
    <p:sldId id="312" r:id="rId67"/>
    <p:sldId id="313" r:id="rId68"/>
    <p:sldId id="365" r:id="rId69"/>
    <p:sldId id="314" r:id="rId70"/>
    <p:sldId id="315" r:id="rId71"/>
    <p:sldId id="316" r:id="rId72"/>
    <p:sldId id="317" r:id="rId73"/>
    <p:sldId id="318" r:id="rId74"/>
    <p:sldId id="319" r:id="rId75"/>
    <p:sldId id="366" r:id="rId76"/>
    <p:sldId id="320" r:id="rId77"/>
    <p:sldId id="321" r:id="rId78"/>
    <p:sldId id="322" r:id="rId79"/>
    <p:sldId id="367" r:id="rId80"/>
    <p:sldId id="323" r:id="rId81"/>
    <p:sldId id="324" r:id="rId82"/>
    <p:sldId id="325" r:id="rId83"/>
    <p:sldId id="384" r:id="rId84"/>
    <p:sldId id="261" r:id="rId85"/>
    <p:sldId id="264" r:id="rId86"/>
    <p:sldId id="378" r:id="rId87"/>
    <p:sldId id="379" r:id="rId88"/>
    <p:sldId id="380" r:id="rId89"/>
    <p:sldId id="282" r:id="rId90"/>
    <p:sldId id="381" r:id="rId91"/>
    <p:sldId id="382" r:id="rId92"/>
    <p:sldId id="383" r:id="rId93"/>
    <p:sldId id="283" r:id="rId94"/>
    <p:sldId id="265" r:id="rId95"/>
    <p:sldId id="358" r:id="rId96"/>
    <p:sldId id="359" r:id="rId97"/>
    <p:sldId id="360" r:id="rId98"/>
    <p:sldId id="361" r:id="rId99"/>
    <p:sldId id="362" r:id="rId100"/>
    <p:sldId id="364" r:id="rId101"/>
    <p:sldId id="363" r:id="rId102"/>
    <p:sldId id="391" r:id="rId103"/>
    <p:sldId id="392" r:id="rId104"/>
    <p:sldId id="266" r:id="rId105"/>
    <p:sldId id="385" r:id="rId106"/>
    <p:sldId id="341" r:id="rId107"/>
    <p:sldId id="342" r:id="rId108"/>
    <p:sldId id="343" r:id="rId109"/>
    <p:sldId id="335" r:id="rId110"/>
    <p:sldId id="337" r:id="rId111"/>
    <p:sldId id="334" r:id="rId112"/>
    <p:sldId id="339" r:id="rId113"/>
    <p:sldId id="332" r:id="rId1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3BD"/>
    <a:srgbClr val="FDF1E9"/>
    <a:srgbClr val="E0F6FC"/>
    <a:srgbClr val="DEEBF7"/>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00" autoAdjust="0"/>
    <p:restoredTop sz="86421" autoAdjust="0"/>
  </p:normalViewPr>
  <p:slideViewPr>
    <p:cSldViewPr snapToGrid="0">
      <p:cViewPr varScale="1">
        <p:scale>
          <a:sx n="100" d="100"/>
          <a:sy n="100" d="100"/>
        </p:scale>
        <p:origin x="582" y="96"/>
      </p:cViewPr>
      <p:guideLst/>
    </p:cSldViewPr>
  </p:slideViewPr>
  <p:outlineViewPr>
    <p:cViewPr>
      <p:scale>
        <a:sx n="33" d="100"/>
        <a:sy n="33" d="100"/>
      </p:scale>
      <p:origin x="0" y="-61062"/>
    </p:cViewPr>
  </p:outlineViewPr>
  <p:notesTextViewPr>
    <p:cViewPr>
      <p:scale>
        <a:sx n="1" d="1"/>
        <a:sy n="1" d="1"/>
      </p:scale>
      <p:origin x="0" y="0"/>
    </p:cViewPr>
  </p:notesTextViewPr>
  <p:sorterViewPr>
    <p:cViewPr>
      <p:scale>
        <a:sx n="100" d="100"/>
        <a:sy n="100" d="100"/>
      </p:scale>
      <p:origin x="0" y="-739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2000" dirty="0" smtClean="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670C641F-50FD-4F39-9340-56B8571F51AF}">
      <dgm:prSet phldrT="[Text]"/>
      <dgm:spPr>
        <a:solidFill>
          <a:srgbClr val="FFC000">
            <a:alpha val="90000"/>
          </a:srgbClr>
        </a:solidFill>
      </dgm:spPr>
      <dgm:t>
        <a:bodyPr/>
        <a:lstStyle/>
        <a:p>
          <a:r>
            <a:rPr lang="en-US" dirty="0" smtClean="0"/>
            <a:t>Independent Thing</a:t>
          </a:r>
          <a:endParaRPr lang="en-US" dirty="0"/>
        </a:p>
      </dgm:t>
    </dgm:pt>
    <dgm:pt modelId="{1EB0A9E1-B104-4584-9939-A38075377F14}" type="parTrans" cxnId="{8F3E6E5C-D67A-48F9-8C08-FADEB51197B6}">
      <dgm:prSet/>
      <dgm:spPr/>
      <dgm:t>
        <a:bodyPr/>
        <a:lstStyle/>
        <a:p>
          <a:endParaRPr lang="en-US"/>
        </a:p>
      </dgm:t>
    </dgm:pt>
    <dgm:pt modelId="{D39F44B0-4E61-4C12-B98A-5D76CA212E9A}" type="sibTrans" cxnId="{8F3E6E5C-D67A-48F9-8C08-FADEB51197B6}">
      <dgm:prSet/>
      <dgm:spPr/>
      <dgm:t>
        <a:bodyPr/>
        <a:lstStyle/>
        <a:p>
          <a:endParaRPr lang="en-US"/>
        </a:p>
      </dgm:t>
    </dgm:pt>
    <dgm:pt modelId="{15B09DB5-99AB-4BF7-B241-3C64B28AA0C8}">
      <dgm:prSet phldrT="[Text]"/>
      <dgm:spPr>
        <a:solidFill>
          <a:srgbClr val="FFC000">
            <a:alpha val="90000"/>
          </a:srgbClr>
        </a:solidFill>
      </dgm:spPr>
      <dgm:t>
        <a:bodyPr/>
        <a:lstStyle/>
        <a:p>
          <a:r>
            <a:rPr lang="en-US" dirty="0" smtClean="0"/>
            <a:t>Relative Thing</a:t>
          </a:r>
          <a:endParaRPr lang="en-US" dirty="0"/>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smtClean="0"/>
            <a:t>Mediating Thing</a:t>
          </a:r>
          <a:endParaRPr lang="en-US" dirty="0"/>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t>
        <a:bodyPr/>
        <a:lstStyle/>
        <a:p>
          <a:endParaRPr lang="en-US"/>
        </a:p>
      </dgm:t>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LinFactNeighborX="-8626" custLinFactNeighborY="-48893">
        <dgm:presLayoutVars>
          <dgm:chPref val="3"/>
        </dgm:presLayoutVars>
      </dgm:prSet>
      <dgm:spPr/>
      <dgm:t>
        <a:bodyPr/>
        <a:lstStyle/>
        <a:p>
          <a:endParaRPr lang="en-US"/>
        </a:p>
      </dgm:t>
    </dgm:pt>
    <dgm:pt modelId="{22BC967F-3AB5-494E-BBDA-01E9B2CCEBBE}" type="pres">
      <dgm:prSet presAssocID="{F10BC23F-A4D8-4C97-AFF5-75E20AFFBB6E}" presName="hierChild2" presStyleCnt="0"/>
      <dgm:spPr/>
    </dgm:pt>
    <dgm:pt modelId="{54552971-00F0-4747-B90E-B34F07A6B514}" type="pres">
      <dgm:prSet presAssocID="{1EB0A9E1-B104-4584-9939-A38075377F14}" presName="Name10" presStyleLbl="parChTrans1D2" presStyleIdx="0" presStyleCnt="3"/>
      <dgm:spPr/>
      <dgm:t>
        <a:bodyPr/>
        <a:lstStyle/>
        <a:p>
          <a:endParaRPr lang="en-US"/>
        </a:p>
      </dgm:t>
    </dgm:pt>
    <dgm:pt modelId="{F4F6DC00-0967-47AF-8BEF-C381C8CC0240}" type="pres">
      <dgm:prSet presAssocID="{670C641F-50FD-4F39-9340-56B8571F51AF}" presName="hierRoot2" presStyleCnt="0"/>
      <dgm:spPr/>
    </dgm:pt>
    <dgm:pt modelId="{D6DB521F-1D69-418F-8297-49E967EECBE4}" type="pres">
      <dgm:prSet presAssocID="{670C641F-50FD-4F39-9340-56B8571F51AF}" presName="composite2" presStyleCnt="0"/>
      <dgm:spPr/>
    </dgm:pt>
    <dgm:pt modelId="{372F9824-F7CA-4C73-93A3-1CDE09E23BDA}" type="pres">
      <dgm:prSet presAssocID="{670C641F-50FD-4F39-9340-56B8571F51AF}" presName="background2" presStyleLbl="node2" presStyleIdx="0" presStyleCnt="3"/>
      <dgm:spPr/>
    </dgm:pt>
    <dgm:pt modelId="{98AA11D2-C4AE-45C2-97B5-7CD0B7DEE22D}" type="pres">
      <dgm:prSet presAssocID="{670C641F-50FD-4F39-9340-56B8571F51AF}" presName="text2" presStyleLbl="fgAcc2" presStyleIdx="0" presStyleCnt="3" custLinFactNeighborX="-31461">
        <dgm:presLayoutVars>
          <dgm:chPref val="3"/>
        </dgm:presLayoutVars>
      </dgm:prSet>
      <dgm:spPr/>
      <dgm:t>
        <a:bodyPr/>
        <a:lstStyle/>
        <a:p>
          <a:endParaRPr lang="en-US"/>
        </a:p>
      </dgm:t>
    </dgm:pt>
    <dgm:pt modelId="{6E447739-62F8-40FD-805C-0566653A303E}" type="pres">
      <dgm:prSet presAssocID="{670C641F-50FD-4F39-9340-56B8571F51AF}" presName="hierChild3" presStyleCnt="0"/>
      <dgm:spPr/>
    </dgm:pt>
    <dgm:pt modelId="{153009DF-4DB5-4E44-A88B-7D5FB59A5969}" type="pres">
      <dgm:prSet presAssocID="{511CEEDD-8A03-41FF-985A-58F97D783AA7}" presName="Name10" presStyleLbl="parChTrans1D2" presStyleIdx="1" presStyleCnt="3"/>
      <dgm:spPr/>
      <dgm:t>
        <a:bodyPr/>
        <a:lstStyle/>
        <a:p>
          <a:endParaRPr lang="en-US"/>
        </a:p>
      </dgm:t>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1" presStyleCnt="3"/>
      <dgm:spPr/>
      <dgm:t>
        <a:bodyPr/>
        <a:lstStyle/>
        <a:p>
          <a:endParaRPr lang="en-US"/>
        </a:p>
      </dgm:t>
    </dgm:pt>
    <dgm:pt modelId="{1C574C71-37B7-4BB8-94FD-22D9121FB9EB}" type="pres">
      <dgm:prSet presAssocID="{15B09DB5-99AB-4BF7-B241-3C64B28AA0C8}" presName="text2" presStyleLbl="fgAcc2" presStyleIdx="1" presStyleCnt="3" custLinFactNeighborX="-7407">
        <dgm:presLayoutVars>
          <dgm:chPref val="3"/>
        </dgm:presLayoutVars>
      </dgm:prSet>
      <dgm:spPr/>
      <dgm:t>
        <a:bodyPr/>
        <a:lstStyle/>
        <a:p>
          <a:endParaRPr lang="en-US"/>
        </a:p>
      </dgm:t>
    </dgm:pt>
    <dgm:pt modelId="{99518A87-2FF4-407C-83F1-C03E3DC7F711}" type="pres">
      <dgm:prSet presAssocID="{15B09DB5-99AB-4BF7-B241-3C64B28AA0C8}" presName="hierChild3" presStyleCnt="0"/>
      <dgm:spPr/>
    </dgm:pt>
    <dgm:pt modelId="{5790F34D-90F4-413E-92C1-008C4AFB1C8E}" type="pres">
      <dgm:prSet presAssocID="{EC084C5B-C32C-415C-97E4-A06940AC7893}" presName="Name10" presStyleLbl="parChTrans1D2" presStyleIdx="2" presStyleCnt="3"/>
      <dgm:spPr/>
      <dgm:t>
        <a:bodyPr/>
        <a:lstStyle/>
        <a:p>
          <a:endParaRPr lang="en-US"/>
        </a:p>
      </dgm:t>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2" presStyleCnt="3"/>
      <dgm:spPr/>
    </dgm:pt>
    <dgm:pt modelId="{82F51091-20AE-4EC3-B4C1-0F4E11736A9E}" type="pres">
      <dgm:prSet presAssocID="{712F47B5-BE93-4907-A429-C66A06951102}" presName="text2" presStyleLbl="fgAcc2" presStyleIdx="2" presStyleCnt="3" custLinFactNeighborX="11447">
        <dgm:presLayoutVars>
          <dgm:chPref val="3"/>
        </dgm:presLayoutVars>
      </dgm:prSet>
      <dgm:spPr/>
      <dgm:t>
        <a:bodyPr/>
        <a:lstStyle/>
        <a:p>
          <a:endParaRPr lang="en-US"/>
        </a:p>
      </dgm:t>
    </dgm:pt>
    <dgm:pt modelId="{A06A5CAC-2158-40B4-9A1D-0E12781E857B}" type="pres">
      <dgm:prSet presAssocID="{712F47B5-BE93-4907-A429-C66A06951102}" presName="hierChild3" presStyleCnt="0"/>
      <dgm:spPr/>
    </dgm:pt>
  </dgm:ptLst>
  <dgm:cxnLst>
    <dgm:cxn modelId="{46091437-8F8E-49B9-BF99-91D5BDDD0098}" type="presOf" srcId="{15B09DB5-99AB-4BF7-B241-3C64B28AA0C8}" destId="{1C574C71-37B7-4BB8-94FD-22D9121FB9EB}" srcOrd="0" destOrd="0" presId="urn:microsoft.com/office/officeart/2005/8/layout/hierarchy1"/>
    <dgm:cxn modelId="{8F3E6E5C-D67A-48F9-8C08-FADEB51197B6}" srcId="{F10BC23F-A4D8-4C97-AFF5-75E20AFFBB6E}" destId="{670C641F-50FD-4F39-9340-56B8571F51AF}" srcOrd="0" destOrd="0" parTransId="{1EB0A9E1-B104-4584-9939-A38075377F14}" sibTransId="{D39F44B0-4E61-4C12-B98A-5D76CA212E9A}"/>
    <dgm:cxn modelId="{9350BEAA-326E-47D5-A5BE-1125A4F8B834}" type="presOf" srcId="{1EB0A9E1-B104-4584-9939-A38075377F14}" destId="{54552971-00F0-4747-B90E-B34F07A6B514}" srcOrd="0" destOrd="0" presId="urn:microsoft.com/office/officeart/2005/8/layout/hierarchy1"/>
    <dgm:cxn modelId="{F862BF06-98C4-4A1D-90FE-89472D33F9C6}" type="presOf" srcId="{EC084C5B-C32C-415C-97E4-A06940AC7893}" destId="{5790F34D-90F4-413E-92C1-008C4AFB1C8E}" srcOrd="0" destOrd="0" presId="urn:microsoft.com/office/officeart/2005/8/layout/hierarchy1"/>
    <dgm:cxn modelId="{2C899214-8D9A-4A4E-B445-7E592D5A761D}" srcId="{F10BC23F-A4D8-4C97-AFF5-75E20AFFBB6E}" destId="{712F47B5-BE93-4907-A429-C66A06951102}" srcOrd="2" destOrd="0" parTransId="{EC084C5B-C32C-415C-97E4-A06940AC7893}" sibTransId="{439D0B6C-E0DB-4C88-8711-3F48E7CB06A9}"/>
    <dgm:cxn modelId="{38BAF21C-0F83-485A-AACE-D3097AD7D9E7}" srcId="{E83F6F70-825E-4EEF-88D0-7104648B8F19}" destId="{F10BC23F-A4D8-4C97-AFF5-75E20AFFBB6E}" srcOrd="0" destOrd="0" parTransId="{6D9B8CFD-73A2-4E20-B1AC-B60E8C481474}" sibTransId="{1E0211F5-5EA0-4761-9F1A-24AFBD74357F}"/>
    <dgm:cxn modelId="{6E48E04A-3AF0-4B48-8C70-E444AC09F91D}" type="presOf" srcId="{712F47B5-BE93-4907-A429-C66A06951102}" destId="{82F51091-20AE-4EC3-B4C1-0F4E11736A9E}" srcOrd="0" destOrd="0" presId="urn:microsoft.com/office/officeart/2005/8/layout/hierarchy1"/>
    <dgm:cxn modelId="{EC92D071-0D01-4641-A52A-1A0A959C687F}" type="presOf" srcId="{E83F6F70-825E-4EEF-88D0-7104648B8F19}" destId="{4ECA65F2-A0FF-484A-830F-ECACDEBB9A78}" srcOrd="0" destOrd="0" presId="urn:microsoft.com/office/officeart/2005/8/layout/hierarchy1"/>
    <dgm:cxn modelId="{7B73F9EA-B73D-401E-87A2-2445B08951EC}" srcId="{F10BC23F-A4D8-4C97-AFF5-75E20AFFBB6E}" destId="{15B09DB5-99AB-4BF7-B241-3C64B28AA0C8}" srcOrd="1" destOrd="0" parTransId="{511CEEDD-8A03-41FF-985A-58F97D783AA7}" sibTransId="{82AD9F80-078E-48A5-A632-34B1A22755E0}"/>
    <dgm:cxn modelId="{F424DCD6-C7A6-4E00-B4CA-E0B9D31F8BF5}" type="presOf" srcId="{670C641F-50FD-4F39-9340-56B8571F51AF}" destId="{98AA11D2-C4AE-45C2-97B5-7CD0B7DEE22D}" srcOrd="0" destOrd="0" presId="urn:microsoft.com/office/officeart/2005/8/layout/hierarchy1"/>
    <dgm:cxn modelId="{26524442-91C9-4FA7-903F-9B0DB12A1E3E}" type="presOf" srcId="{F10BC23F-A4D8-4C97-AFF5-75E20AFFBB6E}" destId="{246B0693-B89D-4D23-88AF-942DA68A0616}" srcOrd="0" destOrd="0" presId="urn:microsoft.com/office/officeart/2005/8/layout/hierarchy1"/>
    <dgm:cxn modelId="{EBFB9914-5429-4F29-9A48-D050A7609DDA}" type="presOf" srcId="{511CEEDD-8A03-41FF-985A-58F97D783AA7}" destId="{153009DF-4DB5-4E44-A88B-7D5FB59A5969}" srcOrd="0" destOrd="0" presId="urn:microsoft.com/office/officeart/2005/8/layout/hierarchy1"/>
    <dgm:cxn modelId="{197E3D32-C3B1-4A7C-967E-37F3078CDCAB}" type="presParOf" srcId="{4ECA65F2-A0FF-484A-830F-ECACDEBB9A78}" destId="{C0D1D638-E841-482C-BFAC-20C3785583FA}" srcOrd="0" destOrd="0" presId="urn:microsoft.com/office/officeart/2005/8/layout/hierarchy1"/>
    <dgm:cxn modelId="{4D2AA896-3FAE-477F-A3A3-BA175479492D}" type="presParOf" srcId="{C0D1D638-E841-482C-BFAC-20C3785583FA}" destId="{7F6FDDB5-C192-4BD8-945D-8007900D0568}" srcOrd="0" destOrd="0" presId="urn:microsoft.com/office/officeart/2005/8/layout/hierarchy1"/>
    <dgm:cxn modelId="{9092980B-E96D-4312-933E-88A178F4D1C7}" type="presParOf" srcId="{7F6FDDB5-C192-4BD8-945D-8007900D0568}" destId="{367A69E7-EFE0-4506-9F66-571760393C04}" srcOrd="0" destOrd="0" presId="urn:microsoft.com/office/officeart/2005/8/layout/hierarchy1"/>
    <dgm:cxn modelId="{E3748414-8A5D-4A68-8193-526478AE6553}" type="presParOf" srcId="{7F6FDDB5-C192-4BD8-945D-8007900D0568}" destId="{246B0693-B89D-4D23-88AF-942DA68A0616}" srcOrd="1" destOrd="0" presId="urn:microsoft.com/office/officeart/2005/8/layout/hierarchy1"/>
    <dgm:cxn modelId="{601A9944-811E-4D71-B027-CA696BF05202}" type="presParOf" srcId="{C0D1D638-E841-482C-BFAC-20C3785583FA}" destId="{22BC967F-3AB5-494E-BBDA-01E9B2CCEBBE}" srcOrd="1" destOrd="0" presId="urn:microsoft.com/office/officeart/2005/8/layout/hierarchy1"/>
    <dgm:cxn modelId="{9F365AE5-01FC-4630-B621-096B5C77E685}" type="presParOf" srcId="{22BC967F-3AB5-494E-BBDA-01E9B2CCEBBE}" destId="{54552971-00F0-4747-B90E-B34F07A6B514}" srcOrd="0" destOrd="0" presId="urn:microsoft.com/office/officeart/2005/8/layout/hierarchy1"/>
    <dgm:cxn modelId="{0F2AB733-6B0E-490D-A6D7-155ECE034E1C}" type="presParOf" srcId="{22BC967F-3AB5-494E-BBDA-01E9B2CCEBBE}" destId="{F4F6DC00-0967-47AF-8BEF-C381C8CC0240}" srcOrd="1" destOrd="0" presId="urn:microsoft.com/office/officeart/2005/8/layout/hierarchy1"/>
    <dgm:cxn modelId="{3246CBA5-D0F1-4305-B19C-452B2F5D795C}" type="presParOf" srcId="{F4F6DC00-0967-47AF-8BEF-C381C8CC0240}" destId="{D6DB521F-1D69-418F-8297-49E967EECBE4}" srcOrd="0" destOrd="0" presId="urn:microsoft.com/office/officeart/2005/8/layout/hierarchy1"/>
    <dgm:cxn modelId="{D8AA2119-2A8B-467E-9546-FEB6575A9194}" type="presParOf" srcId="{D6DB521F-1D69-418F-8297-49E967EECBE4}" destId="{372F9824-F7CA-4C73-93A3-1CDE09E23BDA}" srcOrd="0" destOrd="0" presId="urn:microsoft.com/office/officeart/2005/8/layout/hierarchy1"/>
    <dgm:cxn modelId="{9BA34EED-82D3-4E32-9E76-51615F862FE8}" type="presParOf" srcId="{D6DB521F-1D69-418F-8297-49E967EECBE4}" destId="{98AA11D2-C4AE-45C2-97B5-7CD0B7DEE22D}" srcOrd="1" destOrd="0" presId="urn:microsoft.com/office/officeart/2005/8/layout/hierarchy1"/>
    <dgm:cxn modelId="{9CDE14A6-E060-4E50-9073-86074E77088B}" type="presParOf" srcId="{F4F6DC00-0967-47AF-8BEF-C381C8CC0240}" destId="{6E447739-62F8-40FD-805C-0566653A303E}" srcOrd="1" destOrd="0" presId="urn:microsoft.com/office/officeart/2005/8/layout/hierarchy1"/>
    <dgm:cxn modelId="{826810C7-E284-4E20-8CDD-C90FF84C5F12}" type="presParOf" srcId="{22BC967F-3AB5-494E-BBDA-01E9B2CCEBBE}" destId="{153009DF-4DB5-4E44-A88B-7D5FB59A5969}" srcOrd="2" destOrd="0" presId="urn:microsoft.com/office/officeart/2005/8/layout/hierarchy1"/>
    <dgm:cxn modelId="{81AB97E6-0B4F-402A-A260-BF5308156D29}" type="presParOf" srcId="{22BC967F-3AB5-494E-BBDA-01E9B2CCEBBE}" destId="{6A2C8C8F-FA10-430B-AD80-75505F3B5F5E}" srcOrd="3" destOrd="0" presId="urn:microsoft.com/office/officeart/2005/8/layout/hierarchy1"/>
    <dgm:cxn modelId="{C708E3A1-D4E3-4463-821B-66080F605FB7}" type="presParOf" srcId="{6A2C8C8F-FA10-430B-AD80-75505F3B5F5E}" destId="{6DF3BD66-1D85-4E00-B96A-9C3ECD5EF682}" srcOrd="0" destOrd="0" presId="urn:microsoft.com/office/officeart/2005/8/layout/hierarchy1"/>
    <dgm:cxn modelId="{867C52C6-7BBF-4FB5-8FC9-2D6F0346F3B9}" type="presParOf" srcId="{6DF3BD66-1D85-4E00-B96A-9C3ECD5EF682}" destId="{A636F543-02BC-4D79-BEE4-174F87AD8872}" srcOrd="0" destOrd="0" presId="urn:microsoft.com/office/officeart/2005/8/layout/hierarchy1"/>
    <dgm:cxn modelId="{DAFB4BB3-3E9E-4D68-ADCC-E344BEFAC1B6}" type="presParOf" srcId="{6DF3BD66-1D85-4E00-B96A-9C3ECD5EF682}" destId="{1C574C71-37B7-4BB8-94FD-22D9121FB9EB}" srcOrd="1" destOrd="0" presId="urn:microsoft.com/office/officeart/2005/8/layout/hierarchy1"/>
    <dgm:cxn modelId="{DD7771EC-162A-4AA3-9184-899CF0C1F168}" type="presParOf" srcId="{6A2C8C8F-FA10-430B-AD80-75505F3B5F5E}" destId="{99518A87-2FF4-407C-83F1-C03E3DC7F711}" srcOrd="1" destOrd="0" presId="urn:microsoft.com/office/officeart/2005/8/layout/hierarchy1"/>
    <dgm:cxn modelId="{4E9BE5F9-8FC1-4EF2-9800-42C8F065B581}" type="presParOf" srcId="{22BC967F-3AB5-494E-BBDA-01E9B2CCEBBE}" destId="{5790F34D-90F4-413E-92C1-008C4AFB1C8E}" srcOrd="4" destOrd="0" presId="urn:microsoft.com/office/officeart/2005/8/layout/hierarchy1"/>
    <dgm:cxn modelId="{3CDB9124-FE7E-450E-9156-AF77F70053E3}" type="presParOf" srcId="{22BC967F-3AB5-494E-BBDA-01E9B2CCEBBE}" destId="{C36823AC-B62D-4511-A837-53EF6EFE94D2}" srcOrd="5" destOrd="0" presId="urn:microsoft.com/office/officeart/2005/8/layout/hierarchy1"/>
    <dgm:cxn modelId="{B08074A4-2659-4839-B98B-6DBB6B26E8B2}" type="presParOf" srcId="{C36823AC-B62D-4511-A837-53EF6EFE94D2}" destId="{E40FAC3B-7D2C-4B48-915D-77C0D2A94FE6}" srcOrd="0" destOrd="0" presId="urn:microsoft.com/office/officeart/2005/8/layout/hierarchy1"/>
    <dgm:cxn modelId="{2FD5C030-22EE-43B9-8B32-DA5FD0B91E28}" type="presParOf" srcId="{E40FAC3B-7D2C-4B48-915D-77C0D2A94FE6}" destId="{7075A6CD-F5D1-4367-8D63-D018EE5A871B}" srcOrd="0" destOrd="0" presId="urn:microsoft.com/office/officeart/2005/8/layout/hierarchy1"/>
    <dgm:cxn modelId="{011E3C9B-0697-4895-9EB0-C97A0D2DBACA}" type="presParOf" srcId="{E40FAC3B-7D2C-4B48-915D-77C0D2A94FE6}" destId="{82F51091-20AE-4EC3-B4C1-0F4E11736A9E}" srcOrd="1" destOrd="0" presId="urn:microsoft.com/office/officeart/2005/8/layout/hierarchy1"/>
    <dgm:cxn modelId="{8B040BD7-10A2-4C88-81E7-36CACFBFCB71}" type="presParOf" srcId="{C36823AC-B62D-4511-A837-53EF6EFE94D2}" destId="{A06A5CAC-2158-40B4-9A1D-0E12781E857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4000" dirty="0" smtClean="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15B09DB5-99AB-4BF7-B241-3C64B28AA0C8}">
      <dgm:prSet phldrT="[Text]"/>
      <dgm:spPr>
        <a:solidFill>
          <a:srgbClr val="FFC000">
            <a:alpha val="90000"/>
          </a:srgbClr>
        </a:solidFill>
      </dgm:spPr>
      <dgm:t>
        <a:bodyPr/>
        <a:lstStyle/>
        <a:p>
          <a:r>
            <a:rPr lang="en-US" dirty="0" smtClean="0"/>
            <a:t>Concrete</a:t>
          </a:r>
          <a:endParaRPr lang="en-US" dirty="0"/>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smtClean="0"/>
            <a:t>Abstract</a:t>
          </a:r>
          <a:endParaRPr lang="en-US" dirty="0"/>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t>
        <a:bodyPr/>
        <a:lstStyle/>
        <a:p>
          <a:endParaRPr lang="en-US"/>
        </a:p>
      </dgm:t>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t>
        <a:bodyPr/>
        <a:lstStyle/>
        <a:p>
          <a:endParaRPr lang="en-US"/>
        </a:p>
      </dgm:t>
    </dgm:pt>
    <dgm:pt modelId="{22BC967F-3AB5-494E-BBDA-01E9B2CCEBBE}" type="pres">
      <dgm:prSet presAssocID="{F10BC23F-A4D8-4C97-AFF5-75E20AFFBB6E}" presName="hierChild2" presStyleCnt="0"/>
      <dgm:spPr/>
    </dgm:pt>
    <dgm:pt modelId="{153009DF-4DB5-4E44-A88B-7D5FB59A5969}" type="pres">
      <dgm:prSet presAssocID="{511CEEDD-8A03-41FF-985A-58F97D783AA7}" presName="Name10" presStyleLbl="parChTrans1D2" presStyleIdx="0" presStyleCnt="2"/>
      <dgm:spPr/>
      <dgm:t>
        <a:bodyPr/>
        <a:lstStyle/>
        <a:p>
          <a:endParaRPr lang="en-US"/>
        </a:p>
      </dgm:t>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0" presStyleCnt="2"/>
      <dgm:spPr/>
      <dgm:t>
        <a:bodyPr/>
        <a:lstStyle/>
        <a:p>
          <a:endParaRPr lang="en-US"/>
        </a:p>
      </dgm:t>
    </dgm:pt>
    <dgm:pt modelId="{1C574C71-37B7-4BB8-94FD-22D9121FB9EB}" type="pres">
      <dgm:prSet presAssocID="{15B09DB5-99AB-4BF7-B241-3C64B28AA0C8}" presName="text2" presStyleLbl="fgAcc2" presStyleIdx="0" presStyleCnt="2" custLinFactNeighborX="-7407">
        <dgm:presLayoutVars>
          <dgm:chPref val="3"/>
        </dgm:presLayoutVars>
      </dgm:prSet>
      <dgm:spPr/>
      <dgm:t>
        <a:bodyPr/>
        <a:lstStyle/>
        <a:p>
          <a:endParaRPr lang="en-US"/>
        </a:p>
      </dgm:t>
    </dgm:pt>
    <dgm:pt modelId="{99518A87-2FF4-407C-83F1-C03E3DC7F711}" type="pres">
      <dgm:prSet presAssocID="{15B09DB5-99AB-4BF7-B241-3C64B28AA0C8}" presName="hierChild3" presStyleCnt="0"/>
      <dgm:spPr/>
    </dgm:pt>
    <dgm:pt modelId="{5790F34D-90F4-413E-92C1-008C4AFB1C8E}" type="pres">
      <dgm:prSet presAssocID="{EC084C5B-C32C-415C-97E4-A06940AC7893}" presName="Name10" presStyleLbl="parChTrans1D2" presStyleIdx="1" presStyleCnt="2"/>
      <dgm:spPr/>
      <dgm:t>
        <a:bodyPr/>
        <a:lstStyle/>
        <a:p>
          <a:endParaRPr lang="en-US"/>
        </a:p>
      </dgm:t>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1" presStyleCnt="2"/>
      <dgm:spPr/>
    </dgm:pt>
    <dgm:pt modelId="{82F51091-20AE-4EC3-B4C1-0F4E11736A9E}" type="pres">
      <dgm:prSet presAssocID="{712F47B5-BE93-4907-A429-C66A06951102}" presName="text2" presStyleLbl="fgAcc2" presStyleIdx="1" presStyleCnt="2" custLinFactNeighborX="11447">
        <dgm:presLayoutVars>
          <dgm:chPref val="3"/>
        </dgm:presLayoutVars>
      </dgm:prSet>
      <dgm:spPr/>
      <dgm:t>
        <a:bodyPr/>
        <a:lstStyle/>
        <a:p>
          <a:endParaRPr lang="en-US"/>
        </a:p>
      </dgm:t>
    </dgm:pt>
    <dgm:pt modelId="{A06A5CAC-2158-40B4-9A1D-0E12781E857B}" type="pres">
      <dgm:prSet presAssocID="{712F47B5-BE93-4907-A429-C66A06951102}" presName="hierChild3" presStyleCnt="0"/>
      <dgm:spPr/>
    </dgm:pt>
  </dgm:ptLst>
  <dgm:cxnLst>
    <dgm:cxn modelId="{2C899214-8D9A-4A4E-B445-7E592D5A761D}" srcId="{F10BC23F-A4D8-4C97-AFF5-75E20AFFBB6E}" destId="{712F47B5-BE93-4907-A429-C66A06951102}" srcOrd="1" destOrd="0" parTransId="{EC084C5B-C32C-415C-97E4-A06940AC7893}" sibTransId="{439D0B6C-E0DB-4C88-8711-3F48E7CB06A9}"/>
    <dgm:cxn modelId="{38BAF21C-0F83-485A-AACE-D3097AD7D9E7}" srcId="{E83F6F70-825E-4EEF-88D0-7104648B8F19}" destId="{F10BC23F-A4D8-4C97-AFF5-75E20AFFBB6E}" srcOrd="0" destOrd="0" parTransId="{6D9B8CFD-73A2-4E20-B1AC-B60E8C481474}" sibTransId="{1E0211F5-5EA0-4761-9F1A-24AFBD74357F}"/>
    <dgm:cxn modelId="{AA77E8F4-AB9D-418D-B06E-FAE62CE99622}" type="presOf" srcId="{511CEEDD-8A03-41FF-985A-58F97D783AA7}" destId="{153009DF-4DB5-4E44-A88B-7D5FB59A5969}" srcOrd="0" destOrd="0" presId="urn:microsoft.com/office/officeart/2005/8/layout/hierarchy1"/>
    <dgm:cxn modelId="{C5D23BDF-6835-4CC2-A137-DE98D221329F}" type="presOf" srcId="{712F47B5-BE93-4907-A429-C66A06951102}" destId="{82F51091-20AE-4EC3-B4C1-0F4E11736A9E}" srcOrd="0" destOrd="0" presId="urn:microsoft.com/office/officeart/2005/8/layout/hierarchy1"/>
    <dgm:cxn modelId="{ABF9C9E9-A41D-4A9C-8247-D1B5B20EE1A7}" type="presOf" srcId="{15B09DB5-99AB-4BF7-B241-3C64B28AA0C8}" destId="{1C574C71-37B7-4BB8-94FD-22D9121FB9EB}" srcOrd="0" destOrd="0" presId="urn:microsoft.com/office/officeart/2005/8/layout/hierarchy1"/>
    <dgm:cxn modelId="{D8F4438C-2A1B-49DE-90F7-D96F40239553}" type="presOf" srcId="{E83F6F70-825E-4EEF-88D0-7104648B8F19}" destId="{4ECA65F2-A0FF-484A-830F-ECACDEBB9A78}" srcOrd="0" destOrd="0" presId="urn:microsoft.com/office/officeart/2005/8/layout/hierarchy1"/>
    <dgm:cxn modelId="{AC976FCD-8CFB-44EC-BC48-76C128382F4E}" type="presOf" srcId="{EC084C5B-C32C-415C-97E4-A06940AC7893}" destId="{5790F34D-90F4-413E-92C1-008C4AFB1C8E}" srcOrd="0" destOrd="0" presId="urn:microsoft.com/office/officeart/2005/8/layout/hierarchy1"/>
    <dgm:cxn modelId="{7B73F9EA-B73D-401E-87A2-2445B08951EC}" srcId="{F10BC23F-A4D8-4C97-AFF5-75E20AFFBB6E}" destId="{15B09DB5-99AB-4BF7-B241-3C64B28AA0C8}" srcOrd="0" destOrd="0" parTransId="{511CEEDD-8A03-41FF-985A-58F97D783AA7}" sibTransId="{82AD9F80-078E-48A5-A632-34B1A22755E0}"/>
    <dgm:cxn modelId="{B9342EC9-A906-4690-AE70-40697A3EFAE5}" type="presOf" srcId="{F10BC23F-A4D8-4C97-AFF5-75E20AFFBB6E}" destId="{246B0693-B89D-4D23-88AF-942DA68A0616}" srcOrd="0" destOrd="0" presId="urn:microsoft.com/office/officeart/2005/8/layout/hierarchy1"/>
    <dgm:cxn modelId="{69C244DC-DD92-4897-81ED-BFEF12F5FBC0}" type="presParOf" srcId="{4ECA65F2-A0FF-484A-830F-ECACDEBB9A78}" destId="{C0D1D638-E841-482C-BFAC-20C3785583FA}" srcOrd="0" destOrd="0" presId="urn:microsoft.com/office/officeart/2005/8/layout/hierarchy1"/>
    <dgm:cxn modelId="{B5774272-4146-45BA-9484-0A2D3AEAE654}" type="presParOf" srcId="{C0D1D638-E841-482C-BFAC-20C3785583FA}" destId="{7F6FDDB5-C192-4BD8-945D-8007900D0568}" srcOrd="0" destOrd="0" presId="urn:microsoft.com/office/officeart/2005/8/layout/hierarchy1"/>
    <dgm:cxn modelId="{DD0C6829-222A-4863-AC95-3419CCFAC5C9}" type="presParOf" srcId="{7F6FDDB5-C192-4BD8-945D-8007900D0568}" destId="{367A69E7-EFE0-4506-9F66-571760393C04}" srcOrd="0" destOrd="0" presId="urn:microsoft.com/office/officeart/2005/8/layout/hierarchy1"/>
    <dgm:cxn modelId="{F6BB1BA3-7BA9-445C-B111-F3A76BAF8C5D}" type="presParOf" srcId="{7F6FDDB5-C192-4BD8-945D-8007900D0568}" destId="{246B0693-B89D-4D23-88AF-942DA68A0616}" srcOrd="1" destOrd="0" presId="urn:microsoft.com/office/officeart/2005/8/layout/hierarchy1"/>
    <dgm:cxn modelId="{E17DB036-F381-412B-A8BD-DA658DB423D6}" type="presParOf" srcId="{C0D1D638-E841-482C-BFAC-20C3785583FA}" destId="{22BC967F-3AB5-494E-BBDA-01E9B2CCEBBE}" srcOrd="1" destOrd="0" presId="urn:microsoft.com/office/officeart/2005/8/layout/hierarchy1"/>
    <dgm:cxn modelId="{A08E4712-FA60-48C6-A0DD-8BC9C19C0931}" type="presParOf" srcId="{22BC967F-3AB5-494E-BBDA-01E9B2CCEBBE}" destId="{153009DF-4DB5-4E44-A88B-7D5FB59A5969}" srcOrd="0" destOrd="0" presId="urn:microsoft.com/office/officeart/2005/8/layout/hierarchy1"/>
    <dgm:cxn modelId="{97CD1537-D9A5-42AF-8FBA-F7E33C9B1DF1}" type="presParOf" srcId="{22BC967F-3AB5-494E-BBDA-01E9B2CCEBBE}" destId="{6A2C8C8F-FA10-430B-AD80-75505F3B5F5E}" srcOrd="1" destOrd="0" presId="urn:microsoft.com/office/officeart/2005/8/layout/hierarchy1"/>
    <dgm:cxn modelId="{90FFA1E4-E848-4A52-909E-5B46F15E2EDC}" type="presParOf" srcId="{6A2C8C8F-FA10-430B-AD80-75505F3B5F5E}" destId="{6DF3BD66-1D85-4E00-B96A-9C3ECD5EF682}" srcOrd="0" destOrd="0" presId="urn:microsoft.com/office/officeart/2005/8/layout/hierarchy1"/>
    <dgm:cxn modelId="{9E994AC9-57E7-464D-8EDE-2B4ED671074A}" type="presParOf" srcId="{6DF3BD66-1D85-4E00-B96A-9C3ECD5EF682}" destId="{A636F543-02BC-4D79-BEE4-174F87AD8872}" srcOrd="0" destOrd="0" presId="urn:microsoft.com/office/officeart/2005/8/layout/hierarchy1"/>
    <dgm:cxn modelId="{1E181630-EE36-45E6-8840-B952303F7935}" type="presParOf" srcId="{6DF3BD66-1D85-4E00-B96A-9C3ECD5EF682}" destId="{1C574C71-37B7-4BB8-94FD-22D9121FB9EB}" srcOrd="1" destOrd="0" presId="urn:microsoft.com/office/officeart/2005/8/layout/hierarchy1"/>
    <dgm:cxn modelId="{76D00793-E15B-422E-A61C-2DD969BBC048}" type="presParOf" srcId="{6A2C8C8F-FA10-430B-AD80-75505F3B5F5E}" destId="{99518A87-2FF4-407C-83F1-C03E3DC7F711}" srcOrd="1" destOrd="0" presId="urn:microsoft.com/office/officeart/2005/8/layout/hierarchy1"/>
    <dgm:cxn modelId="{5E7F5E44-F5EE-46FB-BD84-75AE26C96A1C}" type="presParOf" srcId="{22BC967F-3AB5-494E-BBDA-01E9B2CCEBBE}" destId="{5790F34D-90F4-413E-92C1-008C4AFB1C8E}" srcOrd="2" destOrd="0" presId="urn:microsoft.com/office/officeart/2005/8/layout/hierarchy1"/>
    <dgm:cxn modelId="{660AD827-B2E1-4FE4-A084-8639A2B0CE06}" type="presParOf" srcId="{22BC967F-3AB5-494E-BBDA-01E9B2CCEBBE}" destId="{C36823AC-B62D-4511-A837-53EF6EFE94D2}" srcOrd="3" destOrd="0" presId="urn:microsoft.com/office/officeart/2005/8/layout/hierarchy1"/>
    <dgm:cxn modelId="{3B9AE5FD-27A9-417E-B8A5-8BF8953A3FD4}" type="presParOf" srcId="{C36823AC-B62D-4511-A837-53EF6EFE94D2}" destId="{E40FAC3B-7D2C-4B48-915D-77C0D2A94FE6}" srcOrd="0" destOrd="0" presId="urn:microsoft.com/office/officeart/2005/8/layout/hierarchy1"/>
    <dgm:cxn modelId="{445661CE-EE62-4317-B234-A5ECFDE0E366}" type="presParOf" srcId="{E40FAC3B-7D2C-4B48-915D-77C0D2A94FE6}" destId="{7075A6CD-F5D1-4367-8D63-D018EE5A871B}" srcOrd="0" destOrd="0" presId="urn:microsoft.com/office/officeart/2005/8/layout/hierarchy1"/>
    <dgm:cxn modelId="{269AF473-1898-40B8-B0ED-D3A78935F2E9}" type="presParOf" srcId="{E40FAC3B-7D2C-4B48-915D-77C0D2A94FE6}" destId="{82F51091-20AE-4EC3-B4C1-0F4E11736A9E}" srcOrd="1" destOrd="0" presId="urn:microsoft.com/office/officeart/2005/8/layout/hierarchy1"/>
    <dgm:cxn modelId="{A7C1AC20-D1E2-449E-BA02-DC95964FCD1B}" type="presParOf" srcId="{C36823AC-B62D-4511-A837-53EF6EFE94D2}" destId="{A06A5CAC-2158-40B4-9A1D-0E12781E857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4000" dirty="0" smtClean="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15B09DB5-99AB-4BF7-B241-3C64B28AA0C8}">
      <dgm:prSet phldrT="[Text]"/>
      <dgm:spPr>
        <a:solidFill>
          <a:srgbClr val="FFC000">
            <a:alpha val="90000"/>
          </a:srgbClr>
        </a:solidFill>
      </dgm:spPr>
      <dgm:t>
        <a:bodyPr/>
        <a:lstStyle/>
        <a:p>
          <a:r>
            <a:rPr lang="en-US" dirty="0" smtClean="0"/>
            <a:t>Concrete</a:t>
          </a:r>
          <a:endParaRPr lang="en-US" dirty="0"/>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smtClean="0"/>
            <a:t>Abstract</a:t>
          </a:r>
          <a:endParaRPr lang="en-US" dirty="0"/>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t>
        <a:bodyPr/>
        <a:lstStyle/>
        <a:p>
          <a:endParaRPr lang="en-US"/>
        </a:p>
      </dgm:t>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t>
        <a:bodyPr/>
        <a:lstStyle/>
        <a:p>
          <a:endParaRPr lang="en-US"/>
        </a:p>
      </dgm:t>
    </dgm:pt>
    <dgm:pt modelId="{22BC967F-3AB5-494E-BBDA-01E9B2CCEBBE}" type="pres">
      <dgm:prSet presAssocID="{F10BC23F-A4D8-4C97-AFF5-75E20AFFBB6E}" presName="hierChild2" presStyleCnt="0"/>
      <dgm:spPr/>
    </dgm:pt>
    <dgm:pt modelId="{153009DF-4DB5-4E44-A88B-7D5FB59A5969}" type="pres">
      <dgm:prSet presAssocID="{511CEEDD-8A03-41FF-985A-58F97D783AA7}" presName="Name10" presStyleLbl="parChTrans1D2" presStyleIdx="0" presStyleCnt="2"/>
      <dgm:spPr/>
      <dgm:t>
        <a:bodyPr/>
        <a:lstStyle/>
        <a:p>
          <a:endParaRPr lang="en-US"/>
        </a:p>
      </dgm:t>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0" presStyleCnt="2"/>
      <dgm:spPr/>
      <dgm:t>
        <a:bodyPr/>
        <a:lstStyle/>
        <a:p>
          <a:endParaRPr lang="en-US"/>
        </a:p>
      </dgm:t>
    </dgm:pt>
    <dgm:pt modelId="{1C574C71-37B7-4BB8-94FD-22D9121FB9EB}" type="pres">
      <dgm:prSet presAssocID="{15B09DB5-99AB-4BF7-B241-3C64B28AA0C8}" presName="text2" presStyleLbl="fgAcc2" presStyleIdx="0" presStyleCnt="2" custLinFactNeighborX="-7407">
        <dgm:presLayoutVars>
          <dgm:chPref val="3"/>
        </dgm:presLayoutVars>
      </dgm:prSet>
      <dgm:spPr/>
      <dgm:t>
        <a:bodyPr/>
        <a:lstStyle/>
        <a:p>
          <a:endParaRPr lang="en-US"/>
        </a:p>
      </dgm:t>
    </dgm:pt>
    <dgm:pt modelId="{99518A87-2FF4-407C-83F1-C03E3DC7F711}" type="pres">
      <dgm:prSet presAssocID="{15B09DB5-99AB-4BF7-B241-3C64B28AA0C8}" presName="hierChild3" presStyleCnt="0"/>
      <dgm:spPr/>
    </dgm:pt>
    <dgm:pt modelId="{5790F34D-90F4-413E-92C1-008C4AFB1C8E}" type="pres">
      <dgm:prSet presAssocID="{EC084C5B-C32C-415C-97E4-A06940AC7893}" presName="Name10" presStyleLbl="parChTrans1D2" presStyleIdx="1" presStyleCnt="2"/>
      <dgm:spPr/>
      <dgm:t>
        <a:bodyPr/>
        <a:lstStyle/>
        <a:p>
          <a:endParaRPr lang="en-US"/>
        </a:p>
      </dgm:t>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1" presStyleCnt="2"/>
      <dgm:spPr/>
    </dgm:pt>
    <dgm:pt modelId="{82F51091-20AE-4EC3-B4C1-0F4E11736A9E}" type="pres">
      <dgm:prSet presAssocID="{712F47B5-BE93-4907-A429-C66A06951102}" presName="text2" presStyleLbl="fgAcc2" presStyleIdx="1" presStyleCnt="2" custLinFactNeighborX="11447">
        <dgm:presLayoutVars>
          <dgm:chPref val="3"/>
        </dgm:presLayoutVars>
      </dgm:prSet>
      <dgm:spPr/>
      <dgm:t>
        <a:bodyPr/>
        <a:lstStyle/>
        <a:p>
          <a:endParaRPr lang="en-US"/>
        </a:p>
      </dgm:t>
    </dgm:pt>
    <dgm:pt modelId="{A06A5CAC-2158-40B4-9A1D-0E12781E857B}" type="pres">
      <dgm:prSet presAssocID="{712F47B5-BE93-4907-A429-C66A06951102}" presName="hierChild3" presStyleCnt="0"/>
      <dgm:spPr/>
    </dgm:pt>
  </dgm:ptLst>
  <dgm:cxnLst>
    <dgm:cxn modelId="{5B4C921E-BD05-4B72-8150-FCF762FE26F4}" type="presOf" srcId="{511CEEDD-8A03-41FF-985A-58F97D783AA7}" destId="{153009DF-4DB5-4E44-A88B-7D5FB59A5969}" srcOrd="0" destOrd="0" presId="urn:microsoft.com/office/officeart/2005/8/layout/hierarchy1"/>
    <dgm:cxn modelId="{2C899214-8D9A-4A4E-B445-7E592D5A761D}" srcId="{F10BC23F-A4D8-4C97-AFF5-75E20AFFBB6E}" destId="{712F47B5-BE93-4907-A429-C66A06951102}" srcOrd="1" destOrd="0" parTransId="{EC084C5B-C32C-415C-97E4-A06940AC7893}" sibTransId="{439D0B6C-E0DB-4C88-8711-3F48E7CB06A9}"/>
    <dgm:cxn modelId="{E175F821-29FE-493B-B96D-A68CAD29833C}" type="presOf" srcId="{E83F6F70-825E-4EEF-88D0-7104648B8F19}" destId="{4ECA65F2-A0FF-484A-830F-ECACDEBB9A78}" srcOrd="0" destOrd="0" presId="urn:microsoft.com/office/officeart/2005/8/layout/hierarchy1"/>
    <dgm:cxn modelId="{38BAF21C-0F83-485A-AACE-D3097AD7D9E7}" srcId="{E83F6F70-825E-4EEF-88D0-7104648B8F19}" destId="{F10BC23F-A4D8-4C97-AFF5-75E20AFFBB6E}" srcOrd="0" destOrd="0" parTransId="{6D9B8CFD-73A2-4E20-B1AC-B60E8C481474}" sibTransId="{1E0211F5-5EA0-4761-9F1A-24AFBD74357F}"/>
    <dgm:cxn modelId="{027B1DA2-57A8-4A78-A527-2943CB04393F}" type="presOf" srcId="{15B09DB5-99AB-4BF7-B241-3C64B28AA0C8}" destId="{1C574C71-37B7-4BB8-94FD-22D9121FB9EB}" srcOrd="0" destOrd="0" presId="urn:microsoft.com/office/officeart/2005/8/layout/hierarchy1"/>
    <dgm:cxn modelId="{7FF02DFD-D75C-4F01-8298-95AB91B91CE1}" type="presOf" srcId="{EC084C5B-C32C-415C-97E4-A06940AC7893}" destId="{5790F34D-90F4-413E-92C1-008C4AFB1C8E}" srcOrd="0" destOrd="0" presId="urn:microsoft.com/office/officeart/2005/8/layout/hierarchy1"/>
    <dgm:cxn modelId="{B1A567D5-2588-4667-831F-A0F37C3B37F5}" type="presOf" srcId="{F10BC23F-A4D8-4C97-AFF5-75E20AFFBB6E}" destId="{246B0693-B89D-4D23-88AF-942DA68A0616}" srcOrd="0" destOrd="0" presId="urn:microsoft.com/office/officeart/2005/8/layout/hierarchy1"/>
    <dgm:cxn modelId="{7B73F9EA-B73D-401E-87A2-2445B08951EC}" srcId="{F10BC23F-A4D8-4C97-AFF5-75E20AFFBB6E}" destId="{15B09DB5-99AB-4BF7-B241-3C64B28AA0C8}" srcOrd="0" destOrd="0" parTransId="{511CEEDD-8A03-41FF-985A-58F97D783AA7}" sibTransId="{82AD9F80-078E-48A5-A632-34B1A22755E0}"/>
    <dgm:cxn modelId="{E41FDC94-F5E7-43E1-8D25-00BE7FEF6E83}" type="presOf" srcId="{712F47B5-BE93-4907-A429-C66A06951102}" destId="{82F51091-20AE-4EC3-B4C1-0F4E11736A9E}" srcOrd="0" destOrd="0" presId="urn:microsoft.com/office/officeart/2005/8/layout/hierarchy1"/>
    <dgm:cxn modelId="{8332E103-1F83-4E3D-9B80-0CD063EB7274}" type="presParOf" srcId="{4ECA65F2-A0FF-484A-830F-ECACDEBB9A78}" destId="{C0D1D638-E841-482C-BFAC-20C3785583FA}" srcOrd="0" destOrd="0" presId="urn:microsoft.com/office/officeart/2005/8/layout/hierarchy1"/>
    <dgm:cxn modelId="{8CAF5A92-38BD-475C-A544-75D64B10BF79}" type="presParOf" srcId="{C0D1D638-E841-482C-BFAC-20C3785583FA}" destId="{7F6FDDB5-C192-4BD8-945D-8007900D0568}" srcOrd="0" destOrd="0" presId="urn:microsoft.com/office/officeart/2005/8/layout/hierarchy1"/>
    <dgm:cxn modelId="{43A9B296-1ED0-40A4-99E2-9F4B70B94F82}" type="presParOf" srcId="{7F6FDDB5-C192-4BD8-945D-8007900D0568}" destId="{367A69E7-EFE0-4506-9F66-571760393C04}" srcOrd="0" destOrd="0" presId="urn:microsoft.com/office/officeart/2005/8/layout/hierarchy1"/>
    <dgm:cxn modelId="{50B53DE2-948E-4239-9428-BA2CFD538CA3}" type="presParOf" srcId="{7F6FDDB5-C192-4BD8-945D-8007900D0568}" destId="{246B0693-B89D-4D23-88AF-942DA68A0616}" srcOrd="1" destOrd="0" presId="urn:microsoft.com/office/officeart/2005/8/layout/hierarchy1"/>
    <dgm:cxn modelId="{68B05AA9-8D27-4610-BD19-B3BC17F800DC}" type="presParOf" srcId="{C0D1D638-E841-482C-BFAC-20C3785583FA}" destId="{22BC967F-3AB5-494E-BBDA-01E9B2CCEBBE}" srcOrd="1" destOrd="0" presId="urn:microsoft.com/office/officeart/2005/8/layout/hierarchy1"/>
    <dgm:cxn modelId="{A28811B6-F151-45C3-AF45-C5562177FEA7}" type="presParOf" srcId="{22BC967F-3AB5-494E-BBDA-01E9B2CCEBBE}" destId="{153009DF-4DB5-4E44-A88B-7D5FB59A5969}" srcOrd="0" destOrd="0" presId="urn:microsoft.com/office/officeart/2005/8/layout/hierarchy1"/>
    <dgm:cxn modelId="{0D6650EA-61A3-447B-8311-4B72F1583F56}" type="presParOf" srcId="{22BC967F-3AB5-494E-BBDA-01E9B2CCEBBE}" destId="{6A2C8C8F-FA10-430B-AD80-75505F3B5F5E}" srcOrd="1" destOrd="0" presId="urn:microsoft.com/office/officeart/2005/8/layout/hierarchy1"/>
    <dgm:cxn modelId="{23629D04-D8C2-4BC0-B68C-8462B536BC9D}" type="presParOf" srcId="{6A2C8C8F-FA10-430B-AD80-75505F3B5F5E}" destId="{6DF3BD66-1D85-4E00-B96A-9C3ECD5EF682}" srcOrd="0" destOrd="0" presId="urn:microsoft.com/office/officeart/2005/8/layout/hierarchy1"/>
    <dgm:cxn modelId="{6071440A-9F57-4183-B58A-1171C81C6069}" type="presParOf" srcId="{6DF3BD66-1D85-4E00-B96A-9C3ECD5EF682}" destId="{A636F543-02BC-4D79-BEE4-174F87AD8872}" srcOrd="0" destOrd="0" presId="urn:microsoft.com/office/officeart/2005/8/layout/hierarchy1"/>
    <dgm:cxn modelId="{09B0F49C-9FDB-4F18-A002-2A785135D8C8}" type="presParOf" srcId="{6DF3BD66-1D85-4E00-B96A-9C3ECD5EF682}" destId="{1C574C71-37B7-4BB8-94FD-22D9121FB9EB}" srcOrd="1" destOrd="0" presId="urn:microsoft.com/office/officeart/2005/8/layout/hierarchy1"/>
    <dgm:cxn modelId="{1EA928E3-2D89-46F3-8DD6-B2B162C007F1}" type="presParOf" srcId="{6A2C8C8F-FA10-430B-AD80-75505F3B5F5E}" destId="{99518A87-2FF4-407C-83F1-C03E3DC7F711}" srcOrd="1" destOrd="0" presId="urn:microsoft.com/office/officeart/2005/8/layout/hierarchy1"/>
    <dgm:cxn modelId="{E4BE29B4-10A1-4C39-B59F-FC9D9348C27B}" type="presParOf" srcId="{22BC967F-3AB5-494E-BBDA-01E9B2CCEBBE}" destId="{5790F34D-90F4-413E-92C1-008C4AFB1C8E}" srcOrd="2" destOrd="0" presId="urn:microsoft.com/office/officeart/2005/8/layout/hierarchy1"/>
    <dgm:cxn modelId="{414FC48F-3DC3-4B70-81C5-980BAA339256}" type="presParOf" srcId="{22BC967F-3AB5-494E-BBDA-01E9B2CCEBBE}" destId="{C36823AC-B62D-4511-A837-53EF6EFE94D2}" srcOrd="3" destOrd="0" presId="urn:microsoft.com/office/officeart/2005/8/layout/hierarchy1"/>
    <dgm:cxn modelId="{ABB2B916-43AF-44D6-B696-533DBF5B19A7}" type="presParOf" srcId="{C36823AC-B62D-4511-A837-53EF6EFE94D2}" destId="{E40FAC3B-7D2C-4B48-915D-77C0D2A94FE6}" srcOrd="0" destOrd="0" presId="urn:microsoft.com/office/officeart/2005/8/layout/hierarchy1"/>
    <dgm:cxn modelId="{E49D6E5D-1778-4479-896D-F19D562152A2}" type="presParOf" srcId="{E40FAC3B-7D2C-4B48-915D-77C0D2A94FE6}" destId="{7075A6CD-F5D1-4367-8D63-D018EE5A871B}" srcOrd="0" destOrd="0" presId="urn:microsoft.com/office/officeart/2005/8/layout/hierarchy1"/>
    <dgm:cxn modelId="{7DD59AAD-2152-4EB8-89D6-73D88ADF769E}" type="presParOf" srcId="{E40FAC3B-7D2C-4B48-915D-77C0D2A94FE6}" destId="{82F51091-20AE-4EC3-B4C1-0F4E11736A9E}" srcOrd="1" destOrd="0" presId="urn:microsoft.com/office/officeart/2005/8/layout/hierarchy1"/>
    <dgm:cxn modelId="{B66572B5-DCBF-45D2-8441-D4D73A62EAB7}" type="presParOf" srcId="{C36823AC-B62D-4511-A837-53EF6EFE94D2}" destId="{A06A5CAC-2158-40B4-9A1D-0E12781E857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2800" dirty="0" smtClean="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15B09DB5-99AB-4BF7-B241-3C64B28AA0C8}">
      <dgm:prSet phldrT="[Text]"/>
      <dgm:spPr>
        <a:solidFill>
          <a:srgbClr val="FFC000">
            <a:alpha val="90000"/>
          </a:srgbClr>
        </a:solidFill>
      </dgm:spPr>
      <dgm:t>
        <a:bodyPr/>
        <a:lstStyle/>
        <a:p>
          <a:r>
            <a:rPr lang="en-US" dirty="0" smtClean="0"/>
            <a:t>Concrete</a:t>
          </a:r>
          <a:endParaRPr lang="en-US" dirty="0"/>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smtClean="0"/>
            <a:t>Abstract</a:t>
          </a:r>
          <a:endParaRPr lang="en-US" dirty="0"/>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C77EC350-A052-4566-99C2-735FD561459D}">
      <dgm:prSet phldrT="[Text]"/>
      <dgm:spPr>
        <a:solidFill>
          <a:srgbClr val="FFC000">
            <a:alpha val="90000"/>
          </a:srgbClr>
        </a:solidFill>
      </dgm:spPr>
      <dgm:t>
        <a:bodyPr/>
        <a:lstStyle/>
        <a:p>
          <a:r>
            <a:rPr lang="en-US" dirty="0" smtClean="0"/>
            <a:t>Pillar of Stone</a:t>
          </a:r>
          <a:endParaRPr lang="en-US" dirty="0"/>
        </a:p>
      </dgm:t>
    </dgm:pt>
    <dgm:pt modelId="{0043D649-D22B-45C8-B6CF-0840A224FD51}" type="parTrans" cxnId="{3D651ACC-CA6E-47E9-9D32-2BB202FFD05C}">
      <dgm:prSet/>
      <dgm:spPr/>
      <dgm:t>
        <a:bodyPr/>
        <a:lstStyle/>
        <a:p>
          <a:endParaRPr lang="en-US"/>
        </a:p>
      </dgm:t>
    </dgm:pt>
    <dgm:pt modelId="{78B70780-5DE2-4FA4-8726-62E230593D22}" type="sibTrans" cxnId="{3D651ACC-CA6E-47E9-9D32-2BB202FFD05C}">
      <dgm:prSet/>
      <dgm:spPr/>
      <dgm:t>
        <a:bodyPr/>
        <a:lstStyle/>
        <a:p>
          <a:endParaRPr lang="en-US"/>
        </a:p>
      </dgm:t>
    </dgm:pt>
    <dgm:pt modelId="{4C683CC5-F370-49F6-A2C2-DEF043A43C3F}">
      <dgm:prSet phldrT="[Text]"/>
      <dgm:spPr>
        <a:solidFill>
          <a:srgbClr val="FFC000">
            <a:alpha val="90000"/>
          </a:srgbClr>
        </a:solidFill>
      </dgm:spPr>
      <dgm:t>
        <a:bodyPr/>
        <a:lstStyle/>
        <a:p>
          <a:r>
            <a:rPr lang="en-US" dirty="0" smtClean="0"/>
            <a:t>Financial Instrument</a:t>
          </a:r>
          <a:endParaRPr lang="en-US" dirty="0"/>
        </a:p>
      </dgm:t>
    </dgm:pt>
    <dgm:pt modelId="{0574566B-11AE-4475-92ED-51BA5209439A}" type="parTrans" cxnId="{CFA20F90-3E2E-4730-9F73-601FFA4102C5}">
      <dgm:prSet/>
      <dgm:spPr/>
      <dgm:t>
        <a:bodyPr/>
        <a:lstStyle/>
        <a:p>
          <a:endParaRPr lang="en-US"/>
        </a:p>
      </dgm:t>
    </dgm:pt>
    <dgm:pt modelId="{F303C053-D939-4D36-9451-48A398C0CFF8}" type="sibTrans" cxnId="{CFA20F90-3E2E-4730-9F73-601FFA4102C5}">
      <dgm:prSet/>
      <dgm:spPr/>
      <dgm:t>
        <a:bodyPr/>
        <a:lstStyle/>
        <a:p>
          <a:endParaRPr lang="en-US"/>
        </a:p>
      </dgm:t>
    </dgm:pt>
    <dgm:pt modelId="{E874E8D5-EFD2-4BF1-87E2-F25CAC37E5ED}">
      <dgm:prSet phldrT="[Text]"/>
      <dgm:spPr>
        <a:solidFill>
          <a:srgbClr val="FFC000">
            <a:alpha val="90000"/>
          </a:srgbClr>
        </a:solidFill>
      </dgm:spPr>
      <dgm:t>
        <a:bodyPr/>
        <a:lstStyle/>
        <a:p>
          <a:r>
            <a:rPr lang="en-US" dirty="0" smtClean="0"/>
            <a:t>Goal</a:t>
          </a:r>
          <a:endParaRPr lang="en-US" dirty="0"/>
        </a:p>
      </dgm:t>
    </dgm:pt>
    <dgm:pt modelId="{949C7717-CB9D-4952-B3F4-50FC59EE98A4}" type="parTrans" cxnId="{30476609-E2EC-458C-8003-3F9445E98972}">
      <dgm:prSet/>
      <dgm:spPr/>
      <dgm:t>
        <a:bodyPr/>
        <a:lstStyle/>
        <a:p>
          <a:endParaRPr lang="en-US"/>
        </a:p>
      </dgm:t>
    </dgm:pt>
    <dgm:pt modelId="{CABC0DE5-2F16-449E-B821-D5AB5861B526}" type="sibTrans" cxnId="{30476609-E2EC-458C-8003-3F9445E98972}">
      <dgm:prSet/>
      <dgm:spPr/>
      <dgm:t>
        <a:bodyPr/>
        <a:lstStyle/>
        <a:p>
          <a:endParaRPr lang="en-US"/>
        </a:p>
      </dgm:t>
    </dgm:pt>
    <dgm:pt modelId="{65239276-93FF-4C4A-90B3-001C183D2D2D}">
      <dgm:prSet phldrT="[Text]"/>
      <dgm:spPr>
        <a:solidFill>
          <a:srgbClr val="FFC000">
            <a:alpha val="90000"/>
          </a:srgbClr>
        </a:solidFill>
      </dgm:spPr>
      <dgm:t>
        <a:bodyPr/>
        <a:lstStyle/>
        <a:p>
          <a:r>
            <a:rPr lang="en-US" dirty="0" smtClean="0"/>
            <a:t>Resolution</a:t>
          </a:r>
          <a:endParaRPr lang="en-US" dirty="0"/>
        </a:p>
      </dgm:t>
    </dgm:pt>
    <dgm:pt modelId="{0557C999-440F-47B2-97C3-4FE8EA4A5179}" type="parTrans" cxnId="{292CDCA7-87A8-46BA-B39B-BFDD6627720E}">
      <dgm:prSet/>
      <dgm:spPr/>
      <dgm:t>
        <a:bodyPr/>
        <a:lstStyle/>
        <a:p>
          <a:endParaRPr lang="en-US"/>
        </a:p>
      </dgm:t>
    </dgm:pt>
    <dgm:pt modelId="{54A8FC80-FFCA-48AD-9A09-66CB446A3074}" type="sibTrans" cxnId="{292CDCA7-87A8-46BA-B39B-BFDD6627720E}">
      <dgm:prSet/>
      <dgm:spPr/>
      <dgm:t>
        <a:bodyPr/>
        <a:lstStyle/>
        <a:p>
          <a:endParaRPr lang="en-US"/>
        </a:p>
      </dgm:t>
    </dgm:pt>
    <dgm:pt modelId="{EDA91914-20D9-4A23-BCBD-783E9BD41342}">
      <dgm:prSet phldrT="[Text]"/>
      <dgm:spPr>
        <a:solidFill>
          <a:srgbClr val="FFC000">
            <a:alpha val="90000"/>
          </a:srgbClr>
        </a:solidFill>
      </dgm:spPr>
      <dgm:t>
        <a:bodyPr/>
        <a:lstStyle/>
        <a:p>
          <a:r>
            <a:rPr lang="en-US" dirty="0" smtClean="0"/>
            <a:t>Desire</a:t>
          </a:r>
          <a:endParaRPr lang="en-US" dirty="0"/>
        </a:p>
      </dgm:t>
    </dgm:pt>
    <dgm:pt modelId="{8D07BF1D-AA9B-40AA-81BE-4AE2E8CD5B88}" type="parTrans" cxnId="{6AD0EF5A-707B-4CCA-A8EC-002C6A14A7FE}">
      <dgm:prSet/>
      <dgm:spPr/>
      <dgm:t>
        <a:bodyPr/>
        <a:lstStyle/>
        <a:p>
          <a:endParaRPr lang="en-US"/>
        </a:p>
      </dgm:t>
    </dgm:pt>
    <dgm:pt modelId="{FB00767D-E36E-42F6-8A72-08F68E436095}" type="sibTrans" cxnId="{6AD0EF5A-707B-4CCA-A8EC-002C6A14A7FE}">
      <dgm:prSet/>
      <dgm:spPr/>
      <dgm:t>
        <a:bodyPr/>
        <a:lstStyle/>
        <a:p>
          <a:endParaRPr lang="en-US"/>
        </a:p>
      </dgm:t>
    </dgm:pt>
    <dgm:pt modelId="{D587F373-E121-43E5-9519-30A7434A19D3}">
      <dgm:prSet phldrT="[Text]"/>
      <dgm:spPr>
        <a:solidFill>
          <a:srgbClr val="FFC000">
            <a:alpha val="90000"/>
          </a:srgbClr>
        </a:solidFill>
      </dgm:spPr>
      <dgm:t>
        <a:bodyPr/>
        <a:lstStyle/>
        <a:p>
          <a:r>
            <a:rPr lang="en-US" dirty="0" smtClean="0"/>
            <a:t>Wheelbarrow</a:t>
          </a:r>
          <a:endParaRPr lang="en-US" dirty="0"/>
        </a:p>
      </dgm:t>
    </dgm:pt>
    <dgm:pt modelId="{32EDCC18-0FCD-4AB2-81BB-9C31210546D4}" type="parTrans" cxnId="{D3A472F9-5ACF-4A70-B4C2-A1F4F02245DD}">
      <dgm:prSet/>
      <dgm:spPr/>
      <dgm:t>
        <a:bodyPr/>
        <a:lstStyle/>
        <a:p>
          <a:endParaRPr lang="en-US"/>
        </a:p>
      </dgm:t>
    </dgm:pt>
    <dgm:pt modelId="{81CE1720-C09D-42C8-B1A6-3FC1EFBC3983}" type="sibTrans" cxnId="{D3A472F9-5ACF-4A70-B4C2-A1F4F02245DD}">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t>
        <a:bodyPr/>
        <a:lstStyle/>
        <a:p>
          <a:endParaRPr lang="en-US"/>
        </a:p>
      </dgm:t>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t>
        <a:bodyPr/>
        <a:lstStyle/>
        <a:p>
          <a:endParaRPr lang="en-US"/>
        </a:p>
      </dgm:t>
    </dgm:pt>
    <dgm:pt modelId="{22BC967F-3AB5-494E-BBDA-01E9B2CCEBBE}" type="pres">
      <dgm:prSet presAssocID="{F10BC23F-A4D8-4C97-AFF5-75E20AFFBB6E}" presName="hierChild2" presStyleCnt="0"/>
      <dgm:spPr/>
    </dgm:pt>
    <dgm:pt modelId="{153009DF-4DB5-4E44-A88B-7D5FB59A5969}" type="pres">
      <dgm:prSet presAssocID="{511CEEDD-8A03-41FF-985A-58F97D783AA7}" presName="Name10" presStyleLbl="parChTrans1D2" presStyleIdx="0" presStyleCnt="2"/>
      <dgm:spPr/>
      <dgm:t>
        <a:bodyPr/>
        <a:lstStyle/>
        <a:p>
          <a:endParaRPr lang="en-US"/>
        </a:p>
      </dgm:t>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0" presStyleCnt="2"/>
      <dgm:spPr/>
      <dgm:t>
        <a:bodyPr/>
        <a:lstStyle/>
        <a:p>
          <a:endParaRPr lang="en-US"/>
        </a:p>
      </dgm:t>
    </dgm:pt>
    <dgm:pt modelId="{1C574C71-37B7-4BB8-94FD-22D9121FB9EB}" type="pres">
      <dgm:prSet presAssocID="{15B09DB5-99AB-4BF7-B241-3C64B28AA0C8}" presName="text2" presStyleLbl="fgAcc2" presStyleIdx="0" presStyleCnt="2" custLinFactNeighborX="-7407">
        <dgm:presLayoutVars>
          <dgm:chPref val="3"/>
        </dgm:presLayoutVars>
      </dgm:prSet>
      <dgm:spPr/>
      <dgm:t>
        <a:bodyPr/>
        <a:lstStyle/>
        <a:p>
          <a:endParaRPr lang="en-US"/>
        </a:p>
      </dgm:t>
    </dgm:pt>
    <dgm:pt modelId="{99518A87-2FF4-407C-83F1-C03E3DC7F711}" type="pres">
      <dgm:prSet presAssocID="{15B09DB5-99AB-4BF7-B241-3C64B28AA0C8}" presName="hierChild3" presStyleCnt="0"/>
      <dgm:spPr/>
    </dgm:pt>
    <dgm:pt modelId="{527841AC-8B8B-4745-8185-249B6FBE9EE1}" type="pres">
      <dgm:prSet presAssocID="{0043D649-D22B-45C8-B6CF-0840A224FD51}" presName="Name17" presStyleLbl="parChTrans1D3" presStyleIdx="0" presStyleCnt="6"/>
      <dgm:spPr/>
      <dgm:t>
        <a:bodyPr/>
        <a:lstStyle/>
        <a:p>
          <a:endParaRPr lang="en-US"/>
        </a:p>
      </dgm:t>
    </dgm:pt>
    <dgm:pt modelId="{07DB50D0-F4BA-449A-9D91-F5E2551B1FD3}" type="pres">
      <dgm:prSet presAssocID="{C77EC350-A052-4566-99C2-735FD561459D}" presName="hierRoot3" presStyleCnt="0"/>
      <dgm:spPr/>
    </dgm:pt>
    <dgm:pt modelId="{53776170-52CF-4CF8-8471-C184F3A27D02}" type="pres">
      <dgm:prSet presAssocID="{C77EC350-A052-4566-99C2-735FD561459D}" presName="composite3" presStyleCnt="0"/>
      <dgm:spPr/>
    </dgm:pt>
    <dgm:pt modelId="{6AA11E6A-EB03-487A-BC66-D3A9D2FFCF7A}" type="pres">
      <dgm:prSet presAssocID="{C77EC350-A052-4566-99C2-735FD561459D}" presName="background3" presStyleLbl="node3" presStyleIdx="0" presStyleCnt="6"/>
      <dgm:spPr/>
    </dgm:pt>
    <dgm:pt modelId="{AC82F6B4-6C27-4AE1-8BD9-AB114C7D62C3}" type="pres">
      <dgm:prSet presAssocID="{C77EC350-A052-4566-99C2-735FD561459D}" presName="text3" presStyleLbl="fgAcc3" presStyleIdx="0" presStyleCnt="6">
        <dgm:presLayoutVars>
          <dgm:chPref val="3"/>
        </dgm:presLayoutVars>
      </dgm:prSet>
      <dgm:spPr/>
      <dgm:t>
        <a:bodyPr/>
        <a:lstStyle/>
        <a:p>
          <a:endParaRPr lang="en-US"/>
        </a:p>
      </dgm:t>
    </dgm:pt>
    <dgm:pt modelId="{50E3D324-506C-463B-B796-C4204CF78F8A}" type="pres">
      <dgm:prSet presAssocID="{C77EC350-A052-4566-99C2-735FD561459D}" presName="hierChild4" presStyleCnt="0"/>
      <dgm:spPr/>
    </dgm:pt>
    <dgm:pt modelId="{D492748F-FE94-41D4-8D86-3C735975C5AC}" type="pres">
      <dgm:prSet presAssocID="{0574566B-11AE-4475-92ED-51BA5209439A}" presName="Name17" presStyleLbl="parChTrans1D3" presStyleIdx="1" presStyleCnt="6"/>
      <dgm:spPr/>
      <dgm:t>
        <a:bodyPr/>
        <a:lstStyle/>
        <a:p>
          <a:endParaRPr lang="en-US"/>
        </a:p>
      </dgm:t>
    </dgm:pt>
    <dgm:pt modelId="{B99A0793-870B-4151-855C-598C0DB96738}" type="pres">
      <dgm:prSet presAssocID="{4C683CC5-F370-49F6-A2C2-DEF043A43C3F}" presName="hierRoot3" presStyleCnt="0"/>
      <dgm:spPr/>
    </dgm:pt>
    <dgm:pt modelId="{8E75FF6A-0DE4-4912-8F8D-CC89723D7BC5}" type="pres">
      <dgm:prSet presAssocID="{4C683CC5-F370-49F6-A2C2-DEF043A43C3F}" presName="composite3" presStyleCnt="0"/>
      <dgm:spPr/>
    </dgm:pt>
    <dgm:pt modelId="{C2307FF6-B257-4A36-97BA-49EA9B54F27D}" type="pres">
      <dgm:prSet presAssocID="{4C683CC5-F370-49F6-A2C2-DEF043A43C3F}" presName="background3" presStyleLbl="node3" presStyleIdx="1" presStyleCnt="6"/>
      <dgm:spPr/>
    </dgm:pt>
    <dgm:pt modelId="{335F601F-F92F-413F-B65B-D36F412C4397}" type="pres">
      <dgm:prSet presAssocID="{4C683CC5-F370-49F6-A2C2-DEF043A43C3F}" presName="text3" presStyleLbl="fgAcc3" presStyleIdx="1" presStyleCnt="6">
        <dgm:presLayoutVars>
          <dgm:chPref val="3"/>
        </dgm:presLayoutVars>
      </dgm:prSet>
      <dgm:spPr/>
      <dgm:t>
        <a:bodyPr/>
        <a:lstStyle/>
        <a:p>
          <a:endParaRPr lang="en-US"/>
        </a:p>
      </dgm:t>
    </dgm:pt>
    <dgm:pt modelId="{2A3347AB-DD59-4B12-8AE1-611A890CAC33}" type="pres">
      <dgm:prSet presAssocID="{4C683CC5-F370-49F6-A2C2-DEF043A43C3F}" presName="hierChild4" presStyleCnt="0"/>
      <dgm:spPr/>
    </dgm:pt>
    <dgm:pt modelId="{9D865B1B-1D0E-403E-B28A-CF6865DE3742}" type="pres">
      <dgm:prSet presAssocID="{32EDCC18-0FCD-4AB2-81BB-9C31210546D4}" presName="Name17" presStyleLbl="parChTrans1D3" presStyleIdx="2" presStyleCnt="6"/>
      <dgm:spPr/>
      <dgm:t>
        <a:bodyPr/>
        <a:lstStyle/>
        <a:p>
          <a:endParaRPr lang="en-US"/>
        </a:p>
      </dgm:t>
    </dgm:pt>
    <dgm:pt modelId="{AE629369-4BC7-4E02-AA94-230EA965D96D}" type="pres">
      <dgm:prSet presAssocID="{D587F373-E121-43E5-9519-30A7434A19D3}" presName="hierRoot3" presStyleCnt="0"/>
      <dgm:spPr/>
    </dgm:pt>
    <dgm:pt modelId="{7791FCE5-D25A-488D-A6CD-A257384132B8}" type="pres">
      <dgm:prSet presAssocID="{D587F373-E121-43E5-9519-30A7434A19D3}" presName="composite3" presStyleCnt="0"/>
      <dgm:spPr/>
    </dgm:pt>
    <dgm:pt modelId="{DC40C6EA-97AB-48DF-8F98-58D29733984A}" type="pres">
      <dgm:prSet presAssocID="{D587F373-E121-43E5-9519-30A7434A19D3}" presName="background3" presStyleLbl="node3" presStyleIdx="2" presStyleCnt="6"/>
      <dgm:spPr/>
    </dgm:pt>
    <dgm:pt modelId="{E915AB7A-2848-4E94-8839-53C6E16A35F1}" type="pres">
      <dgm:prSet presAssocID="{D587F373-E121-43E5-9519-30A7434A19D3}" presName="text3" presStyleLbl="fgAcc3" presStyleIdx="2" presStyleCnt="6">
        <dgm:presLayoutVars>
          <dgm:chPref val="3"/>
        </dgm:presLayoutVars>
      </dgm:prSet>
      <dgm:spPr/>
      <dgm:t>
        <a:bodyPr/>
        <a:lstStyle/>
        <a:p>
          <a:endParaRPr lang="en-US"/>
        </a:p>
      </dgm:t>
    </dgm:pt>
    <dgm:pt modelId="{786EFB93-7628-41C8-A1F3-CEF4977D8999}" type="pres">
      <dgm:prSet presAssocID="{D587F373-E121-43E5-9519-30A7434A19D3}" presName="hierChild4" presStyleCnt="0"/>
      <dgm:spPr/>
    </dgm:pt>
    <dgm:pt modelId="{5790F34D-90F4-413E-92C1-008C4AFB1C8E}" type="pres">
      <dgm:prSet presAssocID="{EC084C5B-C32C-415C-97E4-A06940AC7893}" presName="Name10" presStyleLbl="parChTrans1D2" presStyleIdx="1" presStyleCnt="2"/>
      <dgm:spPr/>
      <dgm:t>
        <a:bodyPr/>
        <a:lstStyle/>
        <a:p>
          <a:endParaRPr lang="en-US"/>
        </a:p>
      </dgm:t>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1" presStyleCnt="2"/>
      <dgm:spPr/>
    </dgm:pt>
    <dgm:pt modelId="{82F51091-20AE-4EC3-B4C1-0F4E11736A9E}" type="pres">
      <dgm:prSet presAssocID="{712F47B5-BE93-4907-A429-C66A06951102}" presName="text2" presStyleLbl="fgAcc2" presStyleIdx="1" presStyleCnt="2" custLinFactNeighborX="11447">
        <dgm:presLayoutVars>
          <dgm:chPref val="3"/>
        </dgm:presLayoutVars>
      </dgm:prSet>
      <dgm:spPr/>
      <dgm:t>
        <a:bodyPr/>
        <a:lstStyle/>
        <a:p>
          <a:endParaRPr lang="en-US"/>
        </a:p>
      </dgm:t>
    </dgm:pt>
    <dgm:pt modelId="{A06A5CAC-2158-40B4-9A1D-0E12781E857B}" type="pres">
      <dgm:prSet presAssocID="{712F47B5-BE93-4907-A429-C66A06951102}" presName="hierChild3" presStyleCnt="0"/>
      <dgm:spPr/>
    </dgm:pt>
    <dgm:pt modelId="{8BED3AB2-985E-4124-91A5-6221A0026999}" type="pres">
      <dgm:prSet presAssocID="{949C7717-CB9D-4952-B3F4-50FC59EE98A4}" presName="Name17" presStyleLbl="parChTrans1D3" presStyleIdx="3" presStyleCnt="6"/>
      <dgm:spPr/>
      <dgm:t>
        <a:bodyPr/>
        <a:lstStyle/>
        <a:p>
          <a:endParaRPr lang="en-US"/>
        </a:p>
      </dgm:t>
    </dgm:pt>
    <dgm:pt modelId="{9E49BDB9-E1C9-46F3-9B10-39BB66748632}" type="pres">
      <dgm:prSet presAssocID="{E874E8D5-EFD2-4BF1-87E2-F25CAC37E5ED}" presName="hierRoot3" presStyleCnt="0"/>
      <dgm:spPr/>
    </dgm:pt>
    <dgm:pt modelId="{B4A5A7BC-185A-4764-AE2C-ACBC6ADDEB5C}" type="pres">
      <dgm:prSet presAssocID="{E874E8D5-EFD2-4BF1-87E2-F25CAC37E5ED}" presName="composite3" presStyleCnt="0"/>
      <dgm:spPr/>
    </dgm:pt>
    <dgm:pt modelId="{F98525C8-C2CD-41D0-8ECA-2D2EED4FA444}" type="pres">
      <dgm:prSet presAssocID="{E874E8D5-EFD2-4BF1-87E2-F25CAC37E5ED}" presName="background3" presStyleLbl="node3" presStyleIdx="3" presStyleCnt="6"/>
      <dgm:spPr/>
    </dgm:pt>
    <dgm:pt modelId="{71F0A82C-372A-416F-AF0D-9D604C4A944A}" type="pres">
      <dgm:prSet presAssocID="{E874E8D5-EFD2-4BF1-87E2-F25CAC37E5ED}" presName="text3" presStyleLbl="fgAcc3" presStyleIdx="3" presStyleCnt="6">
        <dgm:presLayoutVars>
          <dgm:chPref val="3"/>
        </dgm:presLayoutVars>
      </dgm:prSet>
      <dgm:spPr/>
      <dgm:t>
        <a:bodyPr/>
        <a:lstStyle/>
        <a:p>
          <a:endParaRPr lang="en-US"/>
        </a:p>
      </dgm:t>
    </dgm:pt>
    <dgm:pt modelId="{63FB0A54-8931-4C28-93C4-486C89318E0B}" type="pres">
      <dgm:prSet presAssocID="{E874E8D5-EFD2-4BF1-87E2-F25CAC37E5ED}" presName="hierChild4" presStyleCnt="0"/>
      <dgm:spPr/>
    </dgm:pt>
    <dgm:pt modelId="{E451A0C4-32DD-4542-9AC1-C29C27F1D9CB}" type="pres">
      <dgm:prSet presAssocID="{0557C999-440F-47B2-97C3-4FE8EA4A5179}" presName="Name17" presStyleLbl="parChTrans1D3" presStyleIdx="4" presStyleCnt="6"/>
      <dgm:spPr/>
      <dgm:t>
        <a:bodyPr/>
        <a:lstStyle/>
        <a:p>
          <a:endParaRPr lang="en-US"/>
        </a:p>
      </dgm:t>
    </dgm:pt>
    <dgm:pt modelId="{94DEE2FE-18AC-41B9-BC9B-CFEF894E38A4}" type="pres">
      <dgm:prSet presAssocID="{65239276-93FF-4C4A-90B3-001C183D2D2D}" presName="hierRoot3" presStyleCnt="0"/>
      <dgm:spPr/>
    </dgm:pt>
    <dgm:pt modelId="{1789E1B3-54AF-4D3C-AE89-D0383D315D73}" type="pres">
      <dgm:prSet presAssocID="{65239276-93FF-4C4A-90B3-001C183D2D2D}" presName="composite3" presStyleCnt="0"/>
      <dgm:spPr/>
    </dgm:pt>
    <dgm:pt modelId="{23D1960E-D165-4DB1-8FF9-AD6CA995C052}" type="pres">
      <dgm:prSet presAssocID="{65239276-93FF-4C4A-90B3-001C183D2D2D}" presName="background3" presStyleLbl="node3" presStyleIdx="4" presStyleCnt="6"/>
      <dgm:spPr/>
    </dgm:pt>
    <dgm:pt modelId="{D0AA759C-525F-4C7F-9870-4A71BD30BA7F}" type="pres">
      <dgm:prSet presAssocID="{65239276-93FF-4C4A-90B3-001C183D2D2D}" presName="text3" presStyleLbl="fgAcc3" presStyleIdx="4" presStyleCnt="6">
        <dgm:presLayoutVars>
          <dgm:chPref val="3"/>
        </dgm:presLayoutVars>
      </dgm:prSet>
      <dgm:spPr/>
      <dgm:t>
        <a:bodyPr/>
        <a:lstStyle/>
        <a:p>
          <a:endParaRPr lang="en-US"/>
        </a:p>
      </dgm:t>
    </dgm:pt>
    <dgm:pt modelId="{654CC949-B9DE-4C6B-84BF-E20047D98D77}" type="pres">
      <dgm:prSet presAssocID="{65239276-93FF-4C4A-90B3-001C183D2D2D}" presName="hierChild4" presStyleCnt="0"/>
      <dgm:spPr/>
    </dgm:pt>
    <dgm:pt modelId="{CB91C7A1-724A-402B-9547-C421BDECC3A2}" type="pres">
      <dgm:prSet presAssocID="{8D07BF1D-AA9B-40AA-81BE-4AE2E8CD5B88}" presName="Name17" presStyleLbl="parChTrans1D3" presStyleIdx="5" presStyleCnt="6"/>
      <dgm:spPr/>
      <dgm:t>
        <a:bodyPr/>
        <a:lstStyle/>
        <a:p>
          <a:endParaRPr lang="en-US"/>
        </a:p>
      </dgm:t>
    </dgm:pt>
    <dgm:pt modelId="{6B48A730-0A4B-495E-9247-33E92B11F775}" type="pres">
      <dgm:prSet presAssocID="{EDA91914-20D9-4A23-BCBD-783E9BD41342}" presName="hierRoot3" presStyleCnt="0"/>
      <dgm:spPr/>
    </dgm:pt>
    <dgm:pt modelId="{1F55C94A-A5D5-460B-B2BC-549CF66B89D5}" type="pres">
      <dgm:prSet presAssocID="{EDA91914-20D9-4A23-BCBD-783E9BD41342}" presName="composite3" presStyleCnt="0"/>
      <dgm:spPr/>
    </dgm:pt>
    <dgm:pt modelId="{29D9E448-756C-4131-B08F-2BFB2A5C2E28}" type="pres">
      <dgm:prSet presAssocID="{EDA91914-20D9-4A23-BCBD-783E9BD41342}" presName="background3" presStyleLbl="node3" presStyleIdx="5" presStyleCnt="6"/>
      <dgm:spPr/>
    </dgm:pt>
    <dgm:pt modelId="{4AF2CDF9-5678-42B4-A8F0-0B1D6105FA91}" type="pres">
      <dgm:prSet presAssocID="{EDA91914-20D9-4A23-BCBD-783E9BD41342}" presName="text3" presStyleLbl="fgAcc3" presStyleIdx="5" presStyleCnt="6">
        <dgm:presLayoutVars>
          <dgm:chPref val="3"/>
        </dgm:presLayoutVars>
      </dgm:prSet>
      <dgm:spPr/>
      <dgm:t>
        <a:bodyPr/>
        <a:lstStyle/>
        <a:p>
          <a:endParaRPr lang="en-US"/>
        </a:p>
      </dgm:t>
    </dgm:pt>
    <dgm:pt modelId="{99BD6B0F-B6FC-47C1-A521-67C27EC61EB6}" type="pres">
      <dgm:prSet presAssocID="{EDA91914-20D9-4A23-BCBD-783E9BD41342}" presName="hierChild4" presStyleCnt="0"/>
      <dgm:spPr/>
    </dgm:pt>
  </dgm:ptLst>
  <dgm:cxnLst>
    <dgm:cxn modelId="{44C23BB1-E651-46BF-993C-28BB241F38C7}" type="presOf" srcId="{E874E8D5-EFD2-4BF1-87E2-F25CAC37E5ED}" destId="{71F0A82C-372A-416F-AF0D-9D604C4A944A}" srcOrd="0" destOrd="0" presId="urn:microsoft.com/office/officeart/2005/8/layout/hierarchy1"/>
    <dgm:cxn modelId="{5B67BE02-E84E-4397-BE99-24F1918C3E7A}" type="presOf" srcId="{712F47B5-BE93-4907-A429-C66A06951102}" destId="{82F51091-20AE-4EC3-B4C1-0F4E11736A9E}" srcOrd="0" destOrd="0" presId="urn:microsoft.com/office/officeart/2005/8/layout/hierarchy1"/>
    <dgm:cxn modelId="{CFA20F90-3E2E-4730-9F73-601FFA4102C5}" srcId="{15B09DB5-99AB-4BF7-B241-3C64B28AA0C8}" destId="{4C683CC5-F370-49F6-A2C2-DEF043A43C3F}" srcOrd="1" destOrd="0" parTransId="{0574566B-11AE-4475-92ED-51BA5209439A}" sibTransId="{F303C053-D939-4D36-9451-48A398C0CFF8}"/>
    <dgm:cxn modelId="{8180E3BA-B26C-42B9-8AE4-29A46DE59809}" type="presOf" srcId="{65239276-93FF-4C4A-90B3-001C183D2D2D}" destId="{D0AA759C-525F-4C7F-9870-4A71BD30BA7F}" srcOrd="0" destOrd="0" presId="urn:microsoft.com/office/officeart/2005/8/layout/hierarchy1"/>
    <dgm:cxn modelId="{A1E06093-0988-4268-B807-648A7C929AFE}" type="presOf" srcId="{F10BC23F-A4D8-4C97-AFF5-75E20AFFBB6E}" destId="{246B0693-B89D-4D23-88AF-942DA68A0616}" srcOrd="0" destOrd="0" presId="urn:microsoft.com/office/officeart/2005/8/layout/hierarchy1"/>
    <dgm:cxn modelId="{292CDCA7-87A8-46BA-B39B-BFDD6627720E}" srcId="{712F47B5-BE93-4907-A429-C66A06951102}" destId="{65239276-93FF-4C4A-90B3-001C183D2D2D}" srcOrd="1" destOrd="0" parTransId="{0557C999-440F-47B2-97C3-4FE8EA4A5179}" sibTransId="{54A8FC80-FFCA-48AD-9A09-66CB446A3074}"/>
    <dgm:cxn modelId="{2C899214-8D9A-4A4E-B445-7E592D5A761D}" srcId="{F10BC23F-A4D8-4C97-AFF5-75E20AFFBB6E}" destId="{712F47B5-BE93-4907-A429-C66A06951102}" srcOrd="1" destOrd="0" parTransId="{EC084C5B-C32C-415C-97E4-A06940AC7893}" sibTransId="{439D0B6C-E0DB-4C88-8711-3F48E7CB06A9}"/>
    <dgm:cxn modelId="{0FF80BEA-CD3F-42F4-827E-9184D85D0323}" type="presOf" srcId="{D587F373-E121-43E5-9519-30A7434A19D3}" destId="{E915AB7A-2848-4E94-8839-53C6E16A35F1}" srcOrd="0" destOrd="0" presId="urn:microsoft.com/office/officeart/2005/8/layout/hierarchy1"/>
    <dgm:cxn modelId="{F4B57E2F-AC6F-48DB-AFD1-258AB721675C}" type="presOf" srcId="{E83F6F70-825E-4EEF-88D0-7104648B8F19}" destId="{4ECA65F2-A0FF-484A-830F-ECACDEBB9A78}" srcOrd="0" destOrd="0" presId="urn:microsoft.com/office/officeart/2005/8/layout/hierarchy1"/>
    <dgm:cxn modelId="{C9D4A33B-F245-4401-B9B8-E4AD7871DB05}" type="presOf" srcId="{4C683CC5-F370-49F6-A2C2-DEF043A43C3F}" destId="{335F601F-F92F-413F-B65B-D36F412C4397}" srcOrd="0" destOrd="0" presId="urn:microsoft.com/office/officeart/2005/8/layout/hierarchy1"/>
    <dgm:cxn modelId="{3D651ACC-CA6E-47E9-9D32-2BB202FFD05C}" srcId="{15B09DB5-99AB-4BF7-B241-3C64B28AA0C8}" destId="{C77EC350-A052-4566-99C2-735FD561459D}" srcOrd="0" destOrd="0" parTransId="{0043D649-D22B-45C8-B6CF-0840A224FD51}" sibTransId="{78B70780-5DE2-4FA4-8726-62E230593D22}"/>
    <dgm:cxn modelId="{6AD0EF5A-707B-4CCA-A8EC-002C6A14A7FE}" srcId="{712F47B5-BE93-4907-A429-C66A06951102}" destId="{EDA91914-20D9-4A23-BCBD-783E9BD41342}" srcOrd="2" destOrd="0" parTransId="{8D07BF1D-AA9B-40AA-81BE-4AE2E8CD5B88}" sibTransId="{FB00767D-E36E-42F6-8A72-08F68E436095}"/>
    <dgm:cxn modelId="{8FB7A200-C7D4-4431-B3B6-6F10CBF1BA74}" type="presOf" srcId="{EDA91914-20D9-4A23-BCBD-783E9BD41342}" destId="{4AF2CDF9-5678-42B4-A8F0-0B1D6105FA91}" srcOrd="0" destOrd="0" presId="urn:microsoft.com/office/officeart/2005/8/layout/hierarchy1"/>
    <dgm:cxn modelId="{30476609-E2EC-458C-8003-3F9445E98972}" srcId="{712F47B5-BE93-4907-A429-C66A06951102}" destId="{E874E8D5-EFD2-4BF1-87E2-F25CAC37E5ED}" srcOrd="0" destOrd="0" parTransId="{949C7717-CB9D-4952-B3F4-50FC59EE98A4}" sibTransId="{CABC0DE5-2F16-449E-B821-D5AB5861B526}"/>
    <dgm:cxn modelId="{7B73F9EA-B73D-401E-87A2-2445B08951EC}" srcId="{F10BC23F-A4D8-4C97-AFF5-75E20AFFBB6E}" destId="{15B09DB5-99AB-4BF7-B241-3C64B28AA0C8}" srcOrd="0" destOrd="0" parTransId="{511CEEDD-8A03-41FF-985A-58F97D783AA7}" sibTransId="{82AD9F80-078E-48A5-A632-34B1A22755E0}"/>
    <dgm:cxn modelId="{331515D5-9AE3-4AB1-8B42-C171EAAE9639}" type="presOf" srcId="{8D07BF1D-AA9B-40AA-81BE-4AE2E8CD5B88}" destId="{CB91C7A1-724A-402B-9547-C421BDECC3A2}" srcOrd="0" destOrd="0" presId="urn:microsoft.com/office/officeart/2005/8/layout/hierarchy1"/>
    <dgm:cxn modelId="{730E44B1-5CE9-445E-A122-542FCCC6FE4F}" type="presOf" srcId="{C77EC350-A052-4566-99C2-735FD561459D}" destId="{AC82F6B4-6C27-4AE1-8BD9-AB114C7D62C3}" srcOrd="0" destOrd="0" presId="urn:microsoft.com/office/officeart/2005/8/layout/hierarchy1"/>
    <dgm:cxn modelId="{D3A472F9-5ACF-4A70-B4C2-A1F4F02245DD}" srcId="{15B09DB5-99AB-4BF7-B241-3C64B28AA0C8}" destId="{D587F373-E121-43E5-9519-30A7434A19D3}" srcOrd="2" destOrd="0" parTransId="{32EDCC18-0FCD-4AB2-81BB-9C31210546D4}" sibTransId="{81CE1720-C09D-42C8-B1A6-3FC1EFBC3983}"/>
    <dgm:cxn modelId="{975D9D48-5166-44EA-A6B6-3CEAEE96C80F}" type="presOf" srcId="{0574566B-11AE-4475-92ED-51BA5209439A}" destId="{D492748F-FE94-41D4-8D86-3C735975C5AC}" srcOrd="0" destOrd="0" presId="urn:microsoft.com/office/officeart/2005/8/layout/hierarchy1"/>
    <dgm:cxn modelId="{81CD1C6A-B527-44BE-9ED8-96FA94AE087B}" type="presOf" srcId="{32EDCC18-0FCD-4AB2-81BB-9C31210546D4}" destId="{9D865B1B-1D0E-403E-B28A-CF6865DE3742}" srcOrd="0" destOrd="0" presId="urn:microsoft.com/office/officeart/2005/8/layout/hierarchy1"/>
    <dgm:cxn modelId="{38BAF21C-0F83-485A-AACE-D3097AD7D9E7}" srcId="{E83F6F70-825E-4EEF-88D0-7104648B8F19}" destId="{F10BC23F-A4D8-4C97-AFF5-75E20AFFBB6E}" srcOrd="0" destOrd="0" parTransId="{6D9B8CFD-73A2-4E20-B1AC-B60E8C481474}" sibTransId="{1E0211F5-5EA0-4761-9F1A-24AFBD74357F}"/>
    <dgm:cxn modelId="{C307380C-F10B-4FDE-B89D-FA007C8F3D48}" type="presOf" srcId="{511CEEDD-8A03-41FF-985A-58F97D783AA7}" destId="{153009DF-4DB5-4E44-A88B-7D5FB59A5969}" srcOrd="0" destOrd="0" presId="urn:microsoft.com/office/officeart/2005/8/layout/hierarchy1"/>
    <dgm:cxn modelId="{1497FFE1-0299-491D-BBA1-39763E44F520}" type="presOf" srcId="{15B09DB5-99AB-4BF7-B241-3C64B28AA0C8}" destId="{1C574C71-37B7-4BB8-94FD-22D9121FB9EB}" srcOrd="0" destOrd="0" presId="urn:microsoft.com/office/officeart/2005/8/layout/hierarchy1"/>
    <dgm:cxn modelId="{184E652C-ABD3-4AE4-A8E5-28957801A0C0}" type="presOf" srcId="{EC084C5B-C32C-415C-97E4-A06940AC7893}" destId="{5790F34D-90F4-413E-92C1-008C4AFB1C8E}" srcOrd="0" destOrd="0" presId="urn:microsoft.com/office/officeart/2005/8/layout/hierarchy1"/>
    <dgm:cxn modelId="{386C3901-2F42-447C-ADFD-D1EEF0A446A9}" type="presOf" srcId="{949C7717-CB9D-4952-B3F4-50FC59EE98A4}" destId="{8BED3AB2-985E-4124-91A5-6221A0026999}" srcOrd="0" destOrd="0" presId="urn:microsoft.com/office/officeart/2005/8/layout/hierarchy1"/>
    <dgm:cxn modelId="{941223AF-B6B5-4D66-B0E9-B5EE4C9BAEAA}" type="presOf" srcId="{0043D649-D22B-45C8-B6CF-0840A224FD51}" destId="{527841AC-8B8B-4745-8185-249B6FBE9EE1}" srcOrd="0" destOrd="0" presId="urn:microsoft.com/office/officeart/2005/8/layout/hierarchy1"/>
    <dgm:cxn modelId="{D4BD546A-8036-43B6-8198-DCA7D158C8E3}" type="presOf" srcId="{0557C999-440F-47B2-97C3-4FE8EA4A5179}" destId="{E451A0C4-32DD-4542-9AC1-C29C27F1D9CB}" srcOrd="0" destOrd="0" presId="urn:microsoft.com/office/officeart/2005/8/layout/hierarchy1"/>
    <dgm:cxn modelId="{62462D34-6277-46D6-8FF4-AA0D0DC74052}" type="presParOf" srcId="{4ECA65F2-A0FF-484A-830F-ECACDEBB9A78}" destId="{C0D1D638-E841-482C-BFAC-20C3785583FA}" srcOrd="0" destOrd="0" presId="urn:microsoft.com/office/officeart/2005/8/layout/hierarchy1"/>
    <dgm:cxn modelId="{C48A9106-19CC-4C8F-946C-E0906C6088B9}" type="presParOf" srcId="{C0D1D638-E841-482C-BFAC-20C3785583FA}" destId="{7F6FDDB5-C192-4BD8-945D-8007900D0568}" srcOrd="0" destOrd="0" presId="urn:microsoft.com/office/officeart/2005/8/layout/hierarchy1"/>
    <dgm:cxn modelId="{35470EB7-3598-4982-97B4-169BC7455EEF}" type="presParOf" srcId="{7F6FDDB5-C192-4BD8-945D-8007900D0568}" destId="{367A69E7-EFE0-4506-9F66-571760393C04}" srcOrd="0" destOrd="0" presId="urn:microsoft.com/office/officeart/2005/8/layout/hierarchy1"/>
    <dgm:cxn modelId="{73F14EA0-9AAB-41C6-8DDB-90B9000FFAA1}" type="presParOf" srcId="{7F6FDDB5-C192-4BD8-945D-8007900D0568}" destId="{246B0693-B89D-4D23-88AF-942DA68A0616}" srcOrd="1" destOrd="0" presId="urn:microsoft.com/office/officeart/2005/8/layout/hierarchy1"/>
    <dgm:cxn modelId="{9D3DE634-8072-44D8-B9C3-E5F4E18FDA45}" type="presParOf" srcId="{C0D1D638-E841-482C-BFAC-20C3785583FA}" destId="{22BC967F-3AB5-494E-BBDA-01E9B2CCEBBE}" srcOrd="1" destOrd="0" presId="urn:microsoft.com/office/officeart/2005/8/layout/hierarchy1"/>
    <dgm:cxn modelId="{7946D1C7-4A80-431A-B726-C970B20C0AF3}" type="presParOf" srcId="{22BC967F-3AB5-494E-BBDA-01E9B2CCEBBE}" destId="{153009DF-4DB5-4E44-A88B-7D5FB59A5969}" srcOrd="0" destOrd="0" presId="urn:microsoft.com/office/officeart/2005/8/layout/hierarchy1"/>
    <dgm:cxn modelId="{96883489-8C49-4DCF-8305-7CD49E00DFE5}" type="presParOf" srcId="{22BC967F-3AB5-494E-BBDA-01E9B2CCEBBE}" destId="{6A2C8C8F-FA10-430B-AD80-75505F3B5F5E}" srcOrd="1" destOrd="0" presId="urn:microsoft.com/office/officeart/2005/8/layout/hierarchy1"/>
    <dgm:cxn modelId="{EE27D499-C7F0-4F51-BDB6-A63C7A776BFC}" type="presParOf" srcId="{6A2C8C8F-FA10-430B-AD80-75505F3B5F5E}" destId="{6DF3BD66-1D85-4E00-B96A-9C3ECD5EF682}" srcOrd="0" destOrd="0" presId="urn:microsoft.com/office/officeart/2005/8/layout/hierarchy1"/>
    <dgm:cxn modelId="{F7C36D75-F3B6-4900-BD53-7159E7A3E6FE}" type="presParOf" srcId="{6DF3BD66-1D85-4E00-B96A-9C3ECD5EF682}" destId="{A636F543-02BC-4D79-BEE4-174F87AD8872}" srcOrd="0" destOrd="0" presId="urn:microsoft.com/office/officeart/2005/8/layout/hierarchy1"/>
    <dgm:cxn modelId="{8DB4198B-AEC4-43C9-B7E2-12349BD97D7C}" type="presParOf" srcId="{6DF3BD66-1D85-4E00-B96A-9C3ECD5EF682}" destId="{1C574C71-37B7-4BB8-94FD-22D9121FB9EB}" srcOrd="1" destOrd="0" presId="urn:microsoft.com/office/officeart/2005/8/layout/hierarchy1"/>
    <dgm:cxn modelId="{38640D25-AAB3-4D9F-881F-A47955482E83}" type="presParOf" srcId="{6A2C8C8F-FA10-430B-AD80-75505F3B5F5E}" destId="{99518A87-2FF4-407C-83F1-C03E3DC7F711}" srcOrd="1" destOrd="0" presId="urn:microsoft.com/office/officeart/2005/8/layout/hierarchy1"/>
    <dgm:cxn modelId="{56302AA2-904E-4C79-8887-44E5F60768D2}" type="presParOf" srcId="{99518A87-2FF4-407C-83F1-C03E3DC7F711}" destId="{527841AC-8B8B-4745-8185-249B6FBE9EE1}" srcOrd="0" destOrd="0" presId="urn:microsoft.com/office/officeart/2005/8/layout/hierarchy1"/>
    <dgm:cxn modelId="{1260BBF3-225B-4BBF-BE2D-1626209DFFF5}" type="presParOf" srcId="{99518A87-2FF4-407C-83F1-C03E3DC7F711}" destId="{07DB50D0-F4BA-449A-9D91-F5E2551B1FD3}" srcOrd="1" destOrd="0" presId="urn:microsoft.com/office/officeart/2005/8/layout/hierarchy1"/>
    <dgm:cxn modelId="{27347529-8D26-4546-B334-158F2FEBC50F}" type="presParOf" srcId="{07DB50D0-F4BA-449A-9D91-F5E2551B1FD3}" destId="{53776170-52CF-4CF8-8471-C184F3A27D02}" srcOrd="0" destOrd="0" presId="urn:microsoft.com/office/officeart/2005/8/layout/hierarchy1"/>
    <dgm:cxn modelId="{1C6891DA-4959-465F-8274-025A85040226}" type="presParOf" srcId="{53776170-52CF-4CF8-8471-C184F3A27D02}" destId="{6AA11E6A-EB03-487A-BC66-D3A9D2FFCF7A}" srcOrd="0" destOrd="0" presId="urn:microsoft.com/office/officeart/2005/8/layout/hierarchy1"/>
    <dgm:cxn modelId="{C4960D74-91AF-42CD-A824-B9F4BD01B789}" type="presParOf" srcId="{53776170-52CF-4CF8-8471-C184F3A27D02}" destId="{AC82F6B4-6C27-4AE1-8BD9-AB114C7D62C3}" srcOrd="1" destOrd="0" presId="urn:microsoft.com/office/officeart/2005/8/layout/hierarchy1"/>
    <dgm:cxn modelId="{1648C780-FBF1-403D-973A-CB297C9508A7}" type="presParOf" srcId="{07DB50D0-F4BA-449A-9D91-F5E2551B1FD3}" destId="{50E3D324-506C-463B-B796-C4204CF78F8A}" srcOrd="1" destOrd="0" presId="urn:microsoft.com/office/officeart/2005/8/layout/hierarchy1"/>
    <dgm:cxn modelId="{8BC22E78-9E3D-4CD8-B6A8-643C665997FE}" type="presParOf" srcId="{99518A87-2FF4-407C-83F1-C03E3DC7F711}" destId="{D492748F-FE94-41D4-8D86-3C735975C5AC}" srcOrd="2" destOrd="0" presId="urn:microsoft.com/office/officeart/2005/8/layout/hierarchy1"/>
    <dgm:cxn modelId="{867A1132-3DA3-443B-BD23-E2ACFAEE4F04}" type="presParOf" srcId="{99518A87-2FF4-407C-83F1-C03E3DC7F711}" destId="{B99A0793-870B-4151-855C-598C0DB96738}" srcOrd="3" destOrd="0" presId="urn:microsoft.com/office/officeart/2005/8/layout/hierarchy1"/>
    <dgm:cxn modelId="{92C10622-6099-4753-ABF1-0BD71730766D}" type="presParOf" srcId="{B99A0793-870B-4151-855C-598C0DB96738}" destId="{8E75FF6A-0DE4-4912-8F8D-CC89723D7BC5}" srcOrd="0" destOrd="0" presId="urn:microsoft.com/office/officeart/2005/8/layout/hierarchy1"/>
    <dgm:cxn modelId="{6B0C873D-00DE-46A3-9A43-EB33D572D3C1}" type="presParOf" srcId="{8E75FF6A-0DE4-4912-8F8D-CC89723D7BC5}" destId="{C2307FF6-B257-4A36-97BA-49EA9B54F27D}" srcOrd="0" destOrd="0" presId="urn:microsoft.com/office/officeart/2005/8/layout/hierarchy1"/>
    <dgm:cxn modelId="{730D980D-4977-462B-B180-4074663D6203}" type="presParOf" srcId="{8E75FF6A-0DE4-4912-8F8D-CC89723D7BC5}" destId="{335F601F-F92F-413F-B65B-D36F412C4397}" srcOrd="1" destOrd="0" presId="urn:microsoft.com/office/officeart/2005/8/layout/hierarchy1"/>
    <dgm:cxn modelId="{977405D0-DF7B-4449-9592-1CEBCDE62C3E}" type="presParOf" srcId="{B99A0793-870B-4151-855C-598C0DB96738}" destId="{2A3347AB-DD59-4B12-8AE1-611A890CAC33}" srcOrd="1" destOrd="0" presId="urn:microsoft.com/office/officeart/2005/8/layout/hierarchy1"/>
    <dgm:cxn modelId="{ACF654E4-E97D-49E5-AF66-E24D53B2ED14}" type="presParOf" srcId="{99518A87-2FF4-407C-83F1-C03E3DC7F711}" destId="{9D865B1B-1D0E-403E-B28A-CF6865DE3742}" srcOrd="4" destOrd="0" presId="urn:microsoft.com/office/officeart/2005/8/layout/hierarchy1"/>
    <dgm:cxn modelId="{1126A8CB-E375-44C5-8B8E-C8FDEFD621E8}" type="presParOf" srcId="{99518A87-2FF4-407C-83F1-C03E3DC7F711}" destId="{AE629369-4BC7-4E02-AA94-230EA965D96D}" srcOrd="5" destOrd="0" presId="urn:microsoft.com/office/officeart/2005/8/layout/hierarchy1"/>
    <dgm:cxn modelId="{3A84CFB5-6986-4BA3-9FFA-1137F0A444E4}" type="presParOf" srcId="{AE629369-4BC7-4E02-AA94-230EA965D96D}" destId="{7791FCE5-D25A-488D-A6CD-A257384132B8}" srcOrd="0" destOrd="0" presId="urn:microsoft.com/office/officeart/2005/8/layout/hierarchy1"/>
    <dgm:cxn modelId="{72B33704-73A9-410A-AB46-8F31FC9089C1}" type="presParOf" srcId="{7791FCE5-D25A-488D-A6CD-A257384132B8}" destId="{DC40C6EA-97AB-48DF-8F98-58D29733984A}" srcOrd="0" destOrd="0" presId="urn:microsoft.com/office/officeart/2005/8/layout/hierarchy1"/>
    <dgm:cxn modelId="{1AF2DF21-7E98-49D1-BCCD-72CAB00F8C2F}" type="presParOf" srcId="{7791FCE5-D25A-488D-A6CD-A257384132B8}" destId="{E915AB7A-2848-4E94-8839-53C6E16A35F1}" srcOrd="1" destOrd="0" presId="urn:microsoft.com/office/officeart/2005/8/layout/hierarchy1"/>
    <dgm:cxn modelId="{72ECF35D-12A4-401A-9138-787167834D03}" type="presParOf" srcId="{AE629369-4BC7-4E02-AA94-230EA965D96D}" destId="{786EFB93-7628-41C8-A1F3-CEF4977D8999}" srcOrd="1" destOrd="0" presId="urn:microsoft.com/office/officeart/2005/8/layout/hierarchy1"/>
    <dgm:cxn modelId="{E5E27808-1493-4B68-ABD1-356A517357A9}" type="presParOf" srcId="{22BC967F-3AB5-494E-BBDA-01E9B2CCEBBE}" destId="{5790F34D-90F4-413E-92C1-008C4AFB1C8E}" srcOrd="2" destOrd="0" presId="urn:microsoft.com/office/officeart/2005/8/layout/hierarchy1"/>
    <dgm:cxn modelId="{174C4524-AA39-4F17-9553-CE3224D5D6EE}" type="presParOf" srcId="{22BC967F-3AB5-494E-BBDA-01E9B2CCEBBE}" destId="{C36823AC-B62D-4511-A837-53EF6EFE94D2}" srcOrd="3" destOrd="0" presId="urn:microsoft.com/office/officeart/2005/8/layout/hierarchy1"/>
    <dgm:cxn modelId="{AC8BDC2C-3B1B-4214-9A83-F077B3B80CD0}" type="presParOf" srcId="{C36823AC-B62D-4511-A837-53EF6EFE94D2}" destId="{E40FAC3B-7D2C-4B48-915D-77C0D2A94FE6}" srcOrd="0" destOrd="0" presId="urn:microsoft.com/office/officeart/2005/8/layout/hierarchy1"/>
    <dgm:cxn modelId="{8D3D221C-1837-4149-A011-249019C30B4B}" type="presParOf" srcId="{E40FAC3B-7D2C-4B48-915D-77C0D2A94FE6}" destId="{7075A6CD-F5D1-4367-8D63-D018EE5A871B}" srcOrd="0" destOrd="0" presId="urn:microsoft.com/office/officeart/2005/8/layout/hierarchy1"/>
    <dgm:cxn modelId="{33C84E68-CEC0-40C8-88A4-99058336BCE1}" type="presParOf" srcId="{E40FAC3B-7D2C-4B48-915D-77C0D2A94FE6}" destId="{82F51091-20AE-4EC3-B4C1-0F4E11736A9E}" srcOrd="1" destOrd="0" presId="urn:microsoft.com/office/officeart/2005/8/layout/hierarchy1"/>
    <dgm:cxn modelId="{C77AC3A6-8676-4478-B02C-75CDC6425284}" type="presParOf" srcId="{C36823AC-B62D-4511-A837-53EF6EFE94D2}" destId="{A06A5CAC-2158-40B4-9A1D-0E12781E857B}" srcOrd="1" destOrd="0" presId="urn:microsoft.com/office/officeart/2005/8/layout/hierarchy1"/>
    <dgm:cxn modelId="{EF039737-C205-4213-84C3-23CCBB361D19}" type="presParOf" srcId="{A06A5CAC-2158-40B4-9A1D-0E12781E857B}" destId="{8BED3AB2-985E-4124-91A5-6221A0026999}" srcOrd="0" destOrd="0" presId="urn:microsoft.com/office/officeart/2005/8/layout/hierarchy1"/>
    <dgm:cxn modelId="{0A3F12D5-3FBB-472D-84A2-3597499872F2}" type="presParOf" srcId="{A06A5CAC-2158-40B4-9A1D-0E12781E857B}" destId="{9E49BDB9-E1C9-46F3-9B10-39BB66748632}" srcOrd="1" destOrd="0" presId="urn:microsoft.com/office/officeart/2005/8/layout/hierarchy1"/>
    <dgm:cxn modelId="{87E6A7F5-39EB-43A2-A1DC-E56C5AD5614A}" type="presParOf" srcId="{9E49BDB9-E1C9-46F3-9B10-39BB66748632}" destId="{B4A5A7BC-185A-4764-AE2C-ACBC6ADDEB5C}" srcOrd="0" destOrd="0" presId="urn:microsoft.com/office/officeart/2005/8/layout/hierarchy1"/>
    <dgm:cxn modelId="{F589F523-87B0-433D-B139-0C6FEAC1DEFD}" type="presParOf" srcId="{B4A5A7BC-185A-4764-AE2C-ACBC6ADDEB5C}" destId="{F98525C8-C2CD-41D0-8ECA-2D2EED4FA444}" srcOrd="0" destOrd="0" presId="urn:microsoft.com/office/officeart/2005/8/layout/hierarchy1"/>
    <dgm:cxn modelId="{3EEC2248-7826-4BE4-ABA8-9B9823447253}" type="presParOf" srcId="{B4A5A7BC-185A-4764-AE2C-ACBC6ADDEB5C}" destId="{71F0A82C-372A-416F-AF0D-9D604C4A944A}" srcOrd="1" destOrd="0" presId="urn:microsoft.com/office/officeart/2005/8/layout/hierarchy1"/>
    <dgm:cxn modelId="{32238AE3-2A3D-44FC-9895-B965D084103F}" type="presParOf" srcId="{9E49BDB9-E1C9-46F3-9B10-39BB66748632}" destId="{63FB0A54-8931-4C28-93C4-486C89318E0B}" srcOrd="1" destOrd="0" presId="urn:microsoft.com/office/officeart/2005/8/layout/hierarchy1"/>
    <dgm:cxn modelId="{18AC8254-C9AE-4716-A57D-82DDA091D535}" type="presParOf" srcId="{A06A5CAC-2158-40B4-9A1D-0E12781E857B}" destId="{E451A0C4-32DD-4542-9AC1-C29C27F1D9CB}" srcOrd="2" destOrd="0" presId="urn:microsoft.com/office/officeart/2005/8/layout/hierarchy1"/>
    <dgm:cxn modelId="{17F8C598-0D8A-40C2-A626-4449A802D925}" type="presParOf" srcId="{A06A5CAC-2158-40B4-9A1D-0E12781E857B}" destId="{94DEE2FE-18AC-41B9-BC9B-CFEF894E38A4}" srcOrd="3" destOrd="0" presId="urn:microsoft.com/office/officeart/2005/8/layout/hierarchy1"/>
    <dgm:cxn modelId="{85A1D121-46DD-4478-87D4-E9A81962DBF0}" type="presParOf" srcId="{94DEE2FE-18AC-41B9-BC9B-CFEF894E38A4}" destId="{1789E1B3-54AF-4D3C-AE89-D0383D315D73}" srcOrd="0" destOrd="0" presId="urn:microsoft.com/office/officeart/2005/8/layout/hierarchy1"/>
    <dgm:cxn modelId="{EA7E6C27-876A-49C8-93F5-AAED3A36D4CF}" type="presParOf" srcId="{1789E1B3-54AF-4D3C-AE89-D0383D315D73}" destId="{23D1960E-D165-4DB1-8FF9-AD6CA995C052}" srcOrd="0" destOrd="0" presId="urn:microsoft.com/office/officeart/2005/8/layout/hierarchy1"/>
    <dgm:cxn modelId="{6C754245-8CF0-4663-9C75-B5A8F9344965}" type="presParOf" srcId="{1789E1B3-54AF-4D3C-AE89-D0383D315D73}" destId="{D0AA759C-525F-4C7F-9870-4A71BD30BA7F}" srcOrd="1" destOrd="0" presId="urn:microsoft.com/office/officeart/2005/8/layout/hierarchy1"/>
    <dgm:cxn modelId="{CFE8871B-FEF7-48EE-9A52-819A0B439E8A}" type="presParOf" srcId="{94DEE2FE-18AC-41B9-BC9B-CFEF894E38A4}" destId="{654CC949-B9DE-4C6B-84BF-E20047D98D77}" srcOrd="1" destOrd="0" presId="urn:microsoft.com/office/officeart/2005/8/layout/hierarchy1"/>
    <dgm:cxn modelId="{1E908B6E-20F4-4204-B533-7F383F9FE2CD}" type="presParOf" srcId="{A06A5CAC-2158-40B4-9A1D-0E12781E857B}" destId="{CB91C7A1-724A-402B-9547-C421BDECC3A2}" srcOrd="4" destOrd="0" presId="urn:microsoft.com/office/officeart/2005/8/layout/hierarchy1"/>
    <dgm:cxn modelId="{696A5210-92AA-4216-BF3D-B66FE65DB301}" type="presParOf" srcId="{A06A5CAC-2158-40B4-9A1D-0E12781E857B}" destId="{6B48A730-0A4B-495E-9247-33E92B11F775}" srcOrd="5" destOrd="0" presId="urn:microsoft.com/office/officeart/2005/8/layout/hierarchy1"/>
    <dgm:cxn modelId="{FD7DD4FC-03AB-4A92-8E23-D4167D3164DA}" type="presParOf" srcId="{6B48A730-0A4B-495E-9247-33E92B11F775}" destId="{1F55C94A-A5D5-460B-B2BC-549CF66B89D5}" srcOrd="0" destOrd="0" presId="urn:microsoft.com/office/officeart/2005/8/layout/hierarchy1"/>
    <dgm:cxn modelId="{7FF5B5A5-56D3-48E3-B0D5-9864E2BD26A0}" type="presParOf" srcId="{1F55C94A-A5D5-460B-B2BC-549CF66B89D5}" destId="{29D9E448-756C-4131-B08F-2BFB2A5C2E28}" srcOrd="0" destOrd="0" presId="urn:microsoft.com/office/officeart/2005/8/layout/hierarchy1"/>
    <dgm:cxn modelId="{D0B8AA37-AA46-4288-A074-3DCA444BEDF3}" type="presParOf" srcId="{1F55C94A-A5D5-460B-B2BC-549CF66B89D5}" destId="{4AF2CDF9-5678-42B4-A8F0-0B1D6105FA91}" srcOrd="1" destOrd="0" presId="urn:microsoft.com/office/officeart/2005/8/layout/hierarchy1"/>
    <dgm:cxn modelId="{A6236B04-A19E-46ED-83DF-B42A26E2E24E}" type="presParOf" srcId="{6B48A730-0A4B-495E-9247-33E92B11F775}" destId="{99BD6B0F-B6FC-47C1-A521-67C27EC61EB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1600" dirty="0" smtClean="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670C641F-50FD-4F39-9340-56B8571F51AF}">
      <dgm:prSet phldrT="[Text]"/>
      <dgm:spPr>
        <a:solidFill>
          <a:srgbClr val="FFC000">
            <a:alpha val="90000"/>
          </a:srgbClr>
        </a:solidFill>
      </dgm:spPr>
      <dgm:t>
        <a:bodyPr/>
        <a:lstStyle/>
        <a:p>
          <a:r>
            <a:rPr lang="en-US" dirty="0" smtClean="0"/>
            <a:t>Independent Thing</a:t>
          </a:r>
          <a:endParaRPr lang="en-US" dirty="0"/>
        </a:p>
      </dgm:t>
    </dgm:pt>
    <dgm:pt modelId="{1EB0A9E1-B104-4584-9939-A38075377F14}" type="parTrans" cxnId="{8F3E6E5C-D67A-48F9-8C08-FADEB51197B6}">
      <dgm:prSet/>
      <dgm:spPr/>
      <dgm:t>
        <a:bodyPr/>
        <a:lstStyle/>
        <a:p>
          <a:endParaRPr lang="en-US"/>
        </a:p>
      </dgm:t>
    </dgm:pt>
    <dgm:pt modelId="{D39F44B0-4E61-4C12-B98A-5D76CA212E9A}" type="sibTrans" cxnId="{8F3E6E5C-D67A-48F9-8C08-FADEB51197B6}">
      <dgm:prSet/>
      <dgm:spPr/>
      <dgm:t>
        <a:bodyPr/>
        <a:lstStyle/>
        <a:p>
          <a:endParaRPr lang="en-US"/>
        </a:p>
      </dgm:t>
    </dgm:pt>
    <dgm:pt modelId="{15B09DB5-99AB-4BF7-B241-3C64B28AA0C8}">
      <dgm:prSet phldrT="[Text]"/>
      <dgm:spPr>
        <a:solidFill>
          <a:srgbClr val="FFC000">
            <a:alpha val="90000"/>
          </a:srgbClr>
        </a:solidFill>
      </dgm:spPr>
      <dgm:t>
        <a:bodyPr/>
        <a:lstStyle/>
        <a:p>
          <a:r>
            <a:rPr lang="en-US" dirty="0" smtClean="0"/>
            <a:t>Relative Thing</a:t>
          </a:r>
          <a:endParaRPr lang="en-US" dirty="0"/>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smtClean="0"/>
            <a:t>Mediating Thing (context)</a:t>
          </a:r>
          <a:endParaRPr lang="en-US" dirty="0"/>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E286932E-00E7-4029-9D3F-0B7DDF34D483}">
      <dgm:prSet phldrT="[Text]"/>
      <dgm:spPr>
        <a:solidFill>
          <a:srgbClr val="FFC000">
            <a:alpha val="90000"/>
          </a:srgbClr>
        </a:solidFill>
      </dgm:spPr>
      <dgm:t>
        <a:bodyPr/>
        <a:lstStyle/>
        <a:p>
          <a:r>
            <a:rPr lang="en-US" dirty="0" smtClean="0"/>
            <a:t>Person</a:t>
          </a:r>
          <a:endParaRPr lang="en-US" dirty="0"/>
        </a:p>
      </dgm:t>
    </dgm:pt>
    <dgm:pt modelId="{493A8E2A-CFEF-44E7-AB69-D5CB80467D1E}" type="parTrans" cxnId="{B319BAC5-1B2E-43AE-B2E7-7EE0B3A1D54B}">
      <dgm:prSet/>
      <dgm:spPr/>
      <dgm:t>
        <a:bodyPr/>
        <a:lstStyle/>
        <a:p>
          <a:endParaRPr lang="en-US"/>
        </a:p>
      </dgm:t>
    </dgm:pt>
    <dgm:pt modelId="{5BB69597-E790-4DB5-9A25-C079D539B603}" type="sibTrans" cxnId="{B319BAC5-1B2E-43AE-B2E7-7EE0B3A1D54B}">
      <dgm:prSet/>
      <dgm:spPr/>
      <dgm:t>
        <a:bodyPr/>
        <a:lstStyle/>
        <a:p>
          <a:endParaRPr lang="en-US"/>
        </a:p>
      </dgm:t>
    </dgm:pt>
    <dgm:pt modelId="{452935F1-9D69-4E90-A5D4-8956E2FC7796}">
      <dgm:prSet phldrT="[Text]"/>
      <dgm:spPr>
        <a:solidFill>
          <a:srgbClr val="FFC000">
            <a:alpha val="90000"/>
          </a:srgbClr>
        </a:solidFill>
      </dgm:spPr>
      <dgm:t>
        <a:bodyPr/>
        <a:lstStyle/>
        <a:p>
          <a:r>
            <a:rPr lang="en-US" dirty="0" smtClean="0"/>
            <a:t>Employee</a:t>
          </a:r>
          <a:endParaRPr lang="en-US" dirty="0"/>
        </a:p>
      </dgm:t>
    </dgm:pt>
    <dgm:pt modelId="{F1561609-ED82-472F-B2B7-6F09D0871B86}" type="parTrans" cxnId="{FA97BFE6-827F-4C44-A525-2A2AB989464A}">
      <dgm:prSet/>
      <dgm:spPr/>
      <dgm:t>
        <a:bodyPr/>
        <a:lstStyle/>
        <a:p>
          <a:endParaRPr lang="en-US"/>
        </a:p>
      </dgm:t>
    </dgm:pt>
    <dgm:pt modelId="{33195F6F-6921-43FE-AA4B-6A43929E2389}" type="sibTrans" cxnId="{FA97BFE6-827F-4C44-A525-2A2AB989464A}">
      <dgm:prSet/>
      <dgm:spPr/>
      <dgm:t>
        <a:bodyPr/>
        <a:lstStyle/>
        <a:p>
          <a:endParaRPr lang="en-US"/>
        </a:p>
      </dgm:t>
    </dgm:pt>
    <dgm:pt modelId="{678D488B-0350-40D8-9A00-4A574E84D710}">
      <dgm:prSet phldrT="[Text]"/>
      <dgm:spPr>
        <a:solidFill>
          <a:srgbClr val="FFC000">
            <a:alpha val="90000"/>
          </a:srgbClr>
        </a:solidFill>
      </dgm:spPr>
      <dgm:t>
        <a:bodyPr/>
        <a:lstStyle/>
        <a:p>
          <a:r>
            <a:rPr lang="en-US" dirty="0" smtClean="0"/>
            <a:t>Customer</a:t>
          </a:r>
          <a:endParaRPr lang="en-US" dirty="0"/>
        </a:p>
      </dgm:t>
    </dgm:pt>
    <dgm:pt modelId="{8E7B59E0-A21A-4A26-84FF-4F57A489E2BA}" type="parTrans" cxnId="{8A1DC6BD-1294-4A8B-9E11-3D974C3A747F}">
      <dgm:prSet/>
      <dgm:spPr/>
      <dgm:t>
        <a:bodyPr/>
        <a:lstStyle/>
        <a:p>
          <a:endParaRPr lang="en-US"/>
        </a:p>
      </dgm:t>
    </dgm:pt>
    <dgm:pt modelId="{ABD81837-5754-405A-87F5-0467EE293DAF}" type="sibTrans" cxnId="{8A1DC6BD-1294-4A8B-9E11-3D974C3A747F}">
      <dgm:prSet/>
      <dgm:spPr/>
      <dgm:t>
        <a:bodyPr/>
        <a:lstStyle/>
        <a:p>
          <a:endParaRPr lang="en-US"/>
        </a:p>
      </dgm:t>
    </dgm:pt>
    <dgm:pt modelId="{10A4601C-B407-4BFB-8C1D-E1ABC254B0F0}">
      <dgm:prSet phldrT="[Text]"/>
      <dgm:spPr>
        <a:solidFill>
          <a:srgbClr val="FFC000">
            <a:alpha val="90000"/>
          </a:srgbClr>
        </a:solidFill>
      </dgm:spPr>
      <dgm:t>
        <a:bodyPr/>
        <a:lstStyle/>
        <a:p>
          <a:r>
            <a:rPr lang="en-US" dirty="0" smtClean="0"/>
            <a:t>Pilot</a:t>
          </a:r>
          <a:endParaRPr lang="en-US" dirty="0"/>
        </a:p>
      </dgm:t>
    </dgm:pt>
    <dgm:pt modelId="{E442DE4F-B8B2-4355-9DB8-284CD2C13A17}" type="parTrans" cxnId="{3970E15C-13A5-48BA-84E5-396DE8A92A55}">
      <dgm:prSet/>
      <dgm:spPr/>
      <dgm:t>
        <a:bodyPr/>
        <a:lstStyle/>
        <a:p>
          <a:endParaRPr lang="en-US"/>
        </a:p>
      </dgm:t>
    </dgm:pt>
    <dgm:pt modelId="{D332CDE8-C3AA-4F9A-A87D-D39BD2714C6B}" type="sibTrans" cxnId="{3970E15C-13A5-48BA-84E5-396DE8A92A55}">
      <dgm:prSet/>
      <dgm:spPr/>
      <dgm:t>
        <a:bodyPr/>
        <a:lstStyle/>
        <a:p>
          <a:endParaRPr lang="en-US"/>
        </a:p>
      </dgm:t>
    </dgm:pt>
    <dgm:pt modelId="{E91B6F1B-A101-4E52-B28C-C80566E75880}">
      <dgm:prSet phldrT="[Text]"/>
      <dgm:spPr>
        <a:solidFill>
          <a:srgbClr val="FFC000">
            <a:alpha val="90000"/>
          </a:srgbClr>
        </a:solidFill>
      </dgm:spPr>
      <dgm:t>
        <a:bodyPr/>
        <a:lstStyle/>
        <a:p>
          <a:r>
            <a:rPr lang="en-US" dirty="0" smtClean="0"/>
            <a:t>Employment</a:t>
          </a:r>
          <a:endParaRPr lang="en-US" dirty="0"/>
        </a:p>
      </dgm:t>
    </dgm:pt>
    <dgm:pt modelId="{F97E2D66-D1C2-4857-80F8-69F450054555}" type="parTrans" cxnId="{02C3320B-B7AF-46FD-AF9B-2627BDE6DBA5}">
      <dgm:prSet/>
      <dgm:spPr/>
      <dgm:t>
        <a:bodyPr/>
        <a:lstStyle/>
        <a:p>
          <a:endParaRPr lang="en-US"/>
        </a:p>
      </dgm:t>
    </dgm:pt>
    <dgm:pt modelId="{E79711EC-B59D-4D7C-A970-1F365BA318DF}" type="sibTrans" cxnId="{02C3320B-B7AF-46FD-AF9B-2627BDE6DBA5}">
      <dgm:prSet/>
      <dgm:spPr/>
      <dgm:t>
        <a:bodyPr/>
        <a:lstStyle/>
        <a:p>
          <a:endParaRPr lang="en-US"/>
        </a:p>
      </dgm:t>
    </dgm:pt>
    <dgm:pt modelId="{BB23910A-79B3-49EB-B3D0-5D169641EB09}">
      <dgm:prSet phldrT="[Text]"/>
      <dgm:spPr>
        <a:solidFill>
          <a:srgbClr val="FFC000">
            <a:alpha val="90000"/>
          </a:srgbClr>
        </a:solidFill>
      </dgm:spPr>
      <dgm:t>
        <a:bodyPr/>
        <a:lstStyle/>
        <a:p>
          <a:r>
            <a:rPr lang="en-US" dirty="0" smtClean="0"/>
            <a:t>Sales</a:t>
          </a:r>
          <a:endParaRPr lang="en-US" dirty="0"/>
        </a:p>
      </dgm:t>
    </dgm:pt>
    <dgm:pt modelId="{858291E7-A264-458D-902E-CA860909CC58}" type="parTrans" cxnId="{82EA9AC4-11DF-4885-AE78-FB0208E1F7CE}">
      <dgm:prSet/>
      <dgm:spPr/>
      <dgm:t>
        <a:bodyPr/>
        <a:lstStyle/>
        <a:p>
          <a:endParaRPr lang="en-US"/>
        </a:p>
      </dgm:t>
    </dgm:pt>
    <dgm:pt modelId="{6ACFCB9E-45A1-49B4-9B6C-F9605E340414}" type="sibTrans" cxnId="{82EA9AC4-11DF-4885-AE78-FB0208E1F7CE}">
      <dgm:prSet/>
      <dgm:spPr/>
      <dgm:t>
        <a:bodyPr/>
        <a:lstStyle/>
        <a:p>
          <a:endParaRPr lang="en-US"/>
        </a:p>
      </dgm:t>
    </dgm:pt>
    <dgm:pt modelId="{FEDB4E64-5F2C-462A-B9A9-5C8271ACB295}">
      <dgm:prSet phldrT="[Text]"/>
      <dgm:spPr>
        <a:solidFill>
          <a:srgbClr val="FFC000">
            <a:alpha val="90000"/>
          </a:srgbClr>
        </a:solidFill>
      </dgm:spPr>
      <dgm:t>
        <a:bodyPr/>
        <a:lstStyle/>
        <a:p>
          <a:r>
            <a:rPr lang="en-US" dirty="0" smtClean="0"/>
            <a:t>Aviation</a:t>
          </a:r>
          <a:endParaRPr lang="en-US" dirty="0"/>
        </a:p>
      </dgm:t>
    </dgm:pt>
    <dgm:pt modelId="{DB1AD7C7-1A2A-4934-804D-4D7013254900}" type="parTrans" cxnId="{9CFA002E-299B-428B-802F-3D051E85989E}">
      <dgm:prSet/>
      <dgm:spPr/>
      <dgm:t>
        <a:bodyPr/>
        <a:lstStyle/>
        <a:p>
          <a:endParaRPr lang="en-US"/>
        </a:p>
      </dgm:t>
    </dgm:pt>
    <dgm:pt modelId="{0E87BAE2-B43D-4B9B-BE84-BB69A49B7668}" type="sibTrans" cxnId="{9CFA002E-299B-428B-802F-3D051E85989E}">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t>
        <a:bodyPr/>
        <a:lstStyle/>
        <a:p>
          <a:endParaRPr lang="en-US"/>
        </a:p>
      </dgm:t>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t>
        <a:bodyPr/>
        <a:lstStyle/>
        <a:p>
          <a:endParaRPr lang="en-US"/>
        </a:p>
      </dgm:t>
    </dgm:pt>
    <dgm:pt modelId="{22BC967F-3AB5-494E-BBDA-01E9B2CCEBBE}" type="pres">
      <dgm:prSet presAssocID="{F10BC23F-A4D8-4C97-AFF5-75E20AFFBB6E}" presName="hierChild2" presStyleCnt="0"/>
      <dgm:spPr/>
    </dgm:pt>
    <dgm:pt modelId="{54552971-00F0-4747-B90E-B34F07A6B514}" type="pres">
      <dgm:prSet presAssocID="{1EB0A9E1-B104-4584-9939-A38075377F14}" presName="Name10" presStyleLbl="parChTrans1D2" presStyleIdx="0" presStyleCnt="3"/>
      <dgm:spPr/>
      <dgm:t>
        <a:bodyPr/>
        <a:lstStyle/>
        <a:p>
          <a:endParaRPr lang="en-US"/>
        </a:p>
      </dgm:t>
    </dgm:pt>
    <dgm:pt modelId="{F4F6DC00-0967-47AF-8BEF-C381C8CC0240}" type="pres">
      <dgm:prSet presAssocID="{670C641F-50FD-4F39-9340-56B8571F51AF}" presName="hierRoot2" presStyleCnt="0"/>
      <dgm:spPr/>
    </dgm:pt>
    <dgm:pt modelId="{D6DB521F-1D69-418F-8297-49E967EECBE4}" type="pres">
      <dgm:prSet presAssocID="{670C641F-50FD-4F39-9340-56B8571F51AF}" presName="composite2" presStyleCnt="0"/>
      <dgm:spPr/>
    </dgm:pt>
    <dgm:pt modelId="{372F9824-F7CA-4C73-93A3-1CDE09E23BDA}" type="pres">
      <dgm:prSet presAssocID="{670C641F-50FD-4F39-9340-56B8571F51AF}" presName="background2" presStyleLbl="node2" presStyleIdx="0" presStyleCnt="3"/>
      <dgm:spPr/>
    </dgm:pt>
    <dgm:pt modelId="{98AA11D2-C4AE-45C2-97B5-7CD0B7DEE22D}" type="pres">
      <dgm:prSet presAssocID="{670C641F-50FD-4F39-9340-56B8571F51AF}" presName="text2" presStyleLbl="fgAcc2" presStyleIdx="0" presStyleCnt="3" custLinFactNeighborX="8778">
        <dgm:presLayoutVars>
          <dgm:chPref val="3"/>
        </dgm:presLayoutVars>
      </dgm:prSet>
      <dgm:spPr/>
      <dgm:t>
        <a:bodyPr/>
        <a:lstStyle/>
        <a:p>
          <a:endParaRPr lang="en-US"/>
        </a:p>
      </dgm:t>
    </dgm:pt>
    <dgm:pt modelId="{6E447739-62F8-40FD-805C-0566653A303E}" type="pres">
      <dgm:prSet presAssocID="{670C641F-50FD-4F39-9340-56B8571F51AF}" presName="hierChild3" presStyleCnt="0"/>
      <dgm:spPr/>
    </dgm:pt>
    <dgm:pt modelId="{2E71253B-7344-489A-BC99-2FC17041BC4A}" type="pres">
      <dgm:prSet presAssocID="{493A8E2A-CFEF-44E7-AB69-D5CB80467D1E}" presName="Name17" presStyleLbl="parChTrans1D3" presStyleIdx="0" presStyleCnt="7"/>
      <dgm:spPr/>
      <dgm:t>
        <a:bodyPr/>
        <a:lstStyle/>
        <a:p>
          <a:endParaRPr lang="en-US"/>
        </a:p>
      </dgm:t>
    </dgm:pt>
    <dgm:pt modelId="{D1B015DC-F068-4C32-BDBB-77E84F6684E5}" type="pres">
      <dgm:prSet presAssocID="{E286932E-00E7-4029-9D3F-0B7DDF34D483}" presName="hierRoot3" presStyleCnt="0"/>
      <dgm:spPr/>
    </dgm:pt>
    <dgm:pt modelId="{D8995DCE-95F4-4D18-8A25-D4561B97DCC6}" type="pres">
      <dgm:prSet presAssocID="{E286932E-00E7-4029-9D3F-0B7DDF34D483}" presName="composite3" presStyleCnt="0"/>
      <dgm:spPr/>
    </dgm:pt>
    <dgm:pt modelId="{A574415C-3B5E-4244-884C-76C589795628}" type="pres">
      <dgm:prSet presAssocID="{E286932E-00E7-4029-9D3F-0B7DDF34D483}" presName="background3" presStyleLbl="node3" presStyleIdx="0" presStyleCnt="7"/>
      <dgm:spPr/>
    </dgm:pt>
    <dgm:pt modelId="{977DA6CA-A357-4E01-94BB-0C01DECA9AC3}" type="pres">
      <dgm:prSet presAssocID="{E286932E-00E7-4029-9D3F-0B7DDF34D483}" presName="text3" presStyleLbl="fgAcc3" presStyleIdx="0" presStyleCnt="7">
        <dgm:presLayoutVars>
          <dgm:chPref val="3"/>
        </dgm:presLayoutVars>
      </dgm:prSet>
      <dgm:spPr/>
      <dgm:t>
        <a:bodyPr/>
        <a:lstStyle/>
        <a:p>
          <a:endParaRPr lang="en-US"/>
        </a:p>
      </dgm:t>
    </dgm:pt>
    <dgm:pt modelId="{3E16C55E-3E53-4BB1-A01C-2680F3D568C3}" type="pres">
      <dgm:prSet presAssocID="{E286932E-00E7-4029-9D3F-0B7DDF34D483}" presName="hierChild4" presStyleCnt="0"/>
      <dgm:spPr/>
    </dgm:pt>
    <dgm:pt modelId="{153009DF-4DB5-4E44-A88B-7D5FB59A5969}" type="pres">
      <dgm:prSet presAssocID="{511CEEDD-8A03-41FF-985A-58F97D783AA7}" presName="Name10" presStyleLbl="parChTrans1D2" presStyleIdx="1" presStyleCnt="3"/>
      <dgm:spPr/>
      <dgm:t>
        <a:bodyPr/>
        <a:lstStyle/>
        <a:p>
          <a:endParaRPr lang="en-US"/>
        </a:p>
      </dgm:t>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1" presStyleCnt="3"/>
      <dgm:spPr/>
      <dgm:t>
        <a:bodyPr/>
        <a:lstStyle/>
        <a:p>
          <a:endParaRPr lang="en-US"/>
        </a:p>
      </dgm:t>
    </dgm:pt>
    <dgm:pt modelId="{1C574C71-37B7-4BB8-94FD-22D9121FB9EB}" type="pres">
      <dgm:prSet presAssocID="{15B09DB5-99AB-4BF7-B241-3C64B28AA0C8}" presName="text2" presStyleLbl="fgAcc2" presStyleIdx="1" presStyleCnt="3" custLinFactNeighborX="-7407">
        <dgm:presLayoutVars>
          <dgm:chPref val="3"/>
        </dgm:presLayoutVars>
      </dgm:prSet>
      <dgm:spPr/>
      <dgm:t>
        <a:bodyPr/>
        <a:lstStyle/>
        <a:p>
          <a:endParaRPr lang="en-US"/>
        </a:p>
      </dgm:t>
    </dgm:pt>
    <dgm:pt modelId="{99518A87-2FF4-407C-83F1-C03E3DC7F711}" type="pres">
      <dgm:prSet presAssocID="{15B09DB5-99AB-4BF7-B241-3C64B28AA0C8}" presName="hierChild3" presStyleCnt="0"/>
      <dgm:spPr/>
    </dgm:pt>
    <dgm:pt modelId="{1306AB55-9E86-4B5D-BEB1-EA224AB2857F}" type="pres">
      <dgm:prSet presAssocID="{F1561609-ED82-472F-B2B7-6F09D0871B86}" presName="Name17" presStyleLbl="parChTrans1D3" presStyleIdx="1" presStyleCnt="7"/>
      <dgm:spPr/>
      <dgm:t>
        <a:bodyPr/>
        <a:lstStyle/>
        <a:p>
          <a:endParaRPr lang="en-US"/>
        </a:p>
      </dgm:t>
    </dgm:pt>
    <dgm:pt modelId="{1200E106-3DC0-4755-A6E4-3C0121127F17}" type="pres">
      <dgm:prSet presAssocID="{452935F1-9D69-4E90-A5D4-8956E2FC7796}" presName="hierRoot3" presStyleCnt="0"/>
      <dgm:spPr/>
    </dgm:pt>
    <dgm:pt modelId="{BD525909-368B-4ED4-9024-6052B644D48F}" type="pres">
      <dgm:prSet presAssocID="{452935F1-9D69-4E90-A5D4-8956E2FC7796}" presName="composite3" presStyleCnt="0"/>
      <dgm:spPr/>
    </dgm:pt>
    <dgm:pt modelId="{5F4A9457-C680-48DB-80A0-61A608F5AD82}" type="pres">
      <dgm:prSet presAssocID="{452935F1-9D69-4E90-A5D4-8956E2FC7796}" presName="background3" presStyleLbl="node3" presStyleIdx="1" presStyleCnt="7"/>
      <dgm:spPr/>
    </dgm:pt>
    <dgm:pt modelId="{2B5C1F27-235F-4D3D-8CC7-9DCFA7E0DFBE}" type="pres">
      <dgm:prSet presAssocID="{452935F1-9D69-4E90-A5D4-8956E2FC7796}" presName="text3" presStyleLbl="fgAcc3" presStyleIdx="1" presStyleCnt="7">
        <dgm:presLayoutVars>
          <dgm:chPref val="3"/>
        </dgm:presLayoutVars>
      </dgm:prSet>
      <dgm:spPr/>
      <dgm:t>
        <a:bodyPr/>
        <a:lstStyle/>
        <a:p>
          <a:endParaRPr lang="en-US"/>
        </a:p>
      </dgm:t>
    </dgm:pt>
    <dgm:pt modelId="{186C3711-D79B-4580-A592-EC65781472AB}" type="pres">
      <dgm:prSet presAssocID="{452935F1-9D69-4E90-A5D4-8956E2FC7796}" presName="hierChild4" presStyleCnt="0"/>
      <dgm:spPr/>
    </dgm:pt>
    <dgm:pt modelId="{66B659EE-A721-48F7-9F68-4606F9D5A5BA}" type="pres">
      <dgm:prSet presAssocID="{8E7B59E0-A21A-4A26-84FF-4F57A489E2BA}" presName="Name17" presStyleLbl="parChTrans1D3" presStyleIdx="2" presStyleCnt="7"/>
      <dgm:spPr/>
      <dgm:t>
        <a:bodyPr/>
        <a:lstStyle/>
        <a:p>
          <a:endParaRPr lang="en-US"/>
        </a:p>
      </dgm:t>
    </dgm:pt>
    <dgm:pt modelId="{26A786CC-A86D-4AB4-97D7-E0D0106A2492}" type="pres">
      <dgm:prSet presAssocID="{678D488B-0350-40D8-9A00-4A574E84D710}" presName="hierRoot3" presStyleCnt="0"/>
      <dgm:spPr/>
    </dgm:pt>
    <dgm:pt modelId="{84AFBBD2-3502-4FB6-A616-1FC841B0EE7E}" type="pres">
      <dgm:prSet presAssocID="{678D488B-0350-40D8-9A00-4A574E84D710}" presName="composite3" presStyleCnt="0"/>
      <dgm:spPr/>
    </dgm:pt>
    <dgm:pt modelId="{FF5173DD-C5A5-4C9A-8BA8-F614FD2A4CBC}" type="pres">
      <dgm:prSet presAssocID="{678D488B-0350-40D8-9A00-4A574E84D710}" presName="background3" presStyleLbl="node3" presStyleIdx="2" presStyleCnt="7"/>
      <dgm:spPr/>
    </dgm:pt>
    <dgm:pt modelId="{5CBD2128-5154-4B64-80F7-8BC205F43CBF}" type="pres">
      <dgm:prSet presAssocID="{678D488B-0350-40D8-9A00-4A574E84D710}" presName="text3" presStyleLbl="fgAcc3" presStyleIdx="2" presStyleCnt="7">
        <dgm:presLayoutVars>
          <dgm:chPref val="3"/>
        </dgm:presLayoutVars>
      </dgm:prSet>
      <dgm:spPr/>
      <dgm:t>
        <a:bodyPr/>
        <a:lstStyle/>
        <a:p>
          <a:endParaRPr lang="en-US"/>
        </a:p>
      </dgm:t>
    </dgm:pt>
    <dgm:pt modelId="{9C8A3CF7-5255-499D-8773-8A9C98B86C27}" type="pres">
      <dgm:prSet presAssocID="{678D488B-0350-40D8-9A00-4A574E84D710}" presName="hierChild4" presStyleCnt="0"/>
      <dgm:spPr/>
    </dgm:pt>
    <dgm:pt modelId="{59B5B3CD-7C1D-427A-8606-474C3B286977}" type="pres">
      <dgm:prSet presAssocID="{E442DE4F-B8B2-4355-9DB8-284CD2C13A17}" presName="Name17" presStyleLbl="parChTrans1D3" presStyleIdx="3" presStyleCnt="7"/>
      <dgm:spPr/>
      <dgm:t>
        <a:bodyPr/>
        <a:lstStyle/>
        <a:p>
          <a:endParaRPr lang="en-US"/>
        </a:p>
      </dgm:t>
    </dgm:pt>
    <dgm:pt modelId="{C0D914C5-A9A9-4C19-BDCE-121623498D39}" type="pres">
      <dgm:prSet presAssocID="{10A4601C-B407-4BFB-8C1D-E1ABC254B0F0}" presName="hierRoot3" presStyleCnt="0"/>
      <dgm:spPr/>
    </dgm:pt>
    <dgm:pt modelId="{970CED2A-50BB-46E5-A2E6-B7AA1FB6A352}" type="pres">
      <dgm:prSet presAssocID="{10A4601C-B407-4BFB-8C1D-E1ABC254B0F0}" presName="composite3" presStyleCnt="0"/>
      <dgm:spPr/>
    </dgm:pt>
    <dgm:pt modelId="{24714D24-9526-4E10-9BF5-398B99854F0E}" type="pres">
      <dgm:prSet presAssocID="{10A4601C-B407-4BFB-8C1D-E1ABC254B0F0}" presName="background3" presStyleLbl="node3" presStyleIdx="3" presStyleCnt="7"/>
      <dgm:spPr/>
    </dgm:pt>
    <dgm:pt modelId="{297BFF4A-C4B3-4F22-8037-58344BB37DEB}" type="pres">
      <dgm:prSet presAssocID="{10A4601C-B407-4BFB-8C1D-E1ABC254B0F0}" presName="text3" presStyleLbl="fgAcc3" presStyleIdx="3" presStyleCnt="7">
        <dgm:presLayoutVars>
          <dgm:chPref val="3"/>
        </dgm:presLayoutVars>
      </dgm:prSet>
      <dgm:spPr/>
      <dgm:t>
        <a:bodyPr/>
        <a:lstStyle/>
        <a:p>
          <a:endParaRPr lang="en-US"/>
        </a:p>
      </dgm:t>
    </dgm:pt>
    <dgm:pt modelId="{0CDC9D62-3511-40BC-B48C-C35F45791C6E}" type="pres">
      <dgm:prSet presAssocID="{10A4601C-B407-4BFB-8C1D-E1ABC254B0F0}" presName="hierChild4" presStyleCnt="0"/>
      <dgm:spPr/>
    </dgm:pt>
    <dgm:pt modelId="{5790F34D-90F4-413E-92C1-008C4AFB1C8E}" type="pres">
      <dgm:prSet presAssocID="{EC084C5B-C32C-415C-97E4-A06940AC7893}" presName="Name10" presStyleLbl="parChTrans1D2" presStyleIdx="2" presStyleCnt="3"/>
      <dgm:spPr/>
      <dgm:t>
        <a:bodyPr/>
        <a:lstStyle/>
        <a:p>
          <a:endParaRPr lang="en-US"/>
        </a:p>
      </dgm:t>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2" presStyleCnt="3"/>
      <dgm:spPr/>
    </dgm:pt>
    <dgm:pt modelId="{82F51091-20AE-4EC3-B4C1-0F4E11736A9E}" type="pres">
      <dgm:prSet presAssocID="{712F47B5-BE93-4907-A429-C66A06951102}" presName="text2" presStyleLbl="fgAcc2" presStyleIdx="2" presStyleCnt="3" custLinFactNeighborX="11447">
        <dgm:presLayoutVars>
          <dgm:chPref val="3"/>
        </dgm:presLayoutVars>
      </dgm:prSet>
      <dgm:spPr/>
      <dgm:t>
        <a:bodyPr/>
        <a:lstStyle/>
        <a:p>
          <a:endParaRPr lang="en-US"/>
        </a:p>
      </dgm:t>
    </dgm:pt>
    <dgm:pt modelId="{A06A5CAC-2158-40B4-9A1D-0E12781E857B}" type="pres">
      <dgm:prSet presAssocID="{712F47B5-BE93-4907-A429-C66A06951102}" presName="hierChild3" presStyleCnt="0"/>
      <dgm:spPr/>
    </dgm:pt>
    <dgm:pt modelId="{A820B42F-893C-4F20-934D-8A2E0B0EAC70}" type="pres">
      <dgm:prSet presAssocID="{F97E2D66-D1C2-4857-80F8-69F450054555}" presName="Name17" presStyleLbl="parChTrans1D3" presStyleIdx="4" presStyleCnt="7"/>
      <dgm:spPr/>
      <dgm:t>
        <a:bodyPr/>
        <a:lstStyle/>
        <a:p>
          <a:endParaRPr lang="en-US"/>
        </a:p>
      </dgm:t>
    </dgm:pt>
    <dgm:pt modelId="{7ED8DF73-AB29-43BA-8328-8E4A31FDCBC1}" type="pres">
      <dgm:prSet presAssocID="{E91B6F1B-A101-4E52-B28C-C80566E75880}" presName="hierRoot3" presStyleCnt="0"/>
      <dgm:spPr/>
    </dgm:pt>
    <dgm:pt modelId="{25828F65-8281-4CD0-A697-E27A97719A50}" type="pres">
      <dgm:prSet presAssocID="{E91B6F1B-A101-4E52-B28C-C80566E75880}" presName="composite3" presStyleCnt="0"/>
      <dgm:spPr/>
    </dgm:pt>
    <dgm:pt modelId="{BC80B754-947C-4DEF-8FC9-D4339418869D}" type="pres">
      <dgm:prSet presAssocID="{E91B6F1B-A101-4E52-B28C-C80566E75880}" presName="background3" presStyleLbl="node3" presStyleIdx="4" presStyleCnt="7"/>
      <dgm:spPr/>
    </dgm:pt>
    <dgm:pt modelId="{5346C151-852D-41CA-81BB-B069201A4A7E}" type="pres">
      <dgm:prSet presAssocID="{E91B6F1B-A101-4E52-B28C-C80566E75880}" presName="text3" presStyleLbl="fgAcc3" presStyleIdx="4" presStyleCnt="7">
        <dgm:presLayoutVars>
          <dgm:chPref val="3"/>
        </dgm:presLayoutVars>
      </dgm:prSet>
      <dgm:spPr/>
      <dgm:t>
        <a:bodyPr/>
        <a:lstStyle/>
        <a:p>
          <a:endParaRPr lang="en-US"/>
        </a:p>
      </dgm:t>
    </dgm:pt>
    <dgm:pt modelId="{103F6FB5-36E3-4DBD-8F83-E669010A29CC}" type="pres">
      <dgm:prSet presAssocID="{E91B6F1B-A101-4E52-B28C-C80566E75880}" presName="hierChild4" presStyleCnt="0"/>
      <dgm:spPr/>
    </dgm:pt>
    <dgm:pt modelId="{AAFA42C3-AC22-434E-A009-B4D5E2AC6A32}" type="pres">
      <dgm:prSet presAssocID="{858291E7-A264-458D-902E-CA860909CC58}" presName="Name17" presStyleLbl="parChTrans1D3" presStyleIdx="5" presStyleCnt="7"/>
      <dgm:spPr/>
      <dgm:t>
        <a:bodyPr/>
        <a:lstStyle/>
        <a:p>
          <a:endParaRPr lang="en-US"/>
        </a:p>
      </dgm:t>
    </dgm:pt>
    <dgm:pt modelId="{EAF66C20-CA94-48BC-8F7D-8DD6E939EA5C}" type="pres">
      <dgm:prSet presAssocID="{BB23910A-79B3-49EB-B3D0-5D169641EB09}" presName="hierRoot3" presStyleCnt="0"/>
      <dgm:spPr/>
    </dgm:pt>
    <dgm:pt modelId="{31A25277-2B28-4B7F-804A-8A84A7E9D168}" type="pres">
      <dgm:prSet presAssocID="{BB23910A-79B3-49EB-B3D0-5D169641EB09}" presName="composite3" presStyleCnt="0"/>
      <dgm:spPr/>
    </dgm:pt>
    <dgm:pt modelId="{A0905EF1-F2EC-442A-8464-31601F8A525A}" type="pres">
      <dgm:prSet presAssocID="{BB23910A-79B3-49EB-B3D0-5D169641EB09}" presName="background3" presStyleLbl="node3" presStyleIdx="5" presStyleCnt="7"/>
      <dgm:spPr/>
    </dgm:pt>
    <dgm:pt modelId="{A489317E-9379-4814-B69E-145773BA47CF}" type="pres">
      <dgm:prSet presAssocID="{BB23910A-79B3-49EB-B3D0-5D169641EB09}" presName="text3" presStyleLbl="fgAcc3" presStyleIdx="5" presStyleCnt="7">
        <dgm:presLayoutVars>
          <dgm:chPref val="3"/>
        </dgm:presLayoutVars>
      </dgm:prSet>
      <dgm:spPr/>
      <dgm:t>
        <a:bodyPr/>
        <a:lstStyle/>
        <a:p>
          <a:endParaRPr lang="en-US"/>
        </a:p>
      </dgm:t>
    </dgm:pt>
    <dgm:pt modelId="{9B6F50A2-F960-4CA8-82E7-D65DEA931A13}" type="pres">
      <dgm:prSet presAssocID="{BB23910A-79B3-49EB-B3D0-5D169641EB09}" presName="hierChild4" presStyleCnt="0"/>
      <dgm:spPr/>
    </dgm:pt>
    <dgm:pt modelId="{D64E5817-808F-44E8-BB7D-47D1398D3599}" type="pres">
      <dgm:prSet presAssocID="{DB1AD7C7-1A2A-4934-804D-4D7013254900}" presName="Name17" presStyleLbl="parChTrans1D3" presStyleIdx="6" presStyleCnt="7"/>
      <dgm:spPr/>
      <dgm:t>
        <a:bodyPr/>
        <a:lstStyle/>
        <a:p>
          <a:endParaRPr lang="en-US"/>
        </a:p>
      </dgm:t>
    </dgm:pt>
    <dgm:pt modelId="{7505BFC1-BEE3-41A6-9221-10DFC9861B7A}" type="pres">
      <dgm:prSet presAssocID="{FEDB4E64-5F2C-462A-B9A9-5C8271ACB295}" presName="hierRoot3" presStyleCnt="0"/>
      <dgm:spPr/>
    </dgm:pt>
    <dgm:pt modelId="{08A55EC8-A4D2-4DBE-A0A9-EF11CCAF6389}" type="pres">
      <dgm:prSet presAssocID="{FEDB4E64-5F2C-462A-B9A9-5C8271ACB295}" presName="composite3" presStyleCnt="0"/>
      <dgm:spPr/>
    </dgm:pt>
    <dgm:pt modelId="{CDC6DD8D-06A4-4D8A-A557-6813D73B1700}" type="pres">
      <dgm:prSet presAssocID="{FEDB4E64-5F2C-462A-B9A9-5C8271ACB295}" presName="background3" presStyleLbl="node3" presStyleIdx="6" presStyleCnt="7"/>
      <dgm:spPr/>
    </dgm:pt>
    <dgm:pt modelId="{503639B4-7D7A-459E-8BEE-2ED9DFE47443}" type="pres">
      <dgm:prSet presAssocID="{FEDB4E64-5F2C-462A-B9A9-5C8271ACB295}" presName="text3" presStyleLbl="fgAcc3" presStyleIdx="6" presStyleCnt="7">
        <dgm:presLayoutVars>
          <dgm:chPref val="3"/>
        </dgm:presLayoutVars>
      </dgm:prSet>
      <dgm:spPr/>
      <dgm:t>
        <a:bodyPr/>
        <a:lstStyle/>
        <a:p>
          <a:endParaRPr lang="en-US"/>
        </a:p>
      </dgm:t>
    </dgm:pt>
    <dgm:pt modelId="{02D0A4FA-14F8-42B8-8A47-7D2DA7BE0F49}" type="pres">
      <dgm:prSet presAssocID="{FEDB4E64-5F2C-462A-B9A9-5C8271ACB295}" presName="hierChild4" presStyleCnt="0"/>
      <dgm:spPr/>
    </dgm:pt>
  </dgm:ptLst>
  <dgm:cxnLst>
    <dgm:cxn modelId="{62164E1D-5A82-4B15-8A33-B92B6807AAB2}" type="presOf" srcId="{E91B6F1B-A101-4E52-B28C-C80566E75880}" destId="{5346C151-852D-41CA-81BB-B069201A4A7E}" srcOrd="0" destOrd="0" presId="urn:microsoft.com/office/officeart/2005/8/layout/hierarchy1"/>
    <dgm:cxn modelId="{FA97BFE6-827F-4C44-A525-2A2AB989464A}" srcId="{15B09DB5-99AB-4BF7-B241-3C64B28AA0C8}" destId="{452935F1-9D69-4E90-A5D4-8956E2FC7796}" srcOrd="0" destOrd="0" parTransId="{F1561609-ED82-472F-B2B7-6F09D0871B86}" sibTransId="{33195F6F-6921-43FE-AA4B-6A43929E2389}"/>
    <dgm:cxn modelId="{2B0FAC47-4198-4C11-8098-0DF4A8293519}" type="presOf" srcId="{511CEEDD-8A03-41FF-985A-58F97D783AA7}" destId="{153009DF-4DB5-4E44-A88B-7D5FB59A5969}" srcOrd="0" destOrd="0" presId="urn:microsoft.com/office/officeart/2005/8/layout/hierarchy1"/>
    <dgm:cxn modelId="{39CE73AA-2104-4122-81A9-6C7D951B9148}" type="presOf" srcId="{493A8E2A-CFEF-44E7-AB69-D5CB80467D1E}" destId="{2E71253B-7344-489A-BC99-2FC17041BC4A}" srcOrd="0" destOrd="0" presId="urn:microsoft.com/office/officeart/2005/8/layout/hierarchy1"/>
    <dgm:cxn modelId="{ECD17EE8-7F50-425B-8BC4-F36178B80D38}" type="presOf" srcId="{EC084C5B-C32C-415C-97E4-A06940AC7893}" destId="{5790F34D-90F4-413E-92C1-008C4AFB1C8E}" srcOrd="0" destOrd="0" presId="urn:microsoft.com/office/officeart/2005/8/layout/hierarchy1"/>
    <dgm:cxn modelId="{BB6DDF58-B15F-43A0-BB40-907B4C334998}" type="presOf" srcId="{F10BC23F-A4D8-4C97-AFF5-75E20AFFBB6E}" destId="{246B0693-B89D-4D23-88AF-942DA68A0616}" srcOrd="0" destOrd="0" presId="urn:microsoft.com/office/officeart/2005/8/layout/hierarchy1"/>
    <dgm:cxn modelId="{BE3D76A0-E48A-4FE4-BC55-BC160718FA25}" type="presOf" srcId="{F97E2D66-D1C2-4857-80F8-69F450054555}" destId="{A820B42F-893C-4F20-934D-8A2E0B0EAC70}" srcOrd="0" destOrd="0" presId="urn:microsoft.com/office/officeart/2005/8/layout/hierarchy1"/>
    <dgm:cxn modelId="{02C3320B-B7AF-46FD-AF9B-2627BDE6DBA5}" srcId="{712F47B5-BE93-4907-A429-C66A06951102}" destId="{E91B6F1B-A101-4E52-B28C-C80566E75880}" srcOrd="0" destOrd="0" parTransId="{F97E2D66-D1C2-4857-80F8-69F450054555}" sibTransId="{E79711EC-B59D-4D7C-A970-1F365BA318DF}"/>
    <dgm:cxn modelId="{55B43D1E-925A-4A61-A2E2-1355244A9D08}" type="presOf" srcId="{15B09DB5-99AB-4BF7-B241-3C64B28AA0C8}" destId="{1C574C71-37B7-4BB8-94FD-22D9121FB9EB}" srcOrd="0" destOrd="0" presId="urn:microsoft.com/office/officeart/2005/8/layout/hierarchy1"/>
    <dgm:cxn modelId="{8A1DC6BD-1294-4A8B-9E11-3D974C3A747F}" srcId="{15B09DB5-99AB-4BF7-B241-3C64B28AA0C8}" destId="{678D488B-0350-40D8-9A00-4A574E84D710}" srcOrd="1" destOrd="0" parTransId="{8E7B59E0-A21A-4A26-84FF-4F57A489E2BA}" sibTransId="{ABD81837-5754-405A-87F5-0467EE293DAF}"/>
    <dgm:cxn modelId="{342EBB2F-6998-4A13-BBF7-239DDEDDE8A9}" type="presOf" srcId="{858291E7-A264-458D-902E-CA860909CC58}" destId="{AAFA42C3-AC22-434E-A009-B4D5E2AC6A32}" srcOrd="0" destOrd="0" presId="urn:microsoft.com/office/officeart/2005/8/layout/hierarchy1"/>
    <dgm:cxn modelId="{7B73F9EA-B73D-401E-87A2-2445B08951EC}" srcId="{F10BC23F-A4D8-4C97-AFF5-75E20AFFBB6E}" destId="{15B09DB5-99AB-4BF7-B241-3C64B28AA0C8}" srcOrd="1" destOrd="0" parTransId="{511CEEDD-8A03-41FF-985A-58F97D783AA7}" sibTransId="{82AD9F80-078E-48A5-A632-34B1A22755E0}"/>
    <dgm:cxn modelId="{82EA9AC4-11DF-4885-AE78-FB0208E1F7CE}" srcId="{712F47B5-BE93-4907-A429-C66A06951102}" destId="{BB23910A-79B3-49EB-B3D0-5D169641EB09}" srcOrd="1" destOrd="0" parTransId="{858291E7-A264-458D-902E-CA860909CC58}" sibTransId="{6ACFCB9E-45A1-49B4-9B6C-F9605E340414}"/>
    <dgm:cxn modelId="{1C94466D-588D-421D-BA29-3B27BFFD4F3E}" type="presOf" srcId="{BB23910A-79B3-49EB-B3D0-5D169641EB09}" destId="{A489317E-9379-4814-B69E-145773BA47CF}" srcOrd="0" destOrd="0" presId="urn:microsoft.com/office/officeart/2005/8/layout/hierarchy1"/>
    <dgm:cxn modelId="{705B200D-9FDB-438A-926C-A635C0058CCB}" type="presOf" srcId="{E442DE4F-B8B2-4355-9DB8-284CD2C13A17}" destId="{59B5B3CD-7C1D-427A-8606-474C3B286977}" srcOrd="0" destOrd="0" presId="urn:microsoft.com/office/officeart/2005/8/layout/hierarchy1"/>
    <dgm:cxn modelId="{9EB74FBE-20D1-4E37-B9BF-9AB08DC68343}" type="presOf" srcId="{1EB0A9E1-B104-4584-9939-A38075377F14}" destId="{54552971-00F0-4747-B90E-B34F07A6B514}" srcOrd="0" destOrd="0" presId="urn:microsoft.com/office/officeart/2005/8/layout/hierarchy1"/>
    <dgm:cxn modelId="{DA87858A-B9E8-4147-BE99-8000F15F3C1F}" type="presOf" srcId="{E286932E-00E7-4029-9D3F-0B7DDF34D483}" destId="{977DA6CA-A357-4E01-94BB-0C01DECA9AC3}" srcOrd="0" destOrd="0" presId="urn:microsoft.com/office/officeart/2005/8/layout/hierarchy1"/>
    <dgm:cxn modelId="{9C9B58BC-D8B9-48B1-85BB-E415519F80E3}" type="presOf" srcId="{678D488B-0350-40D8-9A00-4A574E84D710}" destId="{5CBD2128-5154-4B64-80F7-8BC205F43CBF}" srcOrd="0" destOrd="0" presId="urn:microsoft.com/office/officeart/2005/8/layout/hierarchy1"/>
    <dgm:cxn modelId="{9CFA002E-299B-428B-802F-3D051E85989E}" srcId="{712F47B5-BE93-4907-A429-C66A06951102}" destId="{FEDB4E64-5F2C-462A-B9A9-5C8271ACB295}" srcOrd="2" destOrd="0" parTransId="{DB1AD7C7-1A2A-4934-804D-4D7013254900}" sibTransId="{0E87BAE2-B43D-4B9B-BE84-BB69A49B7668}"/>
    <dgm:cxn modelId="{1445205F-3E1B-4451-8EB5-807F4A205ED8}" type="presOf" srcId="{10A4601C-B407-4BFB-8C1D-E1ABC254B0F0}" destId="{297BFF4A-C4B3-4F22-8037-58344BB37DEB}" srcOrd="0" destOrd="0" presId="urn:microsoft.com/office/officeart/2005/8/layout/hierarchy1"/>
    <dgm:cxn modelId="{E922D630-42F7-44D7-8E82-130D5C112347}" type="presOf" srcId="{F1561609-ED82-472F-B2B7-6F09D0871B86}" destId="{1306AB55-9E86-4B5D-BEB1-EA224AB2857F}" srcOrd="0" destOrd="0" presId="urn:microsoft.com/office/officeart/2005/8/layout/hierarchy1"/>
    <dgm:cxn modelId="{2C899214-8D9A-4A4E-B445-7E592D5A761D}" srcId="{F10BC23F-A4D8-4C97-AFF5-75E20AFFBB6E}" destId="{712F47B5-BE93-4907-A429-C66A06951102}" srcOrd="2" destOrd="0" parTransId="{EC084C5B-C32C-415C-97E4-A06940AC7893}" sibTransId="{439D0B6C-E0DB-4C88-8711-3F48E7CB06A9}"/>
    <dgm:cxn modelId="{77DD9DA2-BE3D-4B67-AC75-978E4DA19E2D}" type="presOf" srcId="{8E7B59E0-A21A-4A26-84FF-4F57A489E2BA}" destId="{66B659EE-A721-48F7-9F68-4606F9D5A5BA}" srcOrd="0" destOrd="0" presId="urn:microsoft.com/office/officeart/2005/8/layout/hierarchy1"/>
    <dgm:cxn modelId="{63C4FB85-9C35-4B9D-A3BE-22FC93C8A775}" type="presOf" srcId="{712F47B5-BE93-4907-A429-C66A06951102}" destId="{82F51091-20AE-4EC3-B4C1-0F4E11736A9E}" srcOrd="0" destOrd="0" presId="urn:microsoft.com/office/officeart/2005/8/layout/hierarchy1"/>
    <dgm:cxn modelId="{C31246F2-784B-4E08-8098-30A7A3E17C92}" type="presOf" srcId="{670C641F-50FD-4F39-9340-56B8571F51AF}" destId="{98AA11D2-C4AE-45C2-97B5-7CD0B7DEE22D}" srcOrd="0" destOrd="0" presId="urn:microsoft.com/office/officeart/2005/8/layout/hierarchy1"/>
    <dgm:cxn modelId="{52E88808-326E-4034-A31A-E9EE65E60ADB}" type="presOf" srcId="{DB1AD7C7-1A2A-4934-804D-4D7013254900}" destId="{D64E5817-808F-44E8-BB7D-47D1398D3599}" srcOrd="0" destOrd="0" presId="urn:microsoft.com/office/officeart/2005/8/layout/hierarchy1"/>
    <dgm:cxn modelId="{8F3E6E5C-D67A-48F9-8C08-FADEB51197B6}" srcId="{F10BC23F-A4D8-4C97-AFF5-75E20AFFBB6E}" destId="{670C641F-50FD-4F39-9340-56B8571F51AF}" srcOrd="0" destOrd="0" parTransId="{1EB0A9E1-B104-4584-9939-A38075377F14}" sibTransId="{D39F44B0-4E61-4C12-B98A-5D76CA212E9A}"/>
    <dgm:cxn modelId="{38BAF21C-0F83-485A-AACE-D3097AD7D9E7}" srcId="{E83F6F70-825E-4EEF-88D0-7104648B8F19}" destId="{F10BC23F-A4D8-4C97-AFF5-75E20AFFBB6E}" srcOrd="0" destOrd="0" parTransId="{6D9B8CFD-73A2-4E20-B1AC-B60E8C481474}" sibTransId="{1E0211F5-5EA0-4761-9F1A-24AFBD74357F}"/>
    <dgm:cxn modelId="{3970E15C-13A5-48BA-84E5-396DE8A92A55}" srcId="{15B09DB5-99AB-4BF7-B241-3C64B28AA0C8}" destId="{10A4601C-B407-4BFB-8C1D-E1ABC254B0F0}" srcOrd="2" destOrd="0" parTransId="{E442DE4F-B8B2-4355-9DB8-284CD2C13A17}" sibTransId="{D332CDE8-C3AA-4F9A-A87D-D39BD2714C6B}"/>
    <dgm:cxn modelId="{4AF4D97B-0318-47D7-9C61-758EF107C099}" type="presOf" srcId="{FEDB4E64-5F2C-462A-B9A9-5C8271ACB295}" destId="{503639B4-7D7A-459E-8BEE-2ED9DFE47443}" srcOrd="0" destOrd="0" presId="urn:microsoft.com/office/officeart/2005/8/layout/hierarchy1"/>
    <dgm:cxn modelId="{CF6EE5C2-2A60-43B4-8858-1C9C4C083481}" type="presOf" srcId="{E83F6F70-825E-4EEF-88D0-7104648B8F19}" destId="{4ECA65F2-A0FF-484A-830F-ECACDEBB9A78}" srcOrd="0" destOrd="0" presId="urn:microsoft.com/office/officeart/2005/8/layout/hierarchy1"/>
    <dgm:cxn modelId="{B319BAC5-1B2E-43AE-B2E7-7EE0B3A1D54B}" srcId="{670C641F-50FD-4F39-9340-56B8571F51AF}" destId="{E286932E-00E7-4029-9D3F-0B7DDF34D483}" srcOrd="0" destOrd="0" parTransId="{493A8E2A-CFEF-44E7-AB69-D5CB80467D1E}" sibTransId="{5BB69597-E790-4DB5-9A25-C079D539B603}"/>
    <dgm:cxn modelId="{A6A8EAAA-E129-4E8C-A05C-2BFFE4EA86CB}" type="presOf" srcId="{452935F1-9D69-4E90-A5D4-8956E2FC7796}" destId="{2B5C1F27-235F-4D3D-8CC7-9DCFA7E0DFBE}" srcOrd="0" destOrd="0" presId="urn:microsoft.com/office/officeart/2005/8/layout/hierarchy1"/>
    <dgm:cxn modelId="{D0E78A37-CB28-43CD-84A8-0C8B8BA184EB}" type="presParOf" srcId="{4ECA65F2-A0FF-484A-830F-ECACDEBB9A78}" destId="{C0D1D638-E841-482C-BFAC-20C3785583FA}" srcOrd="0" destOrd="0" presId="urn:microsoft.com/office/officeart/2005/8/layout/hierarchy1"/>
    <dgm:cxn modelId="{D0F6DF96-ACAC-4EF7-ABBE-70C3D414A7AC}" type="presParOf" srcId="{C0D1D638-E841-482C-BFAC-20C3785583FA}" destId="{7F6FDDB5-C192-4BD8-945D-8007900D0568}" srcOrd="0" destOrd="0" presId="urn:microsoft.com/office/officeart/2005/8/layout/hierarchy1"/>
    <dgm:cxn modelId="{CB5EF913-05A6-4442-9592-C2879673512D}" type="presParOf" srcId="{7F6FDDB5-C192-4BD8-945D-8007900D0568}" destId="{367A69E7-EFE0-4506-9F66-571760393C04}" srcOrd="0" destOrd="0" presId="urn:microsoft.com/office/officeart/2005/8/layout/hierarchy1"/>
    <dgm:cxn modelId="{4E2EBAE0-3BC7-42A1-92B8-F552723781A1}" type="presParOf" srcId="{7F6FDDB5-C192-4BD8-945D-8007900D0568}" destId="{246B0693-B89D-4D23-88AF-942DA68A0616}" srcOrd="1" destOrd="0" presId="urn:microsoft.com/office/officeart/2005/8/layout/hierarchy1"/>
    <dgm:cxn modelId="{415E2CA8-E0DD-443F-9FD6-9D48FCA0ACFA}" type="presParOf" srcId="{C0D1D638-E841-482C-BFAC-20C3785583FA}" destId="{22BC967F-3AB5-494E-BBDA-01E9B2CCEBBE}" srcOrd="1" destOrd="0" presId="urn:microsoft.com/office/officeart/2005/8/layout/hierarchy1"/>
    <dgm:cxn modelId="{8C459C5D-E928-46CB-952A-E87E85A61363}" type="presParOf" srcId="{22BC967F-3AB5-494E-BBDA-01E9B2CCEBBE}" destId="{54552971-00F0-4747-B90E-B34F07A6B514}" srcOrd="0" destOrd="0" presId="urn:microsoft.com/office/officeart/2005/8/layout/hierarchy1"/>
    <dgm:cxn modelId="{3908F9C6-3055-4686-A045-37CD941BBB54}" type="presParOf" srcId="{22BC967F-3AB5-494E-BBDA-01E9B2CCEBBE}" destId="{F4F6DC00-0967-47AF-8BEF-C381C8CC0240}" srcOrd="1" destOrd="0" presId="urn:microsoft.com/office/officeart/2005/8/layout/hierarchy1"/>
    <dgm:cxn modelId="{628A9D58-730A-4A04-869A-DD5C194EC683}" type="presParOf" srcId="{F4F6DC00-0967-47AF-8BEF-C381C8CC0240}" destId="{D6DB521F-1D69-418F-8297-49E967EECBE4}" srcOrd="0" destOrd="0" presId="urn:microsoft.com/office/officeart/2005/8/layout/hierarchy1"/>
    <dgm:cxn modelId="{67B0A447-A29A-4747-86F0-9F78413FB9B0}" type="presParOf" srcId="{D6DB521F-1D69-418F-8297-49E967EECBE4}" destId="{372F9824-F7CA-4C73-93A3-1CDE09E23BDA}" srcOrd="0" destOrd="0" presId="urn:microsoft.com/office/officeart/2005/8/layout/hierarchy1"/>
    <dgm:cxn modelId="{8C9D6E39-AFAC-4F05-989B-6FAA516F0464}" type="presParOf" srcId="{D6DB521F-1D69-418F-8297-49E967EECBE4}" destId="{98AA11D2-C4AE-45C2-97B5-7CD0B7DEE22D}" srcOrd="1" destOrd="0" presId="urn:microsoft.com/office/officeart/2005/8/layout/hierarchy1"/>
    <dgm:cxn modelId="{2104437F-077C-45C9-8CC7-E20EF3206848}" type="presParOf" srcId="{F4F6DC00-0967-47AF-8BEF-C381C8CC0240}" destId="{6E447739-62F8-40FD-805C-0566653A303E}" srcOrd="1" destOrd="0" presId="urn:microsoft.com/office/officeart/2005/8/layout/hierarchy1"/>
    <dgm:cxn modelId="{67ABABBF-AA2B-417D-9FCF-766F17B57548}" type="presParOf" srcId="{6E447739-62F8-40FD-805C-0566653A303E}" destId="{2E71253B-7344-489A-BC99-2FC17041BC4A}" srcOrd="0" destOrd="0" presId="urn:microsoft.com/office/officeart/2005/8/layout/hierarchy1"/>
    <dgm:cxn modelId="{2C6BD701-4B89-48C2-B3AB-EFDA041AB47B}" type="presParOf" srcId="{6E447739-62F8-40FD-805C-0566653A303E}" destId="{D1B015DC-F068-4C32-BDBB-77E84F6684E5}" srcOrd="1" destOrd="0" presId="urn:microsoft.com/office/officeart/2005/8/layout/hierarchy1"/>
    <dgm:cxn modelId="{DF516C19-851B-45A2-A81B-534F042CEFFB}" type="presParOf" srcId="{D1B015DC-F068-4C32-BDBB-77E84F6684E5}" destId="{D8995DCE-95F4-4D18-8A25-D4561B97DCC6}" srcOrd="0" destOrd="0" presId="urn:microsoft.com/office/officeart/2005/8/layout/hierarchy1"/>
    <dgm:cxn modelId="{8AB75D96-6736-4F6E-89A4-557B3D32BF25}" type="presParOf" srcId="{D8995DCE-95F4-4D18-8A25-D4561B97DCC6}" destId="{A574415C-3B5E-4244-884C-76C589795628}" srcOrd="0" destOrd="0" presId="urn:microsoft.com/office/officeart/2005/8/layout/hierarchy1"/>
    <dgm:cxn modelId="{1E14D90A-DAE7-43A0-B7B7-C6E34AFA7A66}" type="presParOf" srcId="{D8995DCE-95F4-4D18-8A25-D4561B97DCC6}" destId="{977DA6CA-A357-4E01-94BB-0C01DECA9AC3}" srcOrd="1" destOrd="0" presId="urn:microsoft.com/office/officeart/2005/8/layout/hierarchy1"/>
    <dgm:cxn modelId="{A7F723F5-0A99-48F3-A23D-370161D8AA1F}" type="presParOf" srcId="{D1B015DC-F068-4C32-BDBB-77E84F6684E5}" destId="{3E16C55E-3E53-4BB1-A01C-2680F3D568C3}" srcOrd="1" destOrd="0" presId="urn:microsoft.com/office/officeart/2005/8/layout/hierarchy1"/>
    <dgm:cxn modelId="{CCC442F6-C5A4-4F31-BD94-DB2E58E92875}" type="presParOf" srcId="{22BC967F-3AB5-494E-BBDA-01E9B2CCEBBE}" destId="{153009DF-4DB5-4E44-A88B-7D5FB59A5969}" srcOrd="2" destOrd="0" presId="urn:microsoft.com/office/officeart/2005/8/layout/hierarchy1"/>
    <dgm:cxn modelId="{55723A37-BD0F-4644-8F86-209F53736E43}" type="presParOf" srcId="{22BC967F-3AB5-494E-BBDA-01E9B2CCEBBE}" destId="{6A2C8C8F-FA10-430B-AD80-75505F3B5F5E}" srcOrd="3" destOrd="0" presId="urn:microsoft.com/office/officeart/2005/8/layout/hierarchy1"/>
    <dgm:cxn modelId="{530A078F-1FB2-4099-AF02-5EE034BCE82C}" type="presParOf" srcId="{6A2C8C8F-FA10-430B-AD80-75505F3B5F5E}" destId="{6DF3BD66-1D85-4E00-B96A-9C3ECD5EF682}" srcOrd="0" destOrd="0" presId="urn:microsoft.com/office/officeart/2005/8/layout/hierarchy1"/>
    <dgm:cxn modelId="{5F53CC89-EA09-4D7F-9594-4606F345160F}" type="presParOf" srcId="{6DF3BD66-1D85-4E00-B96A-9C3ECD5EF682}" destId="{A636F543-02BC-4D79-BEE4-174F87AD8872}" srcOrd="0" destOrd="0" presId="urn:microsoft.com/office/officeart/2005/8/layout/hierarchy1"/>
    <dgm:cxn modelId="{F9C6D690-F357-45F8-8F07-A13086EEA6A1}" type="presParOf" srcId="{6DF3BD66-1D85-4E00-B96A-9C3ECD5EF682}" destId="{1C574C71-37B7-4BB8-94FD-22D9121FB9EB}" srcOrd="1" destOrd="0" presId="urn:microsoft.com/office/officeart/2005/8/layout/hierarchy1"/>
    <dgm:cxn modelId="{67C53D93-D8EB-462C-985A-1CC745B73CC0}" type="presParOf" srcId="{6A2C8C8F-FA10-430B-AD80-75505F3B5F5E}" destId="{99518A87-2FF4-407C-83F1-C03E3DC7F711}" srcOrd="1" destOrd="0" presId="urn:microsoft.com/office/officeart/2005/8/layout/hierarchy1"/>
    <dgm:cxn modelId="{04FF97C8-FCB8-4940-85BD-AA3DAB6D08E3}" type="presParOf" srcId="{99518A87-2FF4-407C-83F1-C03E3DC7F711}" destId="{1306AB55-9E86-4B5D-BEB1-EA224AB2857F}" srcOrd="0" destOrd="0" presId="urn:microsoft.com/office/officeart/2005/8/layout/hierarchy1"/>
    <dgm:cxn modelId="{381EB438-B006-4DD0-89FC-B2489B15AC8A}" type="presParOf" srcId="{99518A87-2FF4-407C-83F1-C03E3DC7F711}" destId="{1200E106-3DC0-4755-A6E4-3C0121127F17}" srcOrd="1" destOrd="0" presId="urn:microsoft.com/office/officeart/2005/8/layout/hierarchy1"/>
    <dgm:cxn modelId="{183521E9-8ED4-426E-9478-0CBC03101D60}" type="presParOf" srcId="{1200E106-3DC0-4755-A6E4-3C0121127F17}" destId="{BD525909-368B-4ED4-9024-6052B644D48F}" srcOrd="0" destOrd="0" presId="urn:microsoft.com/office/officeart/2005/8/layout/hierarchy1"/>
    <dgm:cxn modelId="{3286450C-2F44-4195-8F3B-DAAE1D697313}" type="presParOf" srcId="{BD525909-368B-4ED4-9024-6052B644D48F}" destId="{5F4A9457-C680-48DB-80A0-61A608F5AD82}" srcOrd="0" destOrd="0" presId="urn:microsoft.com/office/officeart/2005/8/layout/hierarchy1"/>
    <dgm:cxn modelId="{4FD5416F-2CC0-4F95-AD40-C508D7CED276}" type="presParOf" srcId="{BD525909-368B-4ED4-9024-6052B644D48F}" destId="{2B5C1F27-235F-4D3D-8CC7-9DCFA7E0DFBE}" srcOrd="1" destOrd="0" presId="urn:microsoft.com/office/officeart/2005/8/layout/hierarchy1"/>
    <dgm:cxn modelId="{D978D051-1371-4C5E-86D1-574402ADEDB2}" type="presParOf" srcId="{1200E106-3DC0-4755-A6E4-3C0121127F17}" destId="{186C3711-D79B-4580-A592-EC65781472AB}" srcOrd="1" destOrd="0" presId="urn:microsoft.com/office/officeart/2005/8/layout/hierarchy1"/>
    <dgm:cxn modelId="{8C113326-9FB8-4F71-9668-A3A38F65006C}" type="presParOf" srcId="{99518A87-2FF4-407C-83F1-C03E3DC7F711}" destId="{66B659EE-A721-48F7-9F68-4606F9D5A5BA}" srcOrd="2" destOrd="0" presId="urn:microsoft.com/office/officeart/2005/8/layout/hierarchy1"/>
    <dgm:cxn modelId="{58B30535-58D6-459E-871F-4998329A0347}" type="presParOf" srcId="{99518A87-2FF4-407C-83F1-C03E3DC7F711}" destId="{26A786CC-A86D-4AB4-97D7-E0D0106A2492}" srcOrd="3" destOrd="0" presId="urn:microsoft.com/office/officeart/2005/8/layout/hierarchy1"/>
    <dgm:cxn modelId="{61A196C8-2003-4A13-B6F5-366D0BFE8084}" type="presParOf" srcId="{26A786CC-A86D-4AB4-97D7-E0D0106A2492}" destId="{84AFBBD2-3502-4FB6-A616-1FC841B0EE7E}" srcOrd="0" destOrd="0" presId="urn:microsoft.com/office/officeart/2005/8/layout/hierarchy1"/>
    <dgm:cxn modelId="{C7C40A87-7D66-40FB-B305-A46E67501164}" type="presParOf" srcId="{84AFBBD2-3502-4FB6-A616-1FC841B0EE7E}" destId="{FF5173DD-C5A5-4C9A-8BA8-F614FD2A4CBC}" srcOrd="0" destOrd="0" presId="urn:microsoft.com/office/officeart/2005/8/layout/hierarchy1"/>
    <dgm:cxn modelId="{2AFCFD21-122F-4968-A5A7-B4E322324F83}" type="presParOf" srcId="{84AFBBD2-3502-4FB6-A616-1FC841B0EE7E}" destId="{5CBD2128-5154-4B64-80F7-8BC205F43CBF}" srcOrd="1" destOrd="0" presId="urn:microsoft.com/office/officeart/2005/8/layout/hierarchy1"/>
    <dgm:cxn modelId="{A820DBC2-0807-412D-98F9-A1A7B5BBA49F}" type="presParOf" srcId="{26A786CC-A86D-4AB4-97D7-E0D0106A2492}" destId="{9C8A3CF7-5255-499D-8773-8A9C98B86C27}" srcOrd="1" destOrd="0" presId="urn:microsoft.com/office/officeart/2005/8/layout/hierarchy1"/>
    <dgm:cxn modelId="{41BD1089-886B-44D2-B6BD-9A8963A9E1ED}" type="presParOf" srcId="{99518A87-2FF4-407C-83F1-C03E3DC7F711}" destId="{59B5B3CD-7C1D-427A-8606-474C3B286977}" srcOrd="4" destOrd="0" presId="urn:microsoft.com/office/officeart/2005/8/layout/hierarchy1"/>
    <dgm:cxn modelId="{BCFDA711-C897-4971-8E15-1C7373414EB3}" type="presParOf" srcId="{99518A87-2FF4-407C-83F1-C03E3DC7F711}" destId="{C0D914C5-A9A9-4C19-BDCE-121623498D39}" srcOrd="5" destOrd="0" presId="urn:microsoft.com/office/officeart/2005/8/layout/hierarchy1"/>
    <dgm:cxn modelId="{C418CA59-CD80-4851-ABC9-590015687C54}" type="presParOf" srcId="{C0D914C5-A9A9-4C19-BDCE-121623498D39}" destId="{970CED2A-50BB-46E5-A2E6-B7AA1FB6A352}" srcOrd="0" destOrd="0" presId="urn:microsoft.com/office/officeart/2005/8/layout/hierarchy1"/>
    <dgm:cxn modelId="{2939AE3F-5AAE-4043-8EB6-BB058A1BB86A}" type="presParOf" srcId="{970CED2A-50BB-46E5-A2E6-B7AA1FB6A352}" destId="{24714D24-9526-4E10-9BF5-398B99854F0E}" srcOrd="0" destOrd="0" presId="urn:microsoft.com/office/officeart/2005/8/layout/hierarchy1"/>
    <dgm:cxn modelId="{FAA9A2C5-D94F-40B9-9CF2-204E3AC67947}" type="presParOf" srcId="{970CED2A-50BB-46E5-A2E6-B7AA1FB6A352}" destId="{297BFF4A-C4B3-4F22-8037-58344BB37DEB}" srcOrd="1" destOrd="0" presId="urn:microsoft.com/office/officeart/2005/8/layout/hierarchy1"/>
    <dgm:cxn modelId="{CEF4AB53-C0EA-4F80-9A2A-F6EB2BBE42F9}" type="presParOf" srcId="{C0D914C5-A9A9-4C19-BDCE-121623498D39}" destId="{0CDC9D62-3511-40BC-B48C-C35F45791C6E}" srcOrd="1" destOrd="0" presId="urn:microsoft.com/office/officeart/2005/8/layout/hierarchy1"/>
    <dgm:cxn modelId="{5EBDE58D-8E0A-4826-983F-1069494323E4}" type="presParOf" srcId="{22BC967F-3AB5-494E-BBDA-01E9B2CCEBBE}" destId="{5790F34D-90F4-413E-92C1-008C4AFB1C8E}" srcOrd="4" destOrd="0" presId="urn:microsoft.com/office/officeart/2005/8/layout/hierarchy1"/>
    <dgm:cxn modelId="{EE121E92-7D2D-491E-B0ED-4F216D9AE57B}" type="presParOf" srcId="{22BC967F-3AB5-494E-BBDA-01E9B2CCEBBE}" destId="{C36823AC-B62D-4511-A837-53EF6EFE94D2}" srcOrd="5" destOrd="0" presId="urn:microsoft.com/office/officeart/2005/8/layout/hierarchy1"/>
    <dgm:cxn modelId="{B1F19EDC-74B0-4989-AEE8-1A7BB4EB1E04}" type="presParOf" srcId="{C36823AC-B62D-4511-A837-53EF6EFE94D2}" destId="{E40FAC3B-7D2C-4B48-915D-77C0D2A94FE6}" srcOrd="0" destOrd="0" presId="urn:microsoft.com/office/officeart/2005/8/layout/hierarchy1"/>
    <dgm:cxn modelId="{E5EF30DD-3BB1-4ECC-94AB-B557F6D05B18}" type="presParOf" srcId="{E40FAC3B-7D2C-4B48-915D-77C0D2A94FE6}" destId="{7075A6CD-F5D1-4367-8D63-D018EE5A871B}" srcOrd="0" destOrd="0" presId="urn:microsoft.com/office/officeart/2005/8/layout/hierarchy1"/>
    <dgm:cxn modelId="{B3851A98-1173-4A48-9096-887C3C9D3867}" type="presParOf" srcId="{E40FAC3B-7D2C-4B48-915D-77C0D2A94FE6}" destId="{82F51091-20AE-4EC3-B4C1-0F4E11736A9E}" srcOrd="1" destOrd="0" presId="urn:microsoft.com/office/officeart/2005/8/layout/hierarchy1"/>
    <dgm:cxn modelId="{0E04FB51-60D0-44D3-8C4C-E2558846CA54}" type="presParOf" srcId="{C36823AC-B62D-4511-A837-53EF6EFE94D2}" destId="{A06A5CAC-2158-40B4-9A1D-0E12781E857B}" srcOrd="1" destOrd="0" presId="urn:microsoft.com/office/officeart/2005/8/layout/hierarchy1"/>
    <dgm:cxn modelId="{9EC3EB3D-8750-4EE7-A420-9B3133221EB4}" type="presParOf" srcId="{A06A5CAC-2158-40B4-9A1D-0E12781E857B}" destId="{A820B42F-893C-4F20-934D-8A2E0B0EAC70}" srcOrd="0" destOrd="0" presId="urn:microsoft.com/office/officeart/2005/8/layout/hierarchy1"/>
    <dgm:cxn modelId="{72627CFD-3213-402B-A310-975DD2EA9ECA}" type="presParOf" srcId="{A06A5CAC-2158-40B4-9A1D-0E12781E857B}" destId="{7ED8DF73-AB29-43BA-8328-8E4A31FDCBC1}" srcOrd="1" destOrd="0" presId="urn:microsoft.com/office/officeart/2005/8/layout/hierarchy1"/>
    <dgm:cxn modelId="{1E50EFDA-27EB-4495-9AF3-AE3CA6CC5D46}" type="presParOf" srcId="{7ED8DF73-AB29-43BA-8328-8E4A31FDCBC1}" destId="{25828F65-8281-4CD0-A697-E27A97719A50}" srcOrd="0" destOrd="0" presId="urn:microsoft.com/office/officeart/2005/8/layout/hierarchy1"/>
    <dgm:cxn modelId="{A84E159F-60DC-4C9E-8825-66BF28708B31}" type="presParOf" srcId="{25828F65-8281-4CD0-A697-E27A97719A50}" destId="{BC80B754-947C-4DEF-8FC9-D4339418869D}" srcOrd="0" destOrd="0" presId="urn:microsoft.com/office/officeart/2005/8/layout/hierarchy1"/>
    <dgm:cxn modelId="{FF45403B-3519-40CD-B2C7-873E017CFDCE}" type="presParOf" srcId="{25828F65-8281-4CD0-A697-E27A97719A50}" destId="{5346C151-852D-41CA-81BB-B069201A4A7E}" srcOrd="1" destOrd="0" presId="urn:microsoft.com/office/officeart/2005/8/layout/hierarchy1"/>
    <dgm:cxn modelId="{A49EE5A3-DD08-43DE-9BAA-5E7B4A4BA952}" type="presParOf" srcId="{7ED8DF73-AB29-43BA-8328-8E4A31FDCBC1}" destId="{103F6FB5-36E3-4DBD-8F83-E669010A29CC}" srcOrd="1" destOrd="0" presId="urn:microsoft.com/office/officeart/2005/8/layout/hierarchy1"/>
    <dgm:cxn modelId="{32079FE8-6F72-442A-9BBD-2818878D178B}" type="presParOf" srcId="{A06A5CAC-2158-40B4-9A1D-0E12781E857B}" destId="{AAFA42C3-AC22-434E-A009-B4D5E2AC6A32}" srcOrd="2" destOrd="0" presId="urn:microsoft.com/office/officeart/2005/8/layout/hierarchy1"/>
    <dgm:cxn modelId="{540EF68C-B1E5-471C-B2DB-9E1B9693022A}" type="presParOf" srcId="{A06A5CAC-2158-40B4-9A1D-0E12781E857B}" destId="{EAF66C20-CA94-48BC-8F7D-8DD6E939EA5C}" srcOrd="3" destOrd="0" presId="urn:microsoft.com/office/officeart/2005/8/layout/hierarchy1"/>
    <dgm:cxn modelId="{BB9F8A80-4575-4913-943A-11E1206E572F}" type="presParOf" srcId="{EAF66C20-CA94-48BC-8F7D-8DD6E939EA5C}" destId="{31A25277-2B28-4B7F-804A-8A84A7E9D168}" srcOrd="0" destOrd="0" presId="urn:microsoft.com/office/officeart/2005/8/layout/hierarchy1"/>
    <dgm:cxn modelId="{0BAF83E5-A748-44A7-91BA-50AC1510204C}" type="presParOf" srcId="{31A25277-2B28-4B7F-804A-8A84A7E9D168}" destId="{A0905EF1-F2EC-442A-8464-31601F8A525A}" srcOrd="0" destOrd="0" presId="urn:microsoft.com/office/officeart/2005/8/layout/hierarchy1"/>
    <dgm:cxn modelId="{BFD1190D-F37B-4A82-8165-00679F25EB3E}" type="presParOf" srcId="{31A25277-2B28-4B7F-804A-8A84A7E9D168}" destId="{A489317E-9379-4814-B69E-145773BA47CF}" srcOrd="1" destOrd="0" presId="urn:microsoft.com/office/officeart/2005/8/layout/hierarchy1"/>
    <dgm:cxn modelId="{F4BA6FA9-25EB-414E-A838-274E58384EB6}" type="presParOf" srcId="{EAF66C20-CA94-48BC-8F7D-8DD6E939EA5C}" destId="{9B6F50A2-F960-4CA8-82E7-D65DEA931A13}" srcOrd="1" destOrd="0" presId="urn:microsoft.com/office/officeart/2005/8/layout/hierarchy1"/>
    <dgm:cxn modelId="{69A72F63-635E-4C26-AB6F-BB00BF17E79C}" type="presParOf" srcId="{A06A5CAC-2158-40B4-9A1D-0E12781E857B}" destId="{D64E5817-808F-44E8-BB7D-47D1398D3599}" srcOrd="4" destOrd="0" presId="urn:microsoft.com/office/officeart/2005/8/layout/hierarchy1"/>
    <dgm:cxn modelId="{1E358D57-3D20-4B63-B585-BA4C9D60316F}" type="presParOf" srcId="{A06A5CAC-2158-40B4-9A1D-0E12781E857B}" destId="{7505BFC1-BEE3-41A6-9221-10DFC9861B7A}" srcOrd="5" destOrd="0" presId="urn:microsoft.com/office/officeart/2005/8/layout/hierarchy1"/>
    <dgm:cxn modelId="{C04DEB93-A270-4B06-90E0-C34A15D1B91F}" type="presParOf" srcId="{7505BFC1-BEE3-41A6-9221-10DFC9861B7A}" destId="{08A55EC8-A4D2-4DBE-A0A9-EF11CCAF6389}" srcOrd="0" destOrd="0" presId="urn:microsoft.com/office/officeart/2005/8/layout/hierarchy1"/>
    <dgm:cxn modelId="{1DB1FEF7-31B7-47D3-B94F-099E9F9AB5B5}" type="presParOf" srcId="{08A55EC8-A4D2-4DBE-A0A9-EF11CCAF6389}" destId="{CDC6DD8D-06A4-4D8A-A557-6813D73B1700}" srcOrd="0" destOrd="0" presId="urn:microsoft.com/office/officeart/2005/8/layout/hierarchy1"/>
    <dgm:cxn modelId="{CCCB044A-056C-4373-8A07-0EEFBCFC103A}" type="presParOf" srcId="{08A55EC8-A4D2-4DBE-A0A9-EF11CCAF6389}" destId="{503639B4-7D7A-459E-8BEE-2ED9DFE47443}" srcOrd="1" destOrd="0" presId="urn:microsoft.com/office/officeart/2005/8/layout/hierarchy1"/>
    <dgm:cxn modelId="{1DEFDC86-DB75-4F8E-BD6D-6D01320B016D}" type="presParOf" srcId="{7505BFC1-BEE3-41A6-9221-10DFC9861B7A}" destId="{02D0A4FA-14F8-42B8-8A47-7D2DA7BE0F4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1600" dirty="0" smtClean="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670C641F-50FD-4F39-9340-56B8571F51AF}">
      <dgm:prSet phldrT="[Text]"/>
      <dgm:spPr>
        <a:solidFill>
          <a:srgbClr val="FFC000">
            <a:alpha val="90000"/>
          </a:srgbClr>
        </a:solidFill>
      </dgm:spPr>
      <dgm:t>
        <a:bodyPr/>
        <a:lstStyle/>
        <a:p>
          <a:r>
            <a:rPr lang="en-US" dirty="0" smtClean="0"/>
            <a:t>Independent Thing</a:t>
          </a:r>
          <a:endParaRPr lang="en-US" dirty="0"/>
        </a:p>
      </dgm:t>
    </dgm:pt>
    <dgm:pt modelId="{1EB0A9E1-B104-4584-9939-A38075377F14}" type="parTrans" cxnId="{8F3E6E5C-D67A-48F9-8C08-FADEB51197B6}">
      <dgm:prSet/>
      <dgm:spPr/>
      <dgm:t>
        <a:bodyPr/>
        <a:lstStyle/>
        <a:p>
          <a:endParaRPr lang="en-US"/>
        </a:p>
      </dgm:t>
    </dgm:pt>
    <dgm:pt modelId="{D39F44B0-4E61-4C12-B98A-5D76CA212E9A}" type="sibTrans" cxnId="{8F3E6E5C-D67A-48F9-8C08-FADEB51197B6}">
      <dgm:prSet/>
      <dgm:spPr/>
      <dgm:t>
        <a:bodyPr/>
        <a:lstStyle/>
        <a:p>
          <a:endParaRPr lang="en-US"/>
        </a:p>
      </dgm:t>
    </dgm:pt>
    <dgm:pt modelId="{15B09DB5-99AB-4BF7-B241-3C64B28AA0C8}">
      <dgm:prSet phldrT="[Text]"/>
      <dgm:spPr>
        <a:solidFill>
          <a:srgbClr val="FFC000">
            <a:alpha val="90000"/>
          </a:srgbClr>
        </a:solidFill>
      </dgm:spPr>
      <dgm:t>
        <a:bodyPr/>
        <a:lstStyle/>
        <a:p>
          <a:r>
            <a:rPr lang="en-US" dirty="0" smtClean="0"/>
            <a:t>Relative Thing</a:t>
          </a:r>
          <a:endParaRPr lang="en-US" dirty="0"/>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smtClean="0"/>
            <a:t>Mediating Thing (context)</a:t>
          </a:r>
          <a:endParaRPr lang="en-US" dirty="0"/>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E286932E-00E7-4029-9D3F-0B7DDF34D483}">
      <dgm:prSet phldrT="[Text]"/>
      <dgm:spPr>
        <a:solidFill>
          <a:srgbClr val="FFC000">
            <a:alpha val="90000"/>
          </a:srgbClr>
        </a:solidFill>
      </dgm:spPr>
      <dgm:t>
        <a:bodyPr/>
        <a:lstStyle/>
        <a:p>
          <a:r>
            <a:rPr lang="en-US" dirty="0" smtClean="0"/>
            <a:t>Person</a:t>
          </a:r>
          <a:endParaRPr lang="en-US" dirty="0"/>
        </a:p>
      </dgm:t>
    </dgm:pt>
    <dgm:pt modelId="{493A8E2A-CFEF-44E7-AB69-D5CB80467D1E}" type="parTrans" cxnId="{B319BAC5-1B2E-43AE-B2E7-7EE0B3A1D54B}">
      <dgm:prSet/>
      <dgm:spPr/>
      <dgm:t>
        <a:bodyPr/>
        <a:lstStyle/>
        <a:p>
          <a:endParaRPr lang="en-US"/>
        </a:p>
      </dgm:t>
    </dgm:pt>
    <dgm:pt modelId="{5BB69597-E790-4DB5-9A25-C079D539B603}" type="sibTrans" cxnId="{B319BAC5-1B2E-43AE-B2E7-7EE0B3A1D54B}">
      <dgm:prSet/>
      <dgm:spPr/>
      <dgm:t>
        <a:bodyPr/>
        <a:lstStyle/>
        <a:p>
          <a:endParaRPr lang="en-US"/>
        </a:p>
      </dgm:t>
    </dgm:pt>
    <dgm:pt modelId="{452935F1-9D69-4E90-A5D4-8956E2FC7796}">
      <dgm:prSet phldrT="[Text]"/>
      <dgm:spPr>
        <a:solidFill>
          <a:srgbClr val="FFC000">
            <a:alpha val="90000"/>
          </a:srgbClr>
        </a:solidFill>
      </dgm:spPr>
      <dgm:t>
        <a:bodyPr/>
        <a:lstStyle/>
        <a:p>
          <a:r>
            <a:rPr lang="en-US" dirty="0" smtClean="0"/>
            <a:t>Employee</a:t>
          </a:r>
          <a:endParaRPr lang="en-US" dirty="0"/>
        </a:p>
      </dgm:t>
    </dgm:pt>
    <dgm:pt modelId="{F1561609-ED82-472F-B2B7-6F09D0871B86}" type="parTrans" cxnId="{FA97BFE6-827F-4C44-A525-2A2AB989464A}">
      <dgm:prSet/>
      <dgm:spPr/>
      <dgm:t>
        <a:bodyPr/>
        <a:lstStyle/>
        <a:p>
          <a:endParaRPr lang="en-US"/>
        </a:p>
      </dgm:t>
    </dgm:pt>
    <dgm:pt modelId="{33195F6F-6921-43FE-AA4B-6A43929E2389}" type="sibTrans" cxnId="{FA97BFE6-827F-4C44-A525-2A2AB989464A}">
      <dgm:prSet/>
      <dgm:spPr/>
      <dgm:t>
        <a:bodyPr/>
        <a:lstStyle/>
        <a:p>
          <a:endParaRPr lang="en-US"/>
        </a:p>
      </dgm:t>
    </dgm:pt>
    <dgm:pt modelId="{678D488B-0350-40D8-9A00-4A574E84D710}">
      <dgm:prSet phldrT="[Text]"/>
      <dgm:spPr>
        <a:solidFill>
          <a:srgbClr val="FFC000">
            <a:alpha val="90000"/>
          </a:srgbClr>
        </a:solidFill>
      </dgm:spPr>
      <dgm:t>
        <a:bodyPr/>
        <a:lstStyle/>
        <a:p>
          <a:r>
            <a:rPr lang="en-US" dirty="0" smtClean="0"/>
            <a:t>Customer</a:t>
          </a:r>
          <a:endParaRPr lang="en-US" dirty="0"/>
        </a:p>
      </dgm:t>
    </dgm:pt>
    <dgm:pt modelId="{8E7B59E0-A21A-4A26-84FF-4F57A489E2BA}" type="parTrans" cxnId="{8A1DC6BD-1294-4A8B-9E11-3D974C3A747F}">
      <dgm:prSet/>
      <dgm:spPr/>
      <dgm:t>
        <a:bodyPr/>
        <a:lstStyle/>
        <a:p>
          <a:endParaRPr lang="en-US"/>
        </a:p>
      </dgm:t>
    </dgm:pt>
    <dgm:pt modelId="{ABD81837-5754-405A-87F5-0467EE293DAF}" type="sibTrans" cxnId="{8A1DC6BD-1294-4A8B-9E11-3D974C3A747F}">
      <dgm:prSet/>
      <dgm:spPr/>
      <dgm:t>
        <a:bodyPr/>
        <a:lstStyle/>
        <a:p>
          <a:endParaRPr lang="en-US"/>
        </a:p>
      </dgm:t>
    </dgm:pt>
    <dgm:pt modelId="{10A4601C-B407-4BFB-8C1D-E1ABC254B0F0}">
      <dgm:prSet phldrT="[Text]"/>
      <dgm:spPr>
        <a:solidFill>
          <a:srgbClr val="FFC000">
            <a:alpha val="90000"/>
          </a:srgbClr>
        </a:solidFill>
      </dgm:spPr>
      <dgm:t>
        <a:bodyPr/>
        <a:lstStyle/>
        <a:p>
          <a:r>
            <a:rPr lang="en-US" dirty="0" smtClean="0"/>
            <a:t>Pilot</a:t>
          </a:r>
          <a:endParaRPr lang="en-US" dirty="0"/>
        </a:p>
      </dgm:t>
    </dgm:pt>
    <dgm:pt modelId="{E442DE4F-B8B2-4355-9DB8-284CD2C13A17}" type="parTrans" cxnId="{3970E15C-13A5-48BA-84E5-396DE8A92A55}">
      <dgm:prSet/>
      <dgm:spPr/>
      <dgm:t>
        <a:bodyPr/>
        <a:lstStyle/>
        <a:p>
          <a:endParaRPr lang="en-US"/>
        </a:p>
      </dgm:t>
    </dgm:pt>
    <dgm:pt modelId="{D332CDE8-C3AA-4F9A-A87D-D39BD2714C6B}" type="sibTrans" cxnId="{3970E15C-13A5-48BA-84E5-396DE8A92A55}">
      <dgm:prSet/>
      <dgm:spPr/>
      <dgm:t>
        <a:bodyPr/>
        <a:lstStyle/>
        <a:p>
          <a:endParaRPr lang="en-US"/>
        </a:p>
      </dgm:t>
    </dgm:pt>
    <dgm:pt modelId="{E91B6F1B-A101-4E52-B28C-C80566E75880}">
      <dgm:prSet phldrT="[Text]"/>
      <dgm:spPr>
        <a:solidFill>
          <a:srgbClr val="FFC000">
            <a:alpha val="90000"/>
          </a:srgbClr>
        </a:solidFill>
      </dgm:spPr>
      <dgm:t>
        <a:bodyPr/>
        <a:lstStyle/>
        <a:p>
          <a:r>
            <a:rPr lang="en-US" dirty="0" smtClean="0"/>
            <a:t>Employment</a:t>
          </a:r>
          <a:endParaRPr lang="en-US" dirty="0"/>
        </a:p>
      </dgm:t>
    </dgm:pt>
    <dgm:pt modelId="{F97E2D66-D1C2-4857-80F8-69F450054555}" type="parTrans" cxnId="{02C3320B-B7AF-46FD-AF9B-2627BDE6DBA5}">
      <dgm:prSet/>
      <dgm:spPr/>
      <dgm:t>
        <a:bodyPr/>
        <a:lstStyle/>
        <a:p>
          <a:endParaRPr lang="en-US"/>
        </a:p>
      </dgm:t>
    </dgm:pt>
    <dgm:pt modelId="{E79711EC-B59D-4D7C-A970-1F365BA318DF}" type="sibTrans" cxnId="{02C3320B-B7AF-46FD-AF9B-2627BDE6DBA5}">
      <dgm:prSet/>
      <dgm:spPr/>
      <dgm:t>
        <a:bodyPr/>
        <a:lstStyle/>
        <a:p>
          <a:endParaRPr lang="en-US"/>
        </a:p>
      </dgm:t>
    </dgm:pt>
    <dgm:pt modelId="{BB23910A-79B3-49EB-B3D0-5D169641EB09}">
      <dgm:prSet phldrT="[Text]"/>
      <dgm:spPr>
        <a:solidFill>
          <a:srgbClr val="FFC000">
            <a:alpha val="90000"/>
          </a:srgbClr>
        </a:solidFill>
      </dgm:spPr>
      <dgm:t>
        <a:bodyPr/>
        <a:lstStyle/>
        <a:p>
          <a:r>
            <a:rPr lang="en-US" dirty="0" smtClean="0"/>
            <a:t>Sales</a:t>
          </a:r>
          <a:endParaRPr lang="en-US" dirty="0"/>
        </a:p>
      </dgm:t>
    </dgm:pt>
    <dgm:pt modelId="{858291E7-A264-458D-902E-CA860909CC58}" type="parTrans" cxnId="{82EA9AC4-11DF-4885-AE78-FB0208E1F7CE}">
      <dgm:prSet/>
      <dgm:spPr/>
      <dgm:t>
        <a:bodyPr/>
        <a:lstStyle/>
        <a:p>
          <a:endParaRPr lang="en-US"/>
        </a:p>
      </dgm:t>
    </dgm:pt>
    <dgm:pt modelId="{6ACFCB9E-45A1-49B4-9B6C-F9605E340414}" type="sibTrans" cxnId="{82EA9AC4-11DF-4885-AE78-FB0208E1F7CE}">
      <dgm:prSet/>
      <dgm:spPr/>
      <dgm:t>
        <a:bodyPr/>
        <a:lstStyle/>
        <a:p>
          <a:endParaRPr lang="en-US"/>
        </a:p>
      </dgm:t>
    </dgm:pt>
    <dgm:pt modelId="{FEDB4E64-5F2C-462A-B9A9-5C8271ACB295}">
      <dgm:prSet phldrT="[Text]"/>
      <dgm:spPr>
        <a:solidFill>
          <a:srgbClr val="FFC000">
            <a:alpha val="90000"/>
          </a:srgbClr>
        </a:solidFill>
      </dgm:spPr>
      <dgm:t>
        <a:bodyPr/>
        <a:lstStyle/>
        <a:p>
          <a:r>
            <a:rPr lang="en-US" dirty="0" smtClean="0"/>
            <a:t>Aviation</a:t>
          </a:r>
          <a:endParaRPr lang="en-US" dirty="0"/>
        </a:p>
      </dgm:t>
    </dgm:pt>
    <dgm:pt modelId="{DB1AD7C7-1A2A-4934-804D-4D7013254900}" type="parTrans" cxnId="{9CFA002E-299B-428B-802F-3D051E85989E}">
      <dgm:prSet/>
      <dgm:spPr/>
      <dgm:t>
        <a:bodyPr/>
        <a:lstStyle/>
        <a:p>
          <a:endParaRPr lang="en-US"/>
        </a:p>
      </dgm:t>
    </dgm:pt>
    <dgm:pt modelId="{0E87BAE2-B43D-4B9B-BE84-BB69A49B7668}" type="sibTrans" cxnId="{9CFA002E-299B-428B-802F-3D051E85989E}">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t>
        <a:bodyPr/>
        <a:lstStyle/>
        <a:p>
          <a:endParaRPr lang="en-US"/>
        </a:p>
      </dgm:t>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t>
        <a:bodyPr/>
        <a:lstStyle/>
        <a:p>
          <a:endParaRPr lang="en-US"/>
        </a:p>
      </dgm:t>
    </dgm:pt>
    <dgm:pt modelId="{22BC967F-3AB5-494E-BBDA-01E9B2CCEBBE}" type="pres">
      <dgm:prSet presAssocID="{F10BC23F-A4D8-4C97-AFF5-75E20AFFBB6E}" presName="hierChild2" presStyleCnt="0"/>
      <dgm:spPr/>
    </dgm:pt>
    <dgm:pt modelId="{54552971-00F0-4747-B90E-B34F07A6B514}" type="pres">
      <dgm:prSet presAssocID="{1EB0A9E1-B104-4584-9939-A38075377F14}" presName="Name10" presStyleLbl="parChTrans1D2" presStyleIdx="0" presStyleCnt="3"/>
      <dgm:spPr/>
      <dgm:t>
        <a:bodyPr/>
        <a:lstStyle/>
        <a:p>
          <a:endParaRPr lang="en-US"/>
        </a:p>
      </dgm:t>
    </dgm:pt>
    <dgm:pt modelId="{F4F6DC00-0967-47AF-8BEF-C381C8CC0240}" type="pres">
      <dgm:prSet presAssocID="{670C641F-50FD-4F39-9340-56B8571F51AF}" presName="hierRoot2" presStyleCnt="0"/>
      <dgm:spPr/>
    </dgm:pt>
    <dgm:pt modelId="{D6DB521F-1D69-418F-8297-49E967EECBE4}" type="pres">
      <dgm:prSet presAssocID="{670C641F-50FD-4F39-9340-56B8571F51AF}" presName="composite2" presStyleCnt="0"/>
      <dgm:spPr/>
    </dgm:pt>
    <dgm:pt modelId="{372F9824-F7CA-4C73-93A3-1CDE09E23BDA}" type="pres">
      <dgm:prSet presAssocID="{670C641F-50FD-4F39-9340-56B8571F51AF}" presName="background2" presStyleLbl="node2" presStyleIdx="0" presStyleCnt="3"/>
      <dgm:spPr/>
    </dgm:pt>
    <dgm:pt modelId="{98AA11D2-C4AE-45C2-97B5-7CD0B7DEE22D}" type="pres">
      <dgm:prSet presAssocID="{670C641F-50FD-4F39-9340-56B8571F51AF}" presName="text2" presStyleLbl="fgAcc2" presStyleIdx="0" presStyleCnt="3" custLinFactNeighborX="8778">
        <dgm:presLayoutVars>
          <dgm:chPref val="3"/>
        </dgm:presLayoutVars>
      </dgm:prSet>
      <dgm:spPr/>
      <dgm:t>
        <a:bodyPr/>
        <a:lstStyle/>
        <a:p>
          <a:endParaRPr lang="en-US"/>
        </a:p>
      </dgm:t>
    </dgm:pt>
    <dgm:pt modelId="{6E447739-62F8-40FD-805C-0566653A303E}" type="pres">
      <dgm:prSet presAssocID="{670C641F-50FD-4F39-9340-56B8571F51AF}" presName="hierChild3" presStyleCnt="0"/>
      <dgm:spPr/>
    </dgm:pt>
    <dgm:pt modelId="{2E71253B-7344-489A-BC99-2FC17041BC4A}" type="pres">
      <dgm:prSet presAssocID="{493A8E2A-CFEF-44E7-AB69-D5CB80467D1E}" presName="Name17" presStyleLbl="parChTrans1D3" presStyleIdx="0" presStyleCnt="7"/>
      <dgm:spPr/>
      <dgm:t>
        <a:bodyPr/>
        <a:lstStyle/>
        <a:p>
          <a:endParaRPr lang="en-US"/>
        </a:p>
      </dgm:t>
    </dgm:pt>
    <dgm:pt modelId="{D1B015DC-F068-4C32-BDBB-77E84F6684E5}" type="pres">
      <dgm:prSet presAssocID="{E286932E-00E7-4029-9D3F-0B7DDF34D483}" presName="hierRoot3" presStyleCnt="0"/>
      <dgm:spPr/>
    </dgm:pt>
    <dgm:pt modelId="{D8995DCE-95F4-4D18-8A25-D4561B97DCC6}" type="pres">
      <dgm:prSet presAssocID="{E286932E-00E7-4029-9D3F-0B7DDF34D483}" presName="composite3" presStyleCnt="0"/>
      <dgm:spPr/>
    </dgm:pt>
    <dgm:pt modelId="{A574415C-3B5E-4244-884C-76C589795628}" type="pres">
      <dgm:prSet presAssocID="{E286932E-00E7-4029-9D3F-0B7DDF34D483}" presName="background3" presStyleLbl="node3" presStyleIdx="0" presStyleCnt="7"/>
      <dgm:spPr/>
    </dgm:pt>
    <dgm:pt modelId="{977DA6CA-A357-4E01-94BB-0C01DECA9AC3}" type="pres">
      <dgm:prSet presAssocID="{E286932E-00E7-4029-9D3F-0B7DDF34D483}" presName="text3" presStyleLbl="fgAcc3" presStyleIdx="0" presStyleCnt="7">
        <dgm:presLayoutVars>
          <dgm:chPref val="3"/>
        </dgm:presLayoutVars>
      </dgm:prSet>
      <dgm:spPr/>
      <dgm:t>
        <a:bodyPr/>
        <a:lstStyle/>
        <a:p>
          <a:endParaRPr lang="en-US"/>
        </a:p>
      </dgm:t>
    </dgm:pt>
    <dgm:pt modelId="{3E16C55E-3E53-4BB1-A01C-2680F3D568C3}" type="pres">
      <dgm:prSet presAssocID="{E286932E-00E7-4029-9D3F-0B7DDF34D483}" presName="hierChild4" presStyleCnt="0"/>
      <dgm:spPr/>
    </dgm:pt>
    <dgm:pt modelId="{153009DF-4DB5-4E44-A88B-7D5FB59A5969}" type="pres">
      <dgm:prSet presAssocID="{511CEEDD-8A03-41FF-985A-58F97D783AA7}" presName="Name10" presStyleLbl="parChTrans1D2" presStyleIdx="1" presStyleCnt="3"/>
      <dgm:spPr/>
      <dgm:t>
        <a:bodyPr/>
        <a:lstStyle/>
        <a:p>
          <a:endParaRPr lang="en-US"/>
        </a:p>
      </dgm:t>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1" presStyleCnt="3"/>
      <dgm:spPr/>
      <dgm:t>
        <a:bodyPr/>
        <a:lstStyle/>
        <a:p>
          <a:endParaRPr lang="en-US"/>
        </a:p>
      </dgm:t>
    </dgm:pt>
    <dgm:pt modelId="{1C574C71-37B7-4BB8-94FD-22D9121FB9EB}" type="pres">
      <dgm:prSet presAssocID="{15B09DB5-99AB-4BF7-B241-3C64B28AA0C8}" presName="text2" presStyleLbl="fgAcc2" presStyleIdx="1" presStyleCnt="3" custLinFactNeighborX="-7407">
        <dgm:presLayoutVars>
          <dgm:chPref val="3"/>
        </dgm:presLayoutVars>
      </dgm:prSet>
      <dgm:spPr/>
      <dgm:t>
        <a:bodyPr/>
        <a:lstStyle/>
        <a:p>
          <a:endParaRPr lang="en-US"/>
        </a:p>
      </dgm:t>
    </dgm:pt>
    <dgm:pt modelId="{99518A87-2FF4-407C-83F1-C03E3DC7F711}" type="pres">
      <dgm:prSet presAssocID="{15B09DB5-99AB-4BF7-B241-3C64B28AA0C8}" presName="hierChild3" presStyleCnt="0"/>
      <dgm:spPr/>
    </dgm:pt>
    <dgm:pt modelId="{1306AB55-9E86-4B5D-BEB1-EA224AB2857F}" type="pres">
      <dgm:prSet presAssocID="{F1561609-ED82-472F-B2B7-6F09D0871B86}" presName="Name17" presStyleLbl="parChTrans1D3" presStyleIdx="1" presStyleCnt="7"/>
      <dgm:spPr/>
      <dgm:t>
        <a:bodyPr/>
        <a:lstStyle/>
        <a:p>
          <a:endParaRPr lang="en-US"/>
        </a:p>
      </dgm:t>
    </dgm:pt>
    <dgm:pt modelId="{1200E106-3DC0-4755-A6E4-3C0121127F17}" type="pres">
      <dgm:prSet presAssocID="{452935F1-9D69-4E90-A5D4-8956E2FC7796}" presName="hierRoot3" presStyleCnt="0"/>
      <dgm:spPr/>
    </dgm:pt>
    <dgm:pt modelId="{BD525909-368B-4ED4-9024-6052B644D48F}" type="pres">
      <dgm:prSet presAssocID="{452935F1-9D69-4E90-A5D4-8956E2FC7796}" presName="composite3" presStyleCnt="0"/>
      <dgm:spPr/>
    </dgm:pt>
    <dgm:pt modelId="{5F4A9457-C680-48DB-80A0-61A608F5AD82}" type="pres">
      <dgm:prSet presAssocID="{452935F1-9D69-4E90-A5D4-8956E2FC7796}" presName="background3" presStyleLbl="node3" presStyleIdx="1" presStyleCnt="7"/>
      <dgm:spPr/>
    </dgm:pt>
    <dgm:pt modelId="{2B5C1F27-235F-4D3D-8CC7-9DCFA7E0DFBE}" type="pres">
      <dgm:prSet presAssocID="{452935F1-9D69-4E90-A5D4-8956E2FC7796}" presName="text3" presStyleLbl="fgAcc3" presStyleIdx="1" presStyleCnt="7">
        <dgm:presLayoutVars>
          <dgm:chPref val="3"/>
        </dgm:presLayoutVars>
      </dgm:prSet>
      <dgm:spPr/>
      <dgm:t>
        <a:bodyPr/>
        <a:lstStyle/>
        <a:p>
          <a:endParaRPr lang="en-US"/>
        </a:p>
      </dgm:t>
    </dgm:pt>
    <dgm:pt modelId="{186C3711-D79B-4580-A592-EC65781472AB}" type="pres">
      <dgm:prSet presAssocID="{452935F1-9D69-4E90-A5D4-8956E2FC7796}" presName="hierChild4" presStyleCnt="0"/>
      <dgm:spPr/>
    </dgm:pt>
    <dgm:pt modelId="{66B659EE-A721-48F7-9F68-4606F9D5A5BA}" type="pres">
      <dgm:prSet presAssocID="{8E7B59E0-A21A-4A26-84FF-4F57A489E2BA}" presName="Name17" presStyleLbl="parChTrans1D3" presStyleIdx="2" presStyleCnt="7"/>
      <dgm:spPr/>
      <dgm:t>
        <a:bodyPr/>
        <a:lstStyle/>
        <a:p>
          <a:endParaRPr lang="en-US"/>
        </a:p>
      </dgm:t>
    </dgm:pt>
    <dgm:pt modelId="{26A786CC-A86D-4AB4-97D7-E0D0106A2492}" type="pres">
      <dgm:prSet presAssocID="{678D488B-0350-40D8-9A00-4A574E84D710}" presName="hierRoot3" presStyleCnt="0"/>
      <dgm:spPr/>
    </dgm:pt>
    <dgm:pt modelId="{84AFBBD2-3502-4FB6-A616-1FC841B0EE7E}" type="pres">
      <dgm:prSet presAssocID="{678D488B-0350-40D8-9A00-4A574E84D710}" presName="composite3" presStyleCnt="0"/>
      <dgm:spPr/>
    </dgm:pt>
    <dgm:pt modelId="{FF5173DD-C5A5-4C9A-8BA8-F614FD2A4CBC}" type="pres">
      <dgm:prSet presAssocID="{678D488B-0350-40D8-9A00-4A574E84D710}" presName="background3" presStyleLbl="node3" presStyleIdx="2" presStyleCnt="7"/>
      <dgm:spPr/>
    </dgm:pt>
    <dgm:pt modelId="{5CBD2128-5154-4B64-80F7-8BC205F43CBF}" type="pres">
      <dgm:prSet presAssocID="{678D488B-0350-40D8-9A00-4A574E84D710}" presName="text3" presStyleLbl="fgAcc3" presStyleIdx="2" presStyleCnt="7">
        <dgm:presLayoutVars>
          <dgm:chPref val="3"/>
        </dgm:presLayoutVars>
      </dgm:prSet>
      <dgm:spPr/>
      <dgm:t>
        <a:bodyPr/>
        <a:lstStyle/>
        <a:p>
          <a:endParaRPr lang="en-US"/>
        </a:p>
      </dgm:t>
    </dgm:pt>
    <dgm:pt modelId="{9C8A3CF7-5255-499D-8773-8A9C98B86C27}" type="pres">
      <dgm:prSet presAssocID="{678D488B-0350-40D8-9A00-4A574E84D710}" presName="hierChild4" presStyleCnt="0"/>
      <dgm:spPr/>
    </dgm:pt>
    <dgm:pt modelId="{59B5B3CD-7C1D-427A-8606-474C3B286977}" type="pres">
      <dgm:prSet presAssocID="{E442DE4F-B8B2-4355-9DB8-284CD2C13A17}" presName="Name17" presStyleLbl="parChTrans1D3" presStyleIdx="3" presStyleCnt="7"/>
      <dgm:spPr/>
      <dgm:t>
        <a:bodyPr/>
        <a:lstStyle/>
        <a:p>
          <a:endParaRPr lang="en-US"/>
        </a:p>
      </dgm:t>
    </dgm:pt>
    <dgm:pt modelId="{C0D914C5-A9A9-4C19-BDCE-121623498D39}" type="pres">
      <dgm:prSet presAssocID="{10A4601C-B407-4BFB-8C1D-E1ABC254B0F0}" presName="hierRoot3" presStyleCnt="0"/>
      <dgm:spPr/>
    </dgm:pt>
    <dgm:pt modelId="{970CED2A-50BB-46E5-A2E6-B7AA1FB6A352}" type="pres">
      <dgm:prSet presAssocID="{10A4601C-B407-4BFB-8C1D-E1ABC254B0F0}" presName="composite3" presStyleCnt="0"/>
      <dgm:spPr/>
    </dgm:pt>
    <dgm:pt modelId="{24714D24-9526-4E10-9BF5-398B99854F0E}" type="pres">
      <dgm:prSet presAssocID="{10A4601C-B407-4BFB-8C1D-E1ABC254B0F0}" presName="background3" presStyleLbl="node3" presStyleIdx="3" presStyleCnt="7"/>
      <dgm:spPr/>
    </dgm:pt>
    <dgm:pt modelId="{297BFF4A-C4B3-4F22-8037-58344BB37DEB}" type="pres">
      <dgm:prSet presAssocID="{10A4601C-B407-4BFB-8C1D-E1ABC254B0F0}" presName="text3" presStyleLbl="fgAcc3" presStyleIdx="3" presStyleCnt="7">
        <dgm:presLayoutVars>
          <dgm:chPref val="3"/>
        </dgm:presLayoutVars>
      </dgm:prSet>
      <dgm:spPr/>
      <dgm:t>
        <a:bodyPr/>
        <a:lstStyle/>
        <a:p>
          <a:endParaRPr lang="en-US"/>
        </a:p>
      </dgm:t>
    </dgm:pt>
    <dgm:pt modelId="{0CDC9D62-3511-40BC-B48C-C35F45791C6E}" type="pres">
      <dgm:prSet presAssocID="{10A4601C-B407-4BFB-8C1D-E1ABC254B0F0}" presName="hierChild4" presStyleCnt="0"/>
      <dgm:spPr/>
    </dgm:pt>
    <dgm:pt modelId="{5790F34D-90F4-413E-92C1-008C4AFB1C8E}" type="pres">
      <dgm:prSet presAssocID="{EC084C5B-C32C-415C-97E4-A06940AC7893}" presName="Name10" presStyleLbl="parChTrans1D2" presStyleIdx="2" presStyleCnt="3"/>
      <dgm:spPr/>
      <dgm:t>
        <a:bodyPr/>
        <a:lstStyle/>
        <a:p>
          <a:endParaRPr lang="en-US"/>
        </a:p>
      </dgm:t>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2" presStyleCnt="3"/>
      <dgm:spPr/>
    </dgm:pt>
    <dgm:pt modelId="{82F51091-20AE-4EC3-B4C1-0F4E11736A9E}" type="pres">
      <dgm:prSet presAssocID="{712F47B5-BE93-4907-A429-C66A06951102}" presName="text2" presStyleLbl="fgAcc2" presStyleIdx="2" presStyleCnt="3" custLinFactNeighborX="11447">
        <dgm:presLayoutVars>
          <dgm:chPref val="3"/>
        </dgm:presLayoutVars>
      </dgm:prSet>
      <dgm:spPr/>
      <dgm:t>
        <a:bodyPr/>
        <a:lstStyle/>
        <a:p>
          <a:endParaRPr lang="en-US"/>
        </a:p>
      </dgm:t>
    </dgm:pt>
    <dgm:pt modelId="{A06A5CAC-2158-40B4-9A1D-0E12781E857B}" type="pres">
      <dgm:prSet presAssocID="{712F47B5-BE93-4907-A429-C66A06951102}" presName="hierChild3" presStyleCnt="0"/>
      <dgm:spPr/>
    </dgm:pt>
    <dgm:pt modelId="{A820B42F-893C-4F20-934D-8A2E0B0EAC70}" type="pres">
      <dgm:prSet presAssocID="{F97E2D66-D1C2-4857-80F8-69F450054555}" presName="Name17" presStyleLbl="parChTrans1D3" presStyleIdx="4" presStyleCnt="7"/>
      <dgm:spPr/>
      <dgm:t>
        <a:bodyPr/>
        <a:lstStyle/>
        <a:p>
          <a:endParaRPr lang="en-US"/>
        </a:p>
      </dgm:t>
    </dgm:pt>
    <dgm:pt modelId="{7ED8DF73-AB29-43BA-8328-8E4A31FDCBC1}" type="pres">
      <dgm:prSet presAssocID="{E91B6F1B-A101-4E52-B28C-C80566E75880}" presName="hierRoot3" presStyleCnt="0"/>
      <dgm:spPr/>
    </dgm:pt>
    <dgm:pt modelId="{25828F65-8281-4CD0-A697-E27A97719A50}" type="pres">
      <dgm:prSet presAssocID="{E91B6F1B-A101-4E52-B28C-C80566E75880}" presName="composite3" presStyleCnt="0"/>
      <dgm:spPr/>
    </dgm:pt>
    <dgm:pt modelId="{BC80B754-947C-4DEF-8FC9-D4339418869D}" type="pres">
      <dgm:prSet presAssocID="{E91B6F1B-A101-4E52-B28C-C80566E75880}" presName="background3" presStyleLbl="node3" presStyleIdx="4" presStyleCnt="7"/>
      <dgm:spPr/>
    </dgm:pt>
    <dgm:pt modelId="{5346C151-852D-41CA-81BB-B069201A4A7E}" type="pres">
      <dgm:prSet presAssocID="{E91B6F1B-A101-4E52-B28C-C80566E75880}" presName="text3" presStyleLbl="fgAcc3" presStyleIdx="4" presStyleCnt="7">
        <dgm:presLayoutVars>
          <dgm:chPref val="3"/>
        </dgm:presLayoutVars>
      </dgm:prSet>
      <dgm:spPr/>
      <dgm:t>
        <a:bodyPr/>
        <a:lstStyle/>
        <a:p>
          <a:endParaRPr lang="en-US"/>
        </a:p>
      </dgm:t>
    </dgm:pt>
    <dgm:pt modelId="{103F6FB5-36E3-4DBD-8F83-E669010A29CC}" type="pres">
      <dgm:prSet presAssocID="{E91B6F1B-A101-4E52-B28C-C80566E75880}" presName="hierChild4" presStyleCnt="0"/>
      <dgm:spPr/>
    </dgm:pt>
    <dgm:pt modelId="{AAFA42C3-AC22-434E-A009-B4D5E2AC6A32}" type="pres">
      <dgm:prSet presAssocID="{858291E7-A264-458D-902E-CA860909CC58}" presName="Name17" presStyleLbl="parChTrans1D3" presStyleIdx="5" presStyleCnt="7"/>
      <dgm:spPr/>
      <dgm:t>
        <a:bodyPr/>
        <a:lstStyle/>
        <a:p>
          <a:endParaRPr lang="en-US"/>
        </a:p>
      </dgm:t>
    </dgm:pt>
    <dgm:pt modelId="{EAF66C20-CA94-48BC-8F7D-8DD6E939EA5C}" type="pres">
      <dgm:prSet presAssocID="{BB23910A-79B3-49EB-B3D0-5D169641EB09}" presName="hierRoot3" presStyleCnt="0"/>
      <dgm:spPr/>
    </dgm:pt>
    <dgm:pt modelId="{31A25277-2B28-4B7F-804A-8A84A7E9D168}" type="pres">
      <dgm:prSet presAssocID="{BB23910A-79B3-49EB-B3D0-5D169641EB09}" presName="composite3" presStyleCnt="0"/>
      <dgm:spPr/>
    </dgm:pt>
    <dgm:pt modelId="{A0905EF1-F2EC-442A-8464-31601F8A525A}" type="pres">
      <dgm:prSet presAssocID="{BB23910A-79B3-49EB-B3D0-5D169641EB09}" presName="background3" presStyleLbl="node3" presStyleIdx="5" presStyleCnt="7"/>
      <dgm:spPr/>
    </dgm:pt>
    <dgm:pt modelId="{A489317E-9379-4814-B69E-145773BA47CF}" type="pres">
      <dgm:prSet presAssocID="{BB23910A-79B3-49EB-B3D0-5D169641EB09}" presName="text3" presStyleLbl="fgAcc3" presStyleIdx="5" presStyleCnt="7">
        <dgm:presLayoutVars>
          <dgm:chPref val="3"/>
        </dgm:presLayoutVars>
      </dgm:prSet>
      <dgm:spPr/>
      <dgm:t>
        <a:bodyPr/>
        <a:lstStyle/>
        <a:p>
          <a:endParaRPr lang="en-US"/>
        </a:p>
      </dgm:t>
    </dgm:pt>
    <dgm:pt modelId="{9B6F50A2-F960-4CA8-82E7-D65DEA931A13}" type="pres">
      <dgm:prSet presAssocID="{BB23910A-79B3-49EB-B3D0-5D169641EB09}" presName="hierChild4" presStyleCnt="0"/>
      <dgm:spPr/>
    </dgm:pt>
    <dgm:pt modelId="{D64E5817-808F-44E8-BB7D-47D1398D3599}" type="pres">
      <dgm:prSet presAssocID="{DB1AD7C7-1A2A-4934-804D-4D7013254900}" presName="Name17" presStyleLbl="parChTrans1D3" presStyleIdx="6" presStyleCnt="7"/>
      <dgm:spPr/>
      <dgm:t>
        <a:bodyPr/>
        <a:lstStyle/>
        <a:p>
          <a:endParaRPr lang="en-US"/>
        </a:p>
      </dgm:t>
    </dgm:pt>
    <dgm:pt modelId="{7505BFC1-BEE3-41A6-9221-10DFC9861B7A}" type="pres">
      <dgm:prSet presAssocID="{FEDB4E64-5F2C-462A-B9A9-5C8271ACB295}" presName="hierRoot3" presStyleCnt="0"/>
      <dgm:spPr/>
    </dgm:pt>
    <dgm:pt modelId="{08A55EC8-A4D2-4DBE-A0A9-EF11CCAF6389}" type="pres">
      <dgm:prSet presAssocID="{FEDB4E64-5F2C-462A-B9A9-5C8271ACB295}" presName="composite3" presStyleCnt="0"/>
      <dgm:spPr/>
    </dgm:pt>
    <dgm:pt modelId="{CDC6DD8D-06A4-4D8A-A557-6813D73B1700}" type="pres">
      <dgm:prSet presAssocID="{FEDB4E64-5F2C-462A-B9A9-5C8271ACB295}" presName="background3" presStyleLbl="node3" presStyleIdx="6" presStyleCnt="7"/>
      <dgm:spPr/>
    </dgm:pt>
    <dgm:pt modelId="{503639B4-7D7A-459E-8BEE-2ED9DFE47443}" type="pres">
      <dgm:prSet presAssocID="{FEDB4E64-5F2C-462A-B9A9-5C8271ACB295}" presName="text3" presStyleLbl="fgAcc3" presStyleIdx="6" presStyleCnt="7">
        <dgm:presLayoutVars>
          <dgm:chPref val="3"/>
        </dgm:presLayoutVars>
      </dgm:prSet>
      <dgm:spPr/>
      <dgm:t>
        <a:bodyPr/>
        <a:lstStyle/>
        <a:p>
          <a:endParaRPr lang="en-US"/>
        </a:p>
      </dgm:t>
    </dgm:pt>
    <dgm:pt modelId="{02D0A4FA-14F8-42B8-8A47-7D2DA7BE0F49}" type="pres">
      <dgm:prSet presAssocID="{FEDB4E64-5F2C-462A-B9A9-5C8271ACB295}" presName="hierChild4" presStyleCnt="0"/>
      <dgm:spPr/>
    </dgm:pt>
  </dgm:ptLst>
  <dgm:cxnLst>
    <dgm:cxn modelId="{15F74EC4-6AFE-4688-9FDF-A0A4781A0308}" type="presOf" srcId="{670C641F-50FD-4F39-9340-56B8571F51AF}" destId="{98AA11D2-C4AE-45C2-97B5-7CD0B7DEE22D}" srcOrd="0" destOrd="0" presId="urn:microsoft.com/office/officeart/2005/8/layout/hierarchy1"/>
    <dgm:cxn modelId="{FA97BFE6-827F-4C44-A525-2A2AB989464A}" srcId="{15B09DB5-99AB-4BF7-B241-3C64B28AA0C8}" destId="{452935F1-9D69-4E90-A5D4-8956E2FC7796}" srcOrd="0" destOrd="0" parTransId="{F1561609-ED82-472F-B2B7-6F09D0871B86}" sibTransId="{33195F6F-6921-43FE-AA4B-6A43929E2389}"/>
    <dgm:cxn modelId="{20E444B8-CD4F-41C7-915D-8C2BA8853A05}" type="presOf" srcId="{10A4601C-B407-4BFB-8C1D-E1ABC254B0F0}" destId="{297BFF4A-C4B3-4F22-8037-58344BB37DEB}" srcOrd="0" destOrd="0" presId="urn:microsoft.com/office/officeart/2005/8/layout/hierarchy1"/>
    <dgm:cxn modelId="{F9036A9B-7980-45B0-A2AB-5E1458141029}" type="presOf" srcId="{F10BC23F-A4D8-4C97-AFF5-75E20AFFBB6E}" destId="{246B0693-B89D-4D23-88AF-942DA68A0616}" srcOrd="0" destOrd="0" presId="urn:microsoft.com/office/officeart/2005/8/layout/hierarchy1"/>
    <dgm:cxn modelId="{02C3320B-B7AF-46FD-AF9B-2627BDE6DBA5}" srcId="{712F47B5-BE93-4907-A429-C66A06951102}" destId="{E91B6F1B-A101-4E52-B28C-C80566E75880}" srcOrd="0" destOrd="0" parTransId="{F97E2D66-D1C2-4857-80F8-69F450054555}" sibTransId="{E79711EC-B59D-4D7C-A970-1F365BA318DF}"/>
    <dgm:cxn modelId="{8A1DC6BD-1294-4A8B-9E11-3D974C3A747F}" srcId="{15B09DB5-99AB-4BF7-B241-3C64B28AA0C8}" destId="{678D488B-0350-40D8-9A00-4A574E84D710}" srcOrd="1" destOrd="0" parTransId="{8E7B59E0-A21A-4A26-84FF-4F57A489E2BA}" sibTransId="{ABD81837-5754-405A-87F5-0467EE293DAF}"/>
    <dgm:cxn modelId="{7B73F9EA-B73D-401E-87A2-2445B08951EC}" srcId="{F10BC23F-A4D8-4C97-AFF5-75E20AFFBB6E}" destId="{15B09DB5-99AB-4BF7-B241-3C64B28AA0C8}" srcOrd="1" destOrd="0" parTransId="{511CEEDD-8A03-41FF-985A-58F97D783AA7}" sibTransId="{82AD9F80-078E-48A5-A632-34B1A22755E0}"/>
    <dgm:cxn modelId="{82EA9AC4-11DF-4885-AE78-FB0208E1F7CE}" srcId="{712F47B5-BE93-4907-A429-C66A06951102}" destId="{BB23910A-79B3-49EB-B3D0-5D169641EB09}" srcOrd="1" destOrd="0" parTransId="{858291E7-A264-458D-902E-CA860909CC58}" sibTransId="{6ACFCB9E-45A1-49B4-9B6C-F9605E340414}"/>
    <dgm:cxn modelId="{246FD7C4-06CC-4B5B-B2D5-918787A79887}" type="presOf" srcId="{858291E7-A264-458D-902E-CA860909CC58}" destId="{AAFA42C3-AC22-434E-A009-B4D5E2AC6A32}" srcOrd="0" destOrd="0" presId="urn:microsoft.com/office/officeart/2005/8/layout/hierarchy1"/>
    <dgm:cxn modelId="{3312AE1C-CD6E-4950-93A5-C41311C8B1F7}" type="presOf" srcId="{F1561609-ED82-472F-B2B7-6F09D0871B86}" destId="{1306AB55-9E86-4B5D-BEB1-EA224AB2857F}" srcOrd="0" destOrd="0" presId="urn:microsoft.com/office/officeart/2005/8/layout/hierarchy1"/>
    <dgm:cxn modelId="{54C98E1E-2AEC-4DEA-A440-89F0C21DDC87}" type="presOf" srcId="{8E7B59E0-A21A-4A26-84FF-4F57A489E2BA}" destId="{66B659EE-A721-48F7-9F68-4606F9D5A5BA}" srcOrd="0" destOrd="0" presId="urn:microsoft.com/office/officeart/2005/8/layout/hierarchy1"/>
    <dgm:cxn modelId="{087B1CB8-89FC-4E01-8703-D838403C947E}" type="presOf" srcId="{452935F1-9D69-4E90-A5D4-8956E2FC7796}" destId="{2B5C1F27-235F-4D3D-8CC7-9DCFA7E0DFBE}" srcOrd="0" destOrd="0" presId="urn:microsoft.com/office/officeart/2005/8/layout/hierarchy1"/>
    <dgm:cxn modelId="{F082DEFA-C1CB-46CA-9960-D902C3754192}" type="presOf" srcId="{DB1AD7C7-1A2A-4934-804D-4D7013254900}" destId="{D64E5817-808F-44E8-BB7D-47D1398D3599}" srcOrd="0" destOrd="0" presId="urn:microsoft.com/office/officeart/2005/8/layout/hierarchy1"/>
    <dgm:cxn modelId="{ADA4DC77-D1C6-4537-B403-C8EBB9C6B75E}" type="presOf" srcId="{15B09DB5-99AB-4BF7-B241-3C64B28AA0C8}" destId="{1C574C71-37B7-4BB8-94FD-22D9121FB9EB}" srcOrd="0" destOrd="0" presId="urn:microsoft.com/office/officeart/2005/8/layout/hierarchy1"/>
    <dgm:cxn modelId="{E54BEACE-AF2A-4716-BCE3-3EF58F76933F}" type="presOf" srcId="{E442DE4F-B8B2-4355-9DB8-284CD2C13A17}" destId="{59B5B3CD-7C1D-427A-8606-474C3B286977}" srcOrd="0" destOrd="0" presId="urn:microsoft.com/office/officeart/2005/8/layout/hierarchy1"/>
    <dgm:cxn modelId="{9CFA002E-299B-428B-802F-3D051E85989E}" srcId="{712F47B5-BE93-4907-A429-C66A06951102}" destId="{FEDB4E64-5F2C-462A-B9A9-5C8271ACB295}" srcOrd="2" destOrd="0" parTransId="{DB1AD7C7-1A2A-4934-804D-4D7013254900}" sibTransId="{0E87BAE2-B43D-4B9B-BE84-BB69A49B7668}"/>
    <dgm:cxn modelId="{32AD46A1-56BD-4650-AAF3-234593A360AF}" type="presOf" srcId="{E83F6F70-825E-4EEF-88D0-7104648B8F19}" destId="{4ECA65F2-A0FF-484A-830F-ECACDEBB9A78}" srcOrd="0" destOrd="0" presId="urn:microsoft.com/office/officeart/2005/8/layout/hierarchy1"/>
    <dgm:cxn modelId="{B1C3DC81-AFE7-48D6-9C8D-B8B49BE7FFC0}" type="presOf" srcId="{EC084C5B-C32C-415C-97E4-A06940AC7893}" destId="{5790F34D-90F4-413E-92C1-008C4AFB1C8E}" srcOrd="0" destOrd="0" presId="urn:microsoft.com/office/officeart/2005/8/layout/hierarchy1"/>
    <dgm:cxn modelId="{47DCB9CA-09ED-44D0-A91E-2E290CC9BFCD}" type="presOf" srcId="{FEDB4E64-5F2C-462A-B9A9-5C8271ACB295}" destId="{503639B4-7D7A-459E-8BEE-2ED9DFE47443}" srcOrd="0" destOrd="0" presId="urn:microsoft.com/office/officeart/2005/8/layout/hierarchy1"/>
    <dgm:cxn modelId="{2C899214-8D9A-4A4E-B445-7E592D5A761D}" srcId="{F10BC23F-A4D8-4C97-AFF5-75E20AFFBB6E}" destId="{712F47B5-BE93-4907-A429-C66A06951102}" srcOrd="2" destOrd="0" parTransId="{EC084C5B-C32C-415C-97E4-A06940AC7893}" sibTransId="{439D0B6C-E0DB-4C88-8711-3F48E7CB06A9}"/>
    <dgm:cxn modelId="{88E6BA1E-861B-46F0-9B58-C3B157BC8213}" type="presOf" srcId="{E91B6F1B-A101-4E52-B28C-C80566E75880}" destId="{5346C151-852D-41CA-81BB-B069201A4A7E}" srcOrd="0" destOrd="0" presId="urn:microsoft.com/office/officeart/2005/8/layout/hierarchy1"/>
    <dgm:cxn modelId="{B77A4DA8-5C40-48EE-8535-71C3E9CEA7B8}" type="presOf" srcId="{1EB0A9E1-B104-4584-9939-A38075377F14}" destId="{54552971-00F0-4747-B90E-B34F07A6B514}" srcOrd="0" destOrd="0" presId="urn:microsoft.com/office/officeart/2005/8/layout/hierarchy1"/>
    <dgm:cxn modelId="{DA52AC8B-4BA8-402B-B43C-464F1CA7B8E8}" type="presOf" srcId="{678D488B-0350-40D8-9A00-4A574E84D710}" destId="{5CBD2128-5154-4B64-80F7-8BC205F43CBF}" srcOrd="0" destOrd="0" presId="urn:microsoft.com/office/officeart/2005/8/layout/hierarchy1"/>
    <dgm:cxn modelId="{8F3E6E5C-D67A-48F9-8C08-FADEB51197B6}" srcId="{F10BC23F-A4D8-4C97-AFF5-75E20AFFBB6E}" destId="{670C641F-50FD-4F39-9340-56B8571F51AF}" srcOrd="0" destOrd="0" parTransId="{1EB0A9E1-B104-4584-9939-A38075377F14}" sibTransId="{D39F44B0-4E61-4C12-B98A-5D76CA212E9A}"/>
    <dgm:cxn modelId="{38BAF21C-0F83-485A-AACE-D3097AD7D9E7}" srcId="{E83F6F70-825E-4EEF-88D0-7104648B8F19}" destId="{F10BC23F-A4D8-4C97-AFF5-75E20AFFBB6E}" srcOrd="0" destOrd="0" parTransId="{6D9B8CFD-73A2-4E20-B1AC-B60E8C481474}" sibTransId="{1E0211F5-5EA0-4761-9F1A-24AFBD74357F}"/>
    <dgm:cxn modelId="{3970E15C-13A5-48BA-84E5-396DE8A92A55}" srcId="{15B09DB5-99AB-4BF7-B241-3C64B28AA0C8}" destId="{10A4601C-B407-4BFB-8C1D-E1ABC254B0F0}" srcOrd="2" destOrd="0" parTransId="{E442DE4F-B8B2-4355-9DB8-284CD2C13A17}" sibTransId="{D332CDE8-C3AA-4F9A-A87D-D39BD2714C6B}"/>
    <dgm:cxn modelId="{4F1DD2F2-C7CF-46CE-A6BC-7F6FCE58DEF4}" type="presOf" srcId="{E286932E-00E7-4029-9D3F-0B7DDF34D483}" destId="{977DA6CA-A357-4E01-94BB-0C01DECA9AC3}" srcOrd="0" destOrd="0" presId="urn:microsoft.com/office/officeart/2005/8/layout/hierarchy1"/>
    <dgm:cxn modelId="{BB63D8C5-5AEE-4036-AB3D-63CEC8922D31}" type="presOf" srcId="{493A8E2A-CFEF-44E7-AB69-D5CB80467D1E}" destId="{2E71253B-7344-489A-BC99-2FC17041BC4A}" srcOrd="0" destOrd="0" presId="urn:microsoft.com/office/officeart/2005/8/layout/hierarchy1"/>
    <dgm:cxn modelId="{9BE73704-8943-4EFB-AB46-5A8E959EFEA7}" type="presOf" srcId="{BB23910A-79B3-49EB-B3D0-5D169641EB09}" destId="{A489317E-9379-4814-B69E-145773BA47CF}" srcOrd="0" destOrd="0" presId="urn:microsoft.com/office/officeart/2005/8/layout/hierarchy1"/>
    <dgm:cxn modelId="{B319BAC5-1B2E-43AE-B2E7-7EE0B3A1D54B}" srcId="{670C641F-50FD-4F39-9340-56B8571F51AF}" destId="{E286932E-00E7-4029-9D3F-0B7DDF34D483}" srcOrd="0" destOrd="0" parTransId="{493A8E2A-CFEF-44E7-AB69-D5CB80467D1E}" sibTransId="{5BB69597-E790-4DB5-9A25-C079D539B603}"/>
    <dgm:cxn modelId="{EEACD38E-7241-4E2E-83B2-4D38FEE31AE6}" type="presOf" srcId="{F97E2D66-D1C2-4857-80F8-69F450054555}" destId="{A820B42F-893C-4F20-934D-8A2E0B0EAC70}" srcOrd="0" destOrd="0" presId="urn:microsoft.com/office/officeart/2005/8/layout/hierarchy1"/>
    <dgm:cxn modelId="{39F84CEC-A904-48D7-9563-151A5FC69D73}" type="presOf" srcId="{511CEEDD-8A03-41FF-985A-58F97D783AA7}" destId="{153009DF-4DB5-4E44-A88B-7D5FB59A5969}" srcOrd="0" destOrd="0" presId="urn:microsoft.com/office/officeart/2005/8/layout/hierarchy1"/>
    <dgm:cxn modelId="{296840A3-74F0-4455-9A02-3B26B54EF092}" type="presOf" srcId="{712F47B5-BE93-4907-A429-C66A06951102}" destId="{82F51091-20AE-4EC3-B4C1-0F4E11736A9E}" srcOrd="0" destOrd="0" presId="urn:microsoft.com/office/officeart/2005/8/layout/hierarchy1"/>
    <dgm:cxn modelId="{587F8F78-A3F5-4029-862F-ED0965A30C7A}" type="presParOf" srcId="{4ECA65F2-A0FF-484A-830F-ECACDEBB9A78}" destId="{C0D1D638-E841-482C-BFAC-20C3785583FA}" srcOrd="0" destOrd="0" presId="urn:microsoft.com/office/officeart/2005/8/layout/hierarchy1"/>
    <dgm:cxn modelId="{1FC1A128-5E6D-4AED-8370-08EF7A0693B9}" type="presParOf" srcId="{C0D1D638-E841-482C-BFAC-20C3785583FA}" destId="{7F6FDDB5-C192-4BD8-945D-8007900D0568}" srcOrd="0" destOrd="0" presId="urn:microsoft.com/office/officeart/2005/8/layout/hierarchy1"/>
    <dgm:cxn modelId="{D4501364-6BFF-467C-87C6-C23C163CF6F8}" type="presParOf" srcId="{7F6FDDB5-C192-4BD8-945D-8007900D0568}" destId="{367A69E7-EFE0-4506-9F66-571760393C04}" srcOrd="0" destOrd="0" presId="urn:microsoft.com/office/officeart/2005/8/layout/hierarchy1"/>
    <dgm:cxn modelId="{14F1EB34-601C-4847-B446-29013CDCD03A}" type="presParOf" srcId="{7F6FDDB5-C192-4BD8-945D-8007900D0568}" destId="{246B0693-B89D-4D23-88AF-942DA68A0616}" srcOrd="1" destOrd="0" presId="urn:microsoft.com/office/officeart/2005/8/layout/hierarchy1"/>
    <dgm:cxn modelId="{C11052C0-22C9-40B2-83FE-E458C75D85D0}" type="presParOf" srcId="{C0D1D638-E841-482C-BFAC-20C3785583FA}" destId="{22BC967F-3AB5-494E-BBDA-01E9B2CCEBBE}" srcOrd="1" destOrd="0" presId="urn:microsoft.com/office/officeart/2005/8/layout/hierarchy1"/>
    <dgm:cxn modelId="{52BAA222-69F7-468F-8EC6-B888210337A5}" type="presParOf" srcId="{22BC967F-3AB5-494E-BBDA-01E9B2CCEBBE}" destId="{54552971-00F0-4747-B90E-B34F07A6B514}" srcOrd="0" destOrd="0" presId="urn:microsoft.com/office/officeart/2005/8/layout/hierarchy1"/>
    <dgm:cxn modelId="{166D2401-D70F-4C3D-ABB0-557C75E00FED}" type="presParOf" srcId="{22BC967F-3AB5-494E-BBDA-01E9B2CCEBBE}" destId="{F4F6DC00-0967-47AF-8BEF-C381C8CC0240}" srcOrd="1" destOrd="0" presId="urn:microsoft.com/office/officeart/2005/8/layout/hierarchy1"/>
    <dgm:cxn modelId="{B46186DF-9D39-449B-88B8-CC461CFE91F8}" type="presParOf" srcId="{F4F6DC00-0967-47AF-8BEF-C381C8CC0240}" destId="{D6DB521F-1D69-418F-8297-49E967EECBE4}" srcOrd="0" destOrd="0" presId="urn:microsoft.com/office/officeart/2005/8/layout/hierarchy1"/>
    <dgm:cxn modelId="{DC8F44F2-01F3-45F8-B8DA-E01946F18BDE}" type="presParOf" srcId="{D6DB521F-1D69-418F-8297-49E967EECBE4}" destId="{372F9824-F7CA-4C73-93A3-1CDE09E23BDA}" srcOrd="0" destOrd="0" presId="urn:microsoft.com/office/officeart/2005/8/layout/hierarchy1"/>
    <dgm:cxn modelId="{5029C57C-0E47-4623-B228-A3D7F9D091A1}" type="presParOf" srcId="{D6DB521F-1D69-418F-8297-49E967EECBE4}" destId="{98AA11D2-C4AE-45C2-97B5-7CD0B7DEE22D}" srcOrd="1" destOrd="0" presId="urn:microsoft.com/office/officeart/2005/8/layout/hierarchy1"/>
    <dgm:cxn modelId="{C1460C83-0E40-47E7-9213-F76258DF0522}" type="presParOf" srcId="{F4F6DC00-0967-47AF-8BEF-C381C8CC0240}" destId="{6E447739-62F8-40FD-805C-0566653A303E}" srcOrd="1" destOrd="0" presId="urn:microsoft.com/office/officeart/2005/8/layout/hierarchy1"/>
    <dgm:cxn modelId="{2C30221C-8EFA-40F8-A677-BA7B9E0663EB}" type="presParOf" srcId="{6E447739-62F8-40FD-805C-0566653A303E}" destId="{2E71253B-7344-489A-BC99-2FC17041BC4A}" srcOrd="0" destOrd="0" presId="urn:microsoft.com/office/officeart/2005/8/layout/hierarchy1"/>
    <dgm:cxn modelId="{45E64962-8293-4811-9963-D3011D8A1E1F}" type="presParOf" srcId="{6E447739-62F8-40FD-805C-0566653A303E}" destId="{D1B015DC-F068-4C32-BDBB-77E84F6684E5}" srcOrd="1" destOrd="0" presId="urn:microsoft.com/office/officeart/2005/8/layout/hierarchy1"/>
    <dgm:cxn modelId="{677373E8-9700-4E99-BEF1-2BC0E5C81DB1}" type="presParOf" srcId="{D1B015DC-F068-4C32-BDBB-77E84F6684E5}" destId="{D8995DCE-95F4-4D18-8A25-D4561B97DCC6}" srcOrd="0" destOrd="0" presId="urn:microsoft.com/office/officeart/2005/8/layout/hierarchy1"/>
    <dgm:cxn modelId="{A8D5C6F3-04FA-454E-8ADE-AFD936D1769A}" type="presParOf" srcId="{D8995DCE-95F4-4D18-8A25-D4561B97DCC6}" destId="{A574415C-3B5E-4244-884C-76C589795628}" srcOrd="0" destOrd="0" presId="urn:microsoft.com/office/officeart/2005/8/layout/hierarchy1"/>
    <dgm:cxn modelId="{508F1AF9-4F45-4BAA-8472-C18E11769270}" type="presParOf" srcId="{D8995DCE-95F4-4D18-8A25-D4561B97DCC6}" destId="{977DA6CA-A357-4E01-94BB-0C01DECA9AC3}" srcOrd="1" destOrd="0" presId="urn:microsoft.com/office/officeart/2005/8/layout/hierarchy1"/>
    <dgm:cxn modelId="{4C97DD11-0547-49D3-BAFA-57218A774434}" type="presParOf" srcId="{D1B015DC-F068-4C32-BDBB-77E84F6684E5}" destId="{3E16C55E-3E53-4BB1-A01C-2680F3D568C3}" srcOrd="1" destOrd="0" presId="urn:microsoft.com/office/officeart/2005/8/layout/hierarchy1"/>
    <dgm:cxn modelId="{F2F8C305-2165-462C-BB15-2D7A2FFD683F}" type="presParOf" srcId="{22BC967F-3AB5-494E-BBDA-01E9B2CCEBBE}" destId="{153009DF-4DB5-4E44-A88B-7D5FB59A5969}" srcOrd="2" destOrd="0" presId="urn:microsoft.com/office/officeart/2005/8/layout/hierarchy1"/>
    <dgm:cxn modelId="{2363EEDB-4F17-4DF3-875D-456C78BC0A76}" type="presParOf" srcId="{22BC967F-3AB5-494E-BBDA-01E9B2CCEBBE}" destId="{6A2C8C8F-FA10-430B-AD80-75505F3B5F5E}" srcOrd="3" destOrd="0" presId="urn:microsoft.com/office/officeart/2005/8/layout/hierarchy1"/>
    <dgm:cxn modelId="{81AB1153-68A2-4580-8E88-EC01DA7F42DD}" type="presParOf" srcId="{6A2C8C8F-FA10-430B-AD80-75505F3B5F5E}" destId="{6DF3BD66-1D85-4E00-B96A-9C3ECD5EF682}" srcOrd="0" destOrd="0" presId="urn:microsoft.com/office/officeart/2005/8/layout/hierarchy1"/>
    <dgm:cxn modelId="{EDAE2696-0787-45B5-B6BB-52F1ED12EFFE}" type="presParOf" srcId="{6DF3BD66-1D85-4E00-B96A-9C3ECD5EF682}" destId="{A636F543-02BC-4D79-BEE4-174F87AD8872}" srcOrd="0" destOrd="0" presId="urn:microsoft.com/office/officeart/2005/8/layout/hierarchy1"/>
    <dgm:cxn modelId="{1185CF8E-0BBF-44E9-B4A5-AEED2DC9E85F}" type="presParOf" srcId="{6DF3BD66-1D85-4E00-B96A-9C3ECD5EF682}" destId="{1C574C71-37B7-4BB8-94FD-22D9121FB9EB}" srcOrd="1" destOrd="0" presId="urn:microsoft.com/office/officeart/2005/8/layout/hierarchy1"/>
    <dgm:cxn modelId="{C0232546-DCA0-4B68-8497-5F2F4F308085}" type="presParOf" srcId="{6A2C8C8F-FA10-430B-AD80-75505F3B5F5E}" destId="{99518A87-2FF4-407C-83F1-C03E3DC7F711}" srcOrd="1" destOrd="0" presId="urn:microsoft.com/office/officeart/2005/8/layout/hierarchy1"/>
    <dgm:cxn modelId="{71C90F09-86A2-4294-B5D3-8BC369E586D4}" type="presParOf" srcId="{99518A87-2FF4-407C-83F1-C03E3DC7F711}" destId="{1306AB55-9E86-4B5D-BEB1-EA224AB2857F}" srcOrd="0" destOrd="0" presId="urn:microsoft.com/office/officeart/2005/8/layout/hierarchy1"/>
    <dgm:cxn modelId="{A1F7E5C2-C583-4F7A-8515-5D0E2D94FB4F}" type="presParOf" srcId="{99518A87-2FF4-407C-83F1-C03E3DC7F711}" destId="{1200E106-3DC0-4755-A6E4-3C0121127F17}" srcOrd="1" destOrd="0" presId="urn:microsoft.com/office/officeart/2005/8/layout/hierarchy1"/>
    <dgm:cxn modelId="{6DD646E4-63A4-48AC-8693-5F0CD423DCCB}" type="presParOf" srcId="{1200E106-3DC0-4755-A6E4-3C0121127F17}" destId="{BD525909-368B-4ED4-9024-6052B644D48F}" srcOrd="0" destOrd="0" presId="urn:microsoft.com/office/officeart/2005/8/layout/hierarchy1"/>
    <dgm:cxn modelId="{BC427BE5-C206-4A83-A391-33F8582E587A}" type="presParOf" srcId="{BD525909-368B-4ED4-9024-6052B644D48F}" destId="{5F4A9457-C680-48DB-80A0-61A608F5AD82}" srcOrd="0" destOrd="0" presId="urn:microsoft.com/office/officeart/2005/8/layout/hierarchy1"/>
    <dgm:cxn modelId="{D5466C99-04AE-444D-890F-FADCB395C9AD}" type="presParOf" srcId="{BD525909-368B-4ED4-9024-6052B644D48F}" destId="{2B5C1F27-235F-4D3D-8CC7-9DCFA7E0DFBE}" srcOrd="1" destOrd="0" presId="urn:microsoft.com/office/officeart/2005/8/layout/hierarchy1"/>
    <dgm:cxn modelId="{BE7F6398-BA2F-47F5-8B3E-289F31EAFF02}" type="presParOf" srcId="{1200E106-3DC0-4755-A6E4-3C0121127F17}" destId="{186C3711-D79B-4580-A592-EC65781472AB}" srcOrd="1" destOrd="0" presId="urn:microsoft.com/office/officeart/2005/8/layout/hierarchy1"/>
    <dgm:cxn modelId="{4AE312D1-2EF2-42AB-BD86-02C78E6B914F}" type="presParOf" srcId="{99518A87-2FF4-407C-83F1-C03E3DC7F711}" destId="{66B659EE-A721-48F7-9F68-4606F9D5A5BA}" srcOrd="2" destOrd="0" presId="urn:microsoft.com/office/officeart/2005/8/layout/hierarchy1"/>
    <dgm:cxn modelId="{C6A8035E-CE20-42B4-BCE7-320D54466956}" type="presParOf" srcId="{99518A87-2FF4-407C-83F1-C03E3DC7F711}" destId="{26A786CC-A86D-4AB4-97D7-E0D0106A2492}" srcOrd="3" destOrd="0" presId="urn:microsoft.com/office/officeart/2005/8/layout/hierarchy1"/>
    <dgm:cxn modelId="{2EB3E442-848E-4A88-96B0-D9337A77DFB6}" type="presParOf" srcId="{26A786CC-A86D-4AB4-97D7-E0D0106A2492}" destId="{84AFBBD2-3502-4FB6-A616-1FC841B0EE7E}" srcOrd="0" destOrd="0" presId="urn:microsoft.com/office/officeart/2005/8/layout/hierarchy1"/>
    <dgm:cxn modelId="{4D12B14C-0B3E-4EEB-A283-479770BBD64C}" type="presParOf" srcId="{84AFBBD2-3502-4FB6-A616-1FC841B0EE7E}" destId="{FF5173DD-C5A5-4C9A-8BA8-F614FD2A4CBC}" srcOrd="0" destOrd="0" presId="urn:microsoft.com/office/officeart/2005/8/layout/hierarchy1"/>
    <dgm:cxn modelId="{F5D10F62-B53A-4C8F-B167-264AAC27B843}" type="presParOf" srcId="{84AFBBD2-3502-4FB6-A616-1FC841B0EE7E}" destId="{5CBD2128-5154-4B64-80F7-8BC205F43CBF}" srcOrd="1" destOrd="0" presId="urn:microsoft.com/office/officeart/2005/8/layout/hierarchy1"/>
    <dgm:cxn modelId="{818FFBAE-7F10-47B1-BD3C-B8732A7A79CC}" type="presParOf" srcId="{26A786CC-A86D-4AB4-97D7-E0D0106A2492}" destId="{9C8A3CF7-5255-499D-8773-8A9C98B86C27}" srcOrd="1" destOrd="0" presId="urn:microsoft.com/office/officeart/2005/8/layout/hierarchy1"/>
    <dgm:cxn modelId="{5872EAF9-70A7-4717-A934-5AFB804C751B}" type="presParOf" srcId="{99518A87-2FF4-407C-83F1-C03E3DC7F711}" destId="{59B5B3CD-7C1D-427A-8606-474C3B286977}" srcOrd="4" destOrd="0" presId="urn:microsoft.com/office/officeart/2005/8/layout/hierarchy1"/>
    <dgm:cxn modelId="{0FCB92AB-E3CD-4466-8154-B4C2A36CDC5E}" type="presParOf" srcId="{99518A87-2FF4-407C-83F1-C03E3DC7F711}" destId="{C0D914C5-A9A9-4C19-BDCE-121623498D39}" srcOrd="5" destOrd="0" presId="urn:microsoft.com/office/officeart/2005/8/layout/hierarchy1"/>
    <dgm:cxn modelId="{27FAF46A-2FFE-4929-BC4B-339D0D55B782}" type="presParOf" srcId="{C0D914C5-A9A9-4C19-BDCE-121623498D39}" destId="{970CED2A-50BB-46E5-A2E6-B7AA1FB6A352}" srcOrd="0" destOrd="0" presId="urn:microsoft.com/office/officeart/2005/8/layout/hierarchy1"/>
    <dgm:cxn modelId="{9101A765-D709-489D-9054-E09AB012BD89}" type="presParOf" srcId="{970CED2A-50BB-46E5-A2E6-B7AA1FB6A352}" destId="{24714D24-9526-4E10-9BF5-398B99854F0E}" srcOrd="0" destOrd="0" presId="urn:microsoft.com/office/officeart/2005/8/layout/hierarchy1"/>
    <dgm:cxn modelId="{EBBB5DFC-0572-4864-9626-D27A98EA2445}" type="presParOf" srcId="{970CED2A-50BB-46E5-A2E6-B7AA1FB6A352}" destId="{297BFF4A-C4B3-4F22-8037-58344BB37DEB}" srcOrd="1" destOrd="0" presId="urn:microsoft.com/office/officeart/2005/8/layout/hierarchy1"/>
    <dgm:cxn modelId="{BC46D10A-5762-48B3-BC0A-5BFD084A780F}" type="presParOf" srcId="{C0D914C5-A9A9-4C19-BDCE-121623498D39}" destId="{0CDC9D62-3511-40BC-B48C-C35F45791C6E}" srcOrd="1" destOrd="0" presId="urn:microsoft.com/office/officeart/2005/8/layout/hierarchy1"/>
    <dgm:cxn modelId="{F62F5666-2B02-4E82-A054-469406F10F9E}" type="presParOf" srcId="{22BC967F-3AB5-494E-BBDA-01E9B2CCEBBE}" destId="{5790F34D-90F4-413E-92C1-008C4AFB1C8E}" srcOrd="4" destOrd="0" presId="urn:microsoft.com/office/officeart/2005/8/layout/hierarchy1"/>
    <dgm:cxn modelId="{7B526BC9-8A11-4A9C-AD27-2441692F816E}" type="presParOf" srcId="{22BC967F-3AB5-494E-BBDA-01E9B2CCEBBE}" destId="{C36823AC-B62D-4511-A837-53EF6EFE94D2}" srcOrd="5" destOrd="0" presId="urn:microsoft.com/office/officeart/2005/8/layout/hierarchy1"/>
    <dgm:cxn modelId="{2974D7CC-5BED-41D5-B265-2CB40BE8AC1B}" type="presParOf" srcId="{C36823AC-B62D-4511-A837-53EF6EFE94D2}" destId="{E40FAC3B-7D2C-4B48-915D-77C0D2A94FE6}" srcOrd="0" destOrd="0" presId="urn:microsoft.com/office/officeart/2005/8/layout/hierarchy1"/>
    <dgm:cxn modelId="{CF6B3F4F-3A1A-49D0-8D20-D250479165B0}" type="presParOf" srcId="{E40FAC3B-7D2C-4B48-915D-77C0D2A94FE6}" destId="{7075A6CD-F5D1-4367-8D63-D018EE5A871B}" srcOrd="0" destOrd="0" presId="urn:microsoft.com/office/officeart/2005/8/layout/hierarchy1"/>
    <dgm:cxn modelId="{23C54932-B8A9-46C1-A85D-C3EE723D1D75}" type="presParOf" srcId="{E40FAC3B-7D2C-4B48-915D-77C0D2A94FE6}" destId="{82F51091-20AE-4EC3-B4C1-0F4E11736A9E}" srcOrd="1" destOrd="0" presId="urn:microsoft.com/office/officeart/2005/8/layout/hierarchy1"/>
    <dgm:cxn modelId="{2CF8B867-1AA3-4D72-9073-02CA01D3229D}" type="presParOf" srcId="{C36823AC-B62D-4511-A837-53EF6EFE94D2}" destId="{A06A5CAC-2158-40B4-9A1D-0E12781E857B}" srcOrd="1" destOrd="0" presId="urn:microsoft.com/office/officeart/2005/8/layout/hierarchy1"/>
    <dgm:cxn modelId="{B59DD1AA-E89A-432B-8D09-52993BA191BA}" type="presParOf" srcId="{A06A5CAC-2158-40B4-9A1D-0E12781E857B}" destId="{A820B42F-893C-4F20-934D-8A2E0B0EAC70}" srcOrd="0" destOrd="0" presId="urn:microsoft.com/office/officeart/2005/8/layout/hierarchy1"/>
    <dgm:cxn modelId="{DD4CADE4-4208-4D34-99E3-46028C5B184C}" type="presParOf" srcId="{A06A5CAC-2158-40B4-9A1D-0E12781E857B}" destId="{7ED8DF73-AB29-43BA-8328-8E4A31FDCBC1}" srcOrd="1" destOrd="0" presId="urn:microsoft.com/office/officeart/2005/8/layout/hierarchy1"/>
    <dgm:cxn modelId="{C92EAE46-10EF-4A91-97C8-92CCA83243EB}" type="presParOf" srcId="{7ED8DF73-AB29-43BA-8328-8E4A31FDCBC1}" destId="{25828F65-8281-4CD0-A697-E27A97719A50}" srcOrd="0" destOrd="0" presId="urn:microsoft.com/office/officeart/2005/8/layout/hierarchy1"/>
    <dgm:cxn modelId="{7C625414-F83A-4A8A-88B0-FF2E236C2712}" type="presParOf" srcId="{25828F65-8281-4CD0-A697-E27A97719A50}" destId="{BC80B754-947C-4DEF-8FC9-D4339418869D}" srcOrd="0" destOrd="0" presId="urn:microsoft.com/office/officeart/2005/8/layout/hierarchy1"/>
    <dgm:cxn modelId="{CB9B2DBD-8294-4941-896E-7BA28BCA15FB}" type="presParOf" srcId="{25828F65-8281-4CD0-A697-E27A97719A50}" destId="{5346C151-852D-41CA-81BB-B069201A4A7E}" srcOrd="1" destOrd="0" presId="urn:microsoft.com/office/officeart/2005/8/layout/hierarchy1"/>
    <dgm:cxn modelId="{B751E36D-B8BC-46A9-9CD0-AA50E23350E1}" type="presParOf" srcId="{7ED8DF73-AB29-43BA-8328-8E4A31FDCBC1}" destId="{103F6FB5-36E3-4DBD-8F83-E669010A29CC}" srcOrd="1" destOrd="0" presId="urn:microsoft.com/office/officeart/2005/8/layout/hierarchy1"/>
    <dgm:cxn modelId="{8E35FFE9-5155-4A52-9446-84E2386AD8F3}" type="presParOf" srcId="{A06A5CAC-2158-40B4-9A1D-0E12781E857B}" destId="{AAFA42C3-AC22-434E-A009-B4D5E2AC6A32}" srcOrd="2" destOrd="0" presId="urn:microsoft.com/office/officeart/2005/8/layout/hierarchy1"/>
    <dgm:cxn modelId="{F98F29FC-7AC5-42E1-9F01-9698DB911344}" type="presParOf" srcId="{A06A5CAC-2158-40B4-9A1D-0E12781E857B}" destId="{EAF66C20-CA94-48BC-8F7D-8DD6E939EA5C}" srcOrd="3" destOrd="0" presId="urn:microsoft.com/office/officeart/2005/8/layout/hierarchy1"/>
    <dgm:cxn modelId="{DC309A7D-593E-46C0-B1F1-07E2A692612E}" type="presParOf" srcId="{EAF66C20-CA94-48BC-8F7D-8DD6E939EA5C}" destId="{31A25277-2B28-4B7F-804A-8A84A7E9D168}" srcOrd="0" destOrd="0" presId="urn:microsoft.com/office/officeart/2005/8/layout/hierarchy1"/>
    <dgm:cxn modelId="{CAE94339-43F5-4148-B9A1-F1C5CD74B0CE}" type="presParOf" srcId="{31A25277-2B28-4B7F-804A-8A84A7E9D168}" destId="{A0905EF1-F2EC-442A-8464-31601F8A525A}" srcOrd="0" destOrd="0" presId="urn:microsoft.com/office/officeart/2005/8/layout/hierarchy1"/>
    <dgm:cxn modelId="{BA38492D-2483-4707-871D-893726FE061D}" type="presParOf" srcId="{31A25277-2B28-4B7F-804A-8A84A7E9D168}" destId="{A489317E-9379-4814-B69E-145773BA47CF}" srcOrd="1" destOrd="0" presId="urn:microsoft.com/office/officeart/2005/8/layout/hierarchy1"/>
    <dgm:cxn modelId="{3E274A56-B843-4F02-90A6-7B29429C11AD}" type="presParOf" srcId="{EAF66C20-CA94-48BC-8F7D-8DD6E939EA5C}" destId="{9B6F50A2-F960-4CA8-82E7-D65DEA931A13}" srcOrd="1" destOrd="0" presId="urn:microsoft.com/office/officeart/2005/8/layout/hierarchy1"/>
    <dgm:cxn modelId="{681CD4FA-56B2-4BEF-83DD-E808296F09A0}" type="presParOf" srcId="{A06A5CAC-2158-40B4-9A1D-0E12781E857B}" destId="{D64E5817-808F-44E8-BB7D-47D1398D3599}" srcOrd="4" destOrd="0" presId="urn:microsoft.com/office/officeart/2005/8/layout/hierarchy1"/>
    <dgm:cxn modelId="{266D4D72-293F-4642-A1E8-2EC923EC8FBC}" type="presParOf" srcId="{A06A5CAC-2158-40B4-9A1D-0E12781E857B}" destId="{7505BFC1-BEE3-41A6-9221-10DFC9861B7A}" srcOrd="5" destOrd="0" presId="urn:microsoft.com/office/officeart/2005/8/layout/hierarchy1"/>
    <dgm:cxn modelId="{3A16C186-1ABA-4ADC-BF05-E60B994D33B5}" type="presParOf" srcId="{7505BFC1-BEE3-41A6-9221-10DFC9861B7A}" destId="{08A55EC8-A4D2-4DBE-A0A9-EF11CCAF6389}" srcOrd="0" destOrd="0" presId="urn:microsoft.com/office/officeart/2005/8/layout/hierarchy1"/>
    <dgm:cxn modelId="{955B50CB-30BD-4BB7-9692-94E042EA8AE6}" type="presParOf" srcId="{08A55EC8-A4D2-4DBE-A0A9-EF11CCAF6389}" destId="{CDC6DD8D-06A4-4D8A-A557-6813D73B1700}" srcOrd="0" destOrd="0" presId="urn:microsoft.com/office/officeart/2005/8/layout/hierarchy1"/>
    <dgm:cxn modelId="{91A3C4E9-16F1-4890-9BFB-C83F9B6384C3}" type="presParOf" srcId="{08A55EC8-A4D2-4DBE-A0A9-EF11CCAF6389}" destId="{503639B4-7D7A-459E-8BEE-2ED9DFE47443}" srcOrd="1" destOrd="0" presId="urn:microsoft.com/office/officeart/2005/8/layout/hierarchy1"/>
    <dgm:cxn modelId="{C5755B7C-643B-4F30-BD53-E7E360F8A825}" type="presParOf" srcId="{7505BFC1-BEE3-41A6-9221-10DFC9861B7A}" destId="{02D0A4FA-14F8-42B8-8A47-7D2DA7BE0F4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1600" dirty="0" smtClean="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670C641F-50FD-4F39-9340-56B8571F51AF}">
      <dgm:prSet phldrT="[Text]"/>
      <dgm:spPr>
        <a:solidFill>
          <a:srgbClr val="FFC000">
            <a:alpha val="90000"/>
          </a:srgbClr>
        </a:solidFill>
      </dgm:spPr>
      <dgm:t>
        <a:bodyPr/>
        <a:lstStyle/>
        <a:p>
          <a:r>
            <a:rPr lang="en-US" dirty="0" smtClean="0"/>
            <a:t>Independent Thing</a:t>
          </a:r>
          <a:endParaRPr lang="en-US" dirty="0"/>
        </a:p>
      </dgm:t>
    </dgm:pt>
    <dgm:pt modelId="{1EB0A9E1-B104-4584-9939-A38075377F14}" type="parTrans" cxnId="{8F3E6E5C-D67A-48F9-8C08-FADEB51197B6}">
      <dgm:prSet/>
      <dgm:spPr/>
      <dgm:t>
        <a:bodyPr/>
        <a:lstStyle/>
        <a:p>
          <a:endParaRPr lang="en-US"/>
        </a:p>
      </dgm:t>
    </dgm:pt>
    <dgm:pt modelId="{D39F44B0-4E61-4C12-B98A-5D76CA212E9A}" type="sibTrans" cxnId="{8F3E6E5C-D67A-48F9-8C08-FADEB51197B6}">
      <dgm:prSet/>
      <dgm:spPr/>
      <dgm:t>
        <a:bodyPr/>
        <a:lstStyle/>
        <a:p>
          <a:endParaRPr lang="en-US"/>
        </a:p>
      </dgm:t>
    </dgm:pt>
    <dgm:pt modelId="{15B09DB5-99AB-4BF7-B241-3C64B28AA0C8}">
      <dgm:prSet phldrT="[Text]"/>
      <dgm:spPr>
        <a:solidFill>
          <a:srgbClr val="FFC000">
            <a:alpha val="90000"/>
          </a:srgbClr>
        </a:solidFill>
      </dgm:spPr>
      <dgm:t>
        <a:bodyPr/>
        <a:lstStyle/>
        <a:p>
          <a:r>
            <a:rPr lang="en-US" dirty="0" smtClean="0"/>
            <a:t>Relative Thing</a:t>
          </a:r>
          <a:endParaRPr lang="en-US" dirty="0"/>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smtClean="0"/>
            <a:t>Mediating Thing (context)</a:t>
          </a:r>
          <a:endParaRPr lang="en-US" dirty="0"/>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E286932E-00E7-4029-9D3F-0B7DDF34D483}">
      <dgm:prSet phldrT="[Text]"/>
      <dgm:spPr>
        <a:solidFill>
          <a:srgbClr val="FFC000">
            <a:alpha val="90000"/>
          </a:srgbClr>
        </a:solidFill>
      </dgm:spPr>
      <dgm:t>
        <a:bodyPr/>
        <a:lstStyle/>
        <a:p>
          <a:r>
            <a:rPr lang="en-US" dirty="0" smtClean="0"/>
            <a:t>Person</a:t>
          </a:r>
          <a:endParaRPr lang="en-US" dirty="0"/>
        </a:p>
      </dgm:t>
    </dgm:pt>
    <dgm:pt modelId="{493A8E2A-CFEF-44E7-AB69-D5CB80467D1E}" type="parTrans" cxnId="{B319BAC5-1B2E-43AE-B2E7-7EE0B3A1D54B}">
      <dgm:prSet/>
      <dgm:spPr/>
      <dgm:t>
        <a:bodyPr/>
        <a:lstStyle/>
        <a:p>
          <a:endParaRPr lang="en-US"/>
        </a:p>
      </dgm:t>
    </dgm:pt>
    <dgm:pt modelId="{5BB69597-E790-4DB5-9A25-C079D539B603}" type="sibTrans" cxnId="{B319BAC5-1B2E-43AE-B2E7-7EE0B3A1D54B}">
      <dgm:prSet/>
      <dgm:spPr/>
      <dgm:t>
        <a:bodyPr/>
        <a:lstStyle/>
        <a:p>
          <a:endParaRPr lang="en-US"/>
        </a:p>
      </dgm:t>
    </dgm:pt>
    <dgm:pt modelId="{452935F1-9D69-4E90-A5D4-8956E2FC7796}">
      <dgm:prSet phldrT="[Text]"/>
      <dgm:spPr>
        <a:solidFill>
          <a:srgbClr val="FFC000">
            <a:alpha val="90000"/>
          </a:srgbClr>
        </a:solidFill>
      </dgm:spPr>
      <dgm:t>
        <a:bodyPr/>
        <a:lstStyle/>
        <a:p>
          <a:r>
            <a:rPr lang="en-US" dirty="0" smtClean="0"/>
            <a:t>Employee</a:t>
          </a:r>
          <a:endParaRPr lang="en-US" dirty="0"/>
        </a:p>
      </dgm:t>
    </dgm:pt>
    <dgm:pt modelId="{F1561609-ED82-472F-B2B7-6F09D0871B86}" type="parTrans" cxnId="{FA97BFE6-827F-4C44-A525-2A2AB989464A}">
      <dgm:prSet/>
      <dgm:spPr/>
      <dgm:t>
        <a:bodyPr/>
        <a:lstStyle/>
        <a:p>
          <a:endParaRPr lang="en-US"/>
        </a:p>
      </dgm:t>
    </dgm:pt>
    <dgm:pt modelId="{33195F6F-6921-43FE-AA4B-6A43929E2389}" type="sibTrans" cxnId="{FA97BFE6-827F-4C44-A525-2A2AB989464A}">
      <dgm:prSet/>
      <dgm:spPr/>
      <dgm:t>
        <a:bodyPr/>
        <a:lstStyle/>
        <a:p>
          <a:endParaRPr lang="en-US"/>
        </a:p>
      </dgm:t>
    </dgm:pt>
    <dgm:pt modelId="{678D488B-0350-40D8-9A00-4A574E84D710}">
      <dgm:prSet phldrT="[Text]"/>
      <dgm:spPr>
        <a:solidFill>
          <a:srgbClr val="FFC000">
            <a:alpha val="90000"/>
          </a:srgbClr>
        </a:solidFill>
      </dgm:spPr>
      <dgm:t>
        <a:bodyPr/>
        <a:lstStyle/>
        <a:p>
          <a:r>
            <a:rPr lang="en-US" dirty="0" smtClean="0"/>
            <a:t>Customer</a:t>
          </a:r>
          <a:endParaRPr lang="en-US" dirty="0"/>
        </a:p>
      </dgm:t>
    </dgm:pt>
    <dgm:pt modelId="{8E7B59E0-A21A-4A26-84FF-4F57A489E2BA}" type="parTrans" cxnId="{8A1DC6BD-1294-4A8B-9E11-3D974C3A747F}">
      <dgm:prSet/>
      <dgm:spPr/>
      <dgm:t>
        <a:bodyPr/>
        <a:lstStyle/>
        <a:p>
          <a:endParaRPr lang="en-US"/>
        </a:p>
      </dgm:t>
    </dgm:pt>
    <dgm:pt modelId="{ABD81837-5754-405A-87F5-0467EE293DAF}" type="sibTrans" cxnId="{8A1DC6BD-1294-4A8B-9E11-3D974C3A747F}">
      <dgm:prSet/>
      <dgm:spPr/>
      <dgm:t>
        <a:bodyPr/>
        <a:lstStyle/>
        <a:p>
          <a:endParaRPr lang="en-US"/>
        </a:p>
      </dgm:t>
    </dgm:pt>
    <dgm:pt modelId="{10A4601C-B407-4BFB-8C1D-E1ABC254B0F0}">
      <dgm:prSet phldrT="[Text]"/>
      <dgm:spPr>
        <a:solidFill>
          <a:srgbClr val="FFC000">
            <a:alpha val="90000"/>
          </a:srgbClr>
        </a:solidFill>
      </dgm:spPr>
      <dgm:t>
        <a:bodyPr/>
        <a:lstStyle/>
        <a:p>
          <a:r>
            <a:rPr lang="en-US" dirty="0" smtClean="0"/>
            <a:t>Pilot</a:t>
          </a:r>
          <a:endParaRPr lang="en-US" dirty="0"/>
        </a:p>
      </dgm:t>
    </dgm:pt>
    <dgm:pt modelId="{E442DE4F-B8B2-4355-9DB8-284CD2C13A17}" type="parTrans" cxnId="{3970E15C-13A5-48BA-84E5-396DE8A92A55}">
      <dgm:prSet/>
      <dgm:spPr/>
      <dgm:t>
        <a:bodyPr/>
        <a:lstStyle/>
        <a:p>
          <a:endParaRPr lang="en-US"/>
        </a:p>
      </dgm:t>
    </dgm:pt>
    <dgm:pt modelId="{D332CDE8-C3AA-4F9A-A87D-D39BD2714C6B}" type="sibTrans" cxnId="{3970E15C-13A5-48BA-84E5-396DE8A92A55}">
      <dgm:prSet/>
      <dgm:spPr/>
      <dgm:t>
        <a:bodyPr/>
        <a:lstStyle/>
        <a:p>
          <a:endParaRPr lang="en-US"/>
        </a:p>
      </dgm:t>
    </dgm:pt>
    <dgm:pt modelId="{E91B6F1B-A101-4E52-B28C-C80566E75880}">
      <dgm:prSet phldrT="[Text]"/>
      <dgm:spPr>
        <a:solidFill>
          <a:srgbClr val="FFC000">
            <a:alpha val="90000"/>
          </a:srgbClr>
        </a:solidFill>
      </dgm:spPr>
      <dgm:t>
        <a:bodyPr/>
        <a:lstStyle/>
        <a:p>
          <a:r>
            <a:rPr lang="en-US" dirty="0" smtClean="0"/>
            <a:t>Employment</a:t>
          </a:r>
          <a:endParaRPr lang="en-US" dirty="0"/>
        </a:p>
      </dgm:t>
    </dgm:pt>
    <dgm:pt modelId="{F97E2D66-D1C2-4857-80F8-69F450054555}" type="parTrans" cxnId="{02C3320B-B7AF-46FD-AF9B-2627BDE6DBA5}">
      <dgm:prSet/>
      <dgm:spPr/>
      <dgm:t>
        <a:bodyPr/>
        <a:lstStyle/>
        <a:p>
          <a:endParaRPr lang="en-US"/>
        </a:p>
      </dgm:t>
    </dgm:pt>
    <dgm:pt modelId="{E79711EC-B59D-4D7C-A970-1F365BA318DF}" type="sibTrans" cxnId="{02C3320B-B7AF-46FD-AF9B-2627BDE6DBA5}">
      <dgm:prSet/>
      <dgm:spPr/>
      <dgm:t>
        <a:bodyPr/>
        <a:lstStyle/>
        <a:p>
          <a:endParaRPr lang="en-US"/>
        </a:p>
      </dgm:t>
    </dgm:pt>
    <dgm:pt modelId="{BB23910A-79B3-49EB-B3D0-5D169641EB09}">
      <dgm:prSet phldrT="[Text]"/>
      <dgm:spPr>
        <a:solidFill>
          <a:srgbClr val="FFC000">
            <a:alpha val="90000"/>
          </a:srgbClr>
        </a:solidFill>
      </dgm:spPr>
      <dgm:t>
        <a:bodyPr/>
        <a:lstStyle/>
        <a:p>
          <a:r>
            <a:rPr lang="en-US" dirty="0" smtClean="0"/>
            <a:t>Sales</a:t>
          </a:r>
          <a:endParaRPr lang="en-US" dirty="0"/>
        </a:p>
      </dgm:t>
    </dgm:pt>
    <dgm:pt modelId="{858291E7-A264-458D-902E-CA860909CC58}" type="parTrans" cxnId="{82EA9AC4-11DF-4885-AE78-FB0208E1F7CE}">
      <dgm:prSet/>
      <dgm:spPr/>
      <dgm:t>
        <a:bodyPr/>
        <a:lstStyle/>
        <a:p>
          <a:endParaRPr lang="en-US"/>
        </a:p>
      </dgm:t>
    </dgm:pt>
    <dgm:pt modelId="{6ACFCB9E-45A1-49B4-9B6C-F9605E340414}" type="sibTrans" cxnId="{82EA9AC4-11DF-4885-AE78-FB0208E1F7CE}">
      <dgm:prSet/>
      <dgm:spPr/>
      <dgm:t>
        <a:bodyPr/>
        <a:lstStyle/>
        <a:p>
          <a:endParaRPr lang="en-US"/>
        </a:p>
      </dgm:t>
    </dgm:pt>
    <dgm:pt modelId="{FEDB4E64-5F2C-462A-B9A9-5C8271ACB295}">
      <dgm:prSet phldrT="[Text]"/>
      <dgm:spPr>
        <a:solidFill>
          <a:srgbClr val="FFC000">
            <a:alpha val="90000"/>
          </a:srgbClr>
        </a:solidFill>
      </dgm:spPr>
      <dgm:t>
        <a:bodyPr/>
        <a:lstStyle/>
        <a:p>
          <a:r>
            <a:rPr lang="en-US" dirty="0" smtClean="0"/>
            <a:t>Aviation</a:t>
          </a:r>
          <a:endParaRPr lang="en-US" dirty="0"/>
        </a:p>
      </dgm:t>
    </dgm:pt>
    <dgm:pt modelId="{DB1AD7C7-1A2A-4934-804D-4D7013254900}" type="parTrans" cxnId="{9CFA002E-299B-428B-802F-3D051E85989E}">
      <dgm:prSet/>
      <dgm:spPr/>
      <dgm:t>
        <a:bodyPr/>
        <a:lstStyle/>
        <a:p>
          <a:endParaRPr lang="en-US"/>
        </a:p>
      </dgm:t>
    </dgm:pt>
    <dgm:pt modelId="{0E87BAE2-B43D-4B9B-BE84-BB69A49B7668}" type="sibTrans" cxnId="{9CFA002E-299B-428B-802F-3D051E85989E}">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t>
        <a:bodyPr/>
        <a:lstStyle/>
        <a:p>
          <a:endParaRPr lang="en-US"/>
        </a:p>
      </dgm:t>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t>
        <a:bodyPr/>
        <a:lstStyle/>
        <a:p>
          <a:endParaRPr lang="en-US"/>
        </a:p>
      </dgm:t>
    </dgm:pt>
    <dgm:pt modelId="{22BC967F-3AB5-494E-BBDA-01E9B2CCEBBE}" type="pres">
      <dgm:prSet presAssocID="{F10BC23F-A4D8-4C97-AFF5-75E20AFFBB6E}" presName="hierChild2" presStyleCnt="0"/>
      <dgm:spPr/>
    </dgm:pt>
    <dgm:pt modelId="{54552971-00F0-4747-B90E-B34F07A6B514}" type="pres">
      <dgm:prSet presAssocID="{1EB0A9E1-B104-4584-9939-A38075377F14}" presName="Name10" presStyleLbl="parChTrans1D2" presStyleIdx="0" presStyleCnt="3"/>
      <dgm:spPr/>
      <dgm:t>
        <a:bodyPr/>
        <a:lstStyle/>
        <a:p>
          <a:endParaRPr lang="en-US"/>
        </a:p>
      </dgm:t>
    </dgm:pt>
    <dgm:pt modelId="{F4F6DC00-0967-47AF-8BEF-C381C8CC0240}" type="pres">
      <dgm:prSet presAssocID="{670C641F-50FD-4F39-9340-56B8571F51AF}" presName="hierRoot2" presStyleCnt="0"/>
      <dgm:spPr/>
    </dgm:pt>
    <dgm:pt modelId="{D6DB521F-1D69-418F-8297-49E967EECBE4}" type="pres">
      <dgm:prSet presAssocID="{670C641F-50FD-4F39-9340-56B8571F51AF}" presName="composite2" presStyleCnt="0"/>
      <dgm:spPr/>
    </dgm:pt>
    <dgm:pt modelId="{372F9824-F7CA-4C73-93A3-1CDE09E23BDA}" type="pres">
      <dgm:prSet presAssocID="{670C641F-50FD-4F39-9340-56B8571F51AF}" presName="background2" presStyleLbl="node2" presStyleIdx="0" presStyleCnt="3"/>
      <dgm:spPr/>
    </dgm:pt>
    <dgm:pt modelId="{98AA11D2-C4AE-45C2-97B5-7CD0B7DEE22D}" type="pres">
      <dgm:prSet presAssocID="{670C641F-50FD-4F39-9340-56B8571F51AF}" presName="text2" presStyleLbl="fgAcc2" presStyleIdx="0" presStyleCnt="3" custLinFactNeighborX="8778">
        <dgm:presLayoutVars>
          <dgm:chPref val="3"/>
        </dgm:presLayoutVars>
      </dgm:prSet>
      <dgm:spPr/>
      <dgm:t>
        <a:bodyPr/>
        <a:lstStyle/>
        <a:p>
          <a:endParaRPr lang="en-US"/>
        </a:p>
      </dgm:t>
    </dgm:pt>
    <dgm:pt modelId="{6E447739-62F8-40FD-805C-0566653A303E}" type="pres">
      <dgm:prSet presAssocID="{670C641F-50FD-4F39-9340-56B8571F51AF}" presName="hierChild3" presStyleCnt="0"/>
      <dgm:spPr/>
    </dgm:pt>
    <dgm:pt modelId="{2E71253B-7344-489A-BC99-2FC17041BC4A}" type="pres">
      <dgm:prSet presAssocID="{493A8E2A-CFEF-44E7-AB69-D5CB80467D1E}" presName="Name17" presStyleLbl="parChTrans1D3" presStyleIdx="0" presStyleCnt="7"/>
      <dgm:spPr/>
      <dgm:t>
        <a:bodyPr/>
        <a:lstStyle/>
        <a:p>
          <a:endParaRPr lang="en-US"/>
        </a:p>
      </dgm:t>
    </dgm:pt>
    <dgm:pt modelId="{D1B015DC-F068-4C32-BDBB-77E84F6684E5}" type="pres">
      <dgm:prSet presAssocID="{E286932E-00E7-4029-9D3F-0B7DDF34D483}" presName="hierRoot3" presStyleCnt="0"/>
      <dgm:spPr/>
    </dgm:pt>
    <dgm:pt modelId="{D8995DCE-95F4-4D18-8A25-D4561B97DCC6}" type="pres">
      <dgm:prSet presAssocID="{E286932E-00E7-4029-9D3F-0B7DDF34D483}" presName="composite3" presStyleCnt="0"/>
      <dgm:spPr/>
    </dgm:pt>
    <dgm:pt modelId="{A574415C-3B5E-4244-884C-76C589795628}" type="pres">
      <dgm:prSet presAssocID="{E286932E-00E7-4029-9D3F-0B7DDF34D483}" presName="background3" presStyleLbl="node3" presStyleIdx="0" presStyleCnt="7"/>
      <dgm:spPr/>
    </dgm:pt>
    <dgm:pt modelId="{977DA6CA-A357-4E01-94BB-0C01DECA9AC3}" type="pres">
      <dgm:prSet presAssocID="{E286932E-00E7-4029-9D3F-0B7DDF34D483}" presName="text3" presStyleLbl="fgAcc3" presStyleIdx="0" presStyleCnt="7">
        <dgm:presLayoutVars>
          <dgm:chPref val="3"/>
        </dgm:presLayoutVars>
      </dgm:prSet>
      <dgm:spPr/>
      <dgm:t>
        <a:bodyPr/>
        <a:lstStyle/>
        <a:p>
          <a:endParaRPr lang="en-US"/>
        </a:p>
      </dgm:t>
    </dgm:pt>
    <dgm:pt modelId="{3E16C55E-3E53-4BB1-A01C-2680F3D568C3}" type="pres">
      <dgm:prSet presAssocID="{E286932E-00E7-4029-9D3F-0B7DDF34D483}" presName="hierChild4" presStyleCnt="0"/>
      <dgm:spPr/>
    </dgm:pt>
    <dgm:pt modelId="{153009DF-4DB5-4E44-A88B-7D5FB59A5969}" type="pres">
      <dgm:prSet presAssocID="{511CEEDD-8A03-41FF-985A-58F97D783AA7}" presName="Name10" presStyleLbl="parChTrans1D2" presStyleIdx="1" presStyleCnt="3"/>
      <dgm:spPr/>
      <dgm:t>
        <a:bodyPr/>
        <a:lstStyle/>
        <a:p>
          <a:endParaRPr lang="en-US"/>
        </a:p>
      </dgm:t>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1" presStyleCnt="3"/>
      <dgm:spPr/>
      <dgm:t>
        <a:bodyPr/>
        <a:lstStyle/>
        <a:p>
          <a:endParaRPr lang="en-US"/>
        </a:p>
      </dgm:t>
    </dgm:pt>
    <dgm:pt modelId="{1C574C71-37B7-4BB8-94FD-22D9121FB9EB}" type="pres">
      <dgm:prSet presAssocID="{15B09DB5-99AB-4BF7-B241-3C64B28AA0C8}" presName="text2" presStyleLbl="fgAcc2" presStyleIdx="1" presStyleCnt="3" custLinFactNeighborX="-7407">
        <dgm:presLayoutVars>
          <dgm:chPref val="3"/>
        </dgm:presLayoutVars>
      </dgm:prSet>
      <dgm:spPr/>
      <dgm:t>
        <a:bodyPr/>
        <a:lstStyle/>
        <a:p>
          <a:endParaRPr lang="en-US"/>
        </a:p>
      </dgm:t>
    </dgm:pt>
    <dgm:pt modelId="{99518A87-2FF4-407C-83F1-C03E3DC7F711}" type="pres">
      <dgm:prSet presAssocID="{15B09DB5-99AB-4BF7-B241-3C64B28AA0C8}" presName="hierChild3" presStyleCnt="0"/>
      <dgm:spPr/>
    </dgm:pt>
    <dgm:pt modelId="{1306AB55-9E86-4B5D-BEB1-EA224AB2857F}" type="pres">
      <dgm:prSet presAssocID="{F1561609-ED82-472F-B2B7-6F09D0871B86}" presName="Name17" presStyleLbl="parChTrans1D3" presStyleIdx="1" presStyleCnt="7"/>
      <dgm:spPr/>
      <dgm:t>
        <a:bodyPr/>
        <a:lstStyle/>
        <a:p>
          <a:endParaRPr lang="en-US"/>
        </a:p>
      </dgm:t>
    </dgm:pt>
    <dgm:pt modelId="{1200E106-3DC0-4755-A6E4-3C0121127F17}" type="pres">
      <dgm:prSet presAssocID="{452935F1-9D69-4E90-A5D4-8956E2FC7796}" presName="hierRoot3" presStyleCnt="0"/>
      <dgm:spPr/>
    </dgm:pt>
    <dgm:pt modelId="{BD525909-368B-4ED4-9024-6052B644D48F}" type="pres">
      <dgm:prSet presAssocID="{452935F1-9D69-4E90-A5D4-8956E2FC7796}" presName="composite3" presStyleCnt="0"/>
      <dgm:spPr/>
    </dgm:pt>
    <dgm:pt modelId="{5F4A9457-C680-48DB-80A0-61A608F5AD82}" type="pres">
      <dgm:prSet presAssocID="{452935F1-9D69-4E90-A5D4-8956E2FC7796}" presName="background3" presStyleLbl="node3" presStyleIdx="1" presStyleCnt="7"/>
      <dgm:spPr/>
    </dgm:pt>
    <dgm:pt modelId="{2B5C1F27-235F-4D3D-8CC7-9DCFA7E0DFBE}" type="pres">
      <dgm:prSet presAssocID="{452935F1-9D69-4E90-A5D4-8956E2FC7796}" presName="text3" presStyleLbl="fgAcc3" presStyleIdx="1" presStyleCnt="7">
        <dgm:presLayoutVars>
          <dgm:chPref val="3"/>
        </dgm:presLayoutVars>
      </dgm:prSet>
      <dgm:spPr/>
      <dgm:t>
        <a:bodyPr/>
        <a:lstStyle/>
        <a:p>
          <a:endParaRPr lang="en-US"/>
        </a:p>
      </dgm:t>
    </dgm:pt>
    <dgm:pt modelId="{186C3711-D79B-4580-A592-EC65781472AB}" type="pres">
      <dgm:prSet presAssocID="{452935F1-9D69-4E90-A5D4-8956E2FC7796}" presName="hierChild4" presStyleCnt="0"/>
      <dgm:spPr/>
    </dgm:pt>
    <dgm:pt modelId="{66B659EE-A721-48F7-9F68-4606F9D5A5BA}" type="pres">
      <dgm:prSet presAssocID="{8E7B59E0-A21A-4A26-84FF-4F57A489E2BA}" presName="Name17" presStyleLbl="parChTrans1D3" presStyleIdx="2" presStyleCnt="7"/>
      <dgm:spPr/>
      <dgm:t>
        <a:bodyPr/>
        <a:lstStyle/>
        <a:p>
          <a:endParaRPr lang="en-US"/>
        </a:p>
      </dgm:t>
    </dgm:pt>
    <dgm:pt modelId="{26A786CC-A86D-4AB4-97D7-E0D0106A2492}" type="pres">
      <dgm:prSet presAssocID="{678D488B-0350-40D8-9A00-4A574E84D710}" presName="hierRoot3" presStyleCnt="0"/>
      <dgm:spPr/>
    </dgm:pt>
    <dgm:pt modelId="{84AFBBD2-3502-4FB6-A616-1FC841B0EE7E}" type="pres">
      <dgm:prSet presAssocID="{678D488B-0350-40D8-9A00-4A574E84D710}" presName="composite3" presStyleCnt="0"/>
      <dgm:spPr/>
    </dgm:pt>
    <dgm:pt modelId="{FF5173DD-C5A5-4C9A-8BA8-F614FD2A4CBC}" type="pres">
      <dgm:prSet presAssocID="{678D488B-0350-40D8-9A00-4A574E84D710}" presName="background3" presStyleLbl="node3" presStyleIdx="2" presStyleCnt="7"/>
      <dgm:spPr/>
    </dgm:pt>
    <dgm:pt modelId="{5CBD2128-5154-4B64-80F7-8BC205F43CBF}" type="pres">
      <dgm:prSet presAssocID="{678D488B-0350-40D8-9A00-4A574E84D710}" presName="text3" presStyleLbl="fgAcc3" presStyleIdx="2" presStyleCnt="7">
        <dgm:presLayoutVars>
          <dgm:chPref val="3"/>
        </dgm:presLayoutVars>
      </dgm:prSet>
      <dgm:spPr/>
      <dgm:t>
        <a:bodyPr/>
        <a:lstStyle/>
        <a:p>
          <a:endParaRPr lang="en-US"/>
        </a:p>
      </dgm:t>
    </dgm:pt>
    <dgm:pt modelId="{9C8A3CF7-5255-499D-8773-8A9C98B86C27}" type="pres">
      <dgm:prSet presAssocID="{678D488B-0350-40D8-9A00-4A574E84D710}" presName="hierChild4" presStyleCnt="0"/>
      <dgm:spPr/>
    </dgm:pt>
    <dgm:pt modelId="{59B5B3CD-7C1D-427A-8606-474C3B286977}" type="pres">
      <dgm:prSet presAssocID="{E442DE4F-B8B2-4355-9DB8-284CD2C13A17}" presName="Name17" presStyleLbl="parChTrans1D3" presStyleIdx="3" presStyleCnt="7"/>
      <dgm:spPr/>
      <dgm:t>
        <a:bodyPr/>
        <a:lstStyle/>
        <a:p>
          <a:endParaRPr lang="en-US"/>
        </a:p>
      </dgm:t>
    </dgm:pt>
    <dgm:pt modelId="{C0D914C5-A9A9-4C19-BDCE-121623498D39}" type="pres">
      <dgm:prSet presAssocID="{10A4601C-B407-4BFB-8C1D-E1ABC254B0F0}" presName="hierRoot3" presStyleCnt="0"/>
      <dgm:spPr/>
    </dgm:pt>
    <dgm:pt modelId="{970CED2A-50BB-46E5-A2E6-B7AA1FB6A352}" type="pres">
      <dgm:prSet presAssocID="{10A4601C-B407-4BFB-8C1D-E1ABC254B0F0}" presName="composite3" presStyleCnt="0"/>
      <dgm:spPr/>
    </dgm:pt>
    <dgm:pt modelId="{24714D24-9526-4E10-9BF5-398B99854F0E}" type="pres">
      <dgm:prSet presAssocID="{10A4601C-B407-4BFB-8C1D-E1ABC254B0F0}" presName="background3" presStyleLbl="node3" presStyleIdx="3" presStyleCnt="7"/>
      <dgm:spPr/>
    </dgm:pt>
    <dgm:pt modelId="{297BFF4A-C4B3-4F22-8037-58344BB37DEB}" type="pres">
      <dgm:prSet presAssocID="{10A4601C-B407-4BFB-8C1D-E1ABC254B0F0}" presName="text3" presStyleLbl="fgAcc3" presStyleIdx="3" presStyleCnt="7">
        <dgm:presLayoutVars>
          <dgm:chPref val="3"/>
        </dgm:presLayoutVars>
      </dgm:prSet>
      <dgm:spPr/>
      <dgm:t>
        <a:bodyPr/>
        <a:lstStyle/>
        <a:p>
          <a:endParaRPr lang="en-US"/>
        </a:p>
      </dgm:t>
    </dgm:pt>
    <dgm:pt modelId="{0CDC9D62-3511-40BC-B48C-C35F45791C6E}" type="pres">
      <dgm:prSet presAssocID="{10A4601C-B407-4BFB-8C1D-E1ABC254B0F0}" presName="hierChild4" presStyleCnt="0"/>
      <dgm:spPr/>
    </dgm:pt>
    <dgm:pt modelId="{5790F34D-90F4-413E-92C1-008C4AFB1C8E}" type="pres">
      <dgm:prSet presAssocID="{EC084C5B-C32C-415C-97E4-A06940AC7893}" presName="Name10" presStyleLbl="parChTrans1D2" presStyleIdx="2" presStyleCnt="3"/>
      <dgm:spPr/>
      <dgm:t>
        <a:bodyPr/>
        <a:lstStyle/>
        <a:p>
          <a:endParaRPr lang="en-US"/>
        </a:p>
      </dgm:t>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2" presStyleCnt="3"/>
      <dgm:spPr/>
    </dgm:pt>
    <dgm:pt modelId="{82F51091-20AE-4EC3-B4C1-0F4E11736A9E}" type="pres">
      <dgm:prSet presAssocID="{712F47B5-BE93-4907-A429-C66A06951102}" presName="text2" presStyleLbl="fgAcc2" presStyleIdx="2" presStyleCnt="3" custLinFactNeighborX="11447">
        <dgm:presLayoutVars>
          <dgm:chPref val="3"/>
        </dgm:presLayoutVars>
      </dgm:prSet>
      <dgm:spPr/>
      <dgm:t>
        <a:bodyPr/>
        <a:lstStyle/>
        <a:p>
          <a:endParaRPr lang="en-US"/>
        </a:p>
      </dgm:t>
    </dgm:pt>
    <dgm:pt modelId="{A06A5CAC-2158-40B4-9A1D-0E12781E857B}" type="pres">
      <dgm:prSet presAssocID="{712F47B5-BE93-4907-A429-C66A06951102}" presName="hierChild3" presStyleCnt="0"/>
      <dgm:spPr/>
    </dgm:pt>
    <dgm:pt modelId="{A820B42F-893C-4F20-934D-8A2E0B0EAC70}" type="pres">
      <dgm:prSet presAssocID="{F97E2D66-D1C2-4857-80F8-69F450054555}" presName="Name17" presStyleLbl="parChTrans1D3" presStyleIdx="4" presStyleCnt="7"/>
      <dgm:spPr/>
      <dgm:t>
        <a:bodyPr/>
        <a:lstStyle/>
        <a:p>
          <a:endParaRPr lang="en-US"/>
        </a:p>
      </dgm:t>
    </dgm:pt>
    <dgm:pt modelId="{7ED8DF73-AB29-43BA-8328-8E4A31FDCBC1}" type="pres">
      <dgm:prSet presAssocID="{E91B6F1B-A101-4E52-B28C-C80566E75880}" presName="hierRoot3" presStyleCnt="0"/>
      <dgm:spPr/>
    </dgm:pt>
    <dgm:pt modelId="{25828F65-8281-4CD0-A697-E27A97719A50}" type="pres">
      <dgm:prSet presAssocID="{E91B6F1B-A101-4E52-B28C-C80566E75880}" presName="composite3" presStyleCnt="0"/>
      <dgm:spPr/>
    </dgm:pt>
    <dgm:pt modelId="{BC80B754-947C-4DEF-8FC9-D4339418869D}" type="pres">
      <dgm:prSet presAssocID="{E91B6F1B-A101-4E52-B28C-C80566E75880}" presName="background3" presStyleLbl="node3" presStyleIdx="4" presStyleCnt="7"/>
      <dgm:spPr/>
    </dgm:pt>
    <dgm:pt modelId="{5346C151-852D-41CA-81BB-B069201A4A7E}" type="pres">
      <dgm:prSet presAssocID="{E91B6F1B-A101-4E52-B28C-C80566E75880}" presName="text3" presStyleLbl="fgAcc3" presStyleIdx="4" presStyleCnt="7">
        <dgm:presLayoutVars>
          <dgm:chPref val="3"/>
        </dgm:presLayoutVars>
      </dgm:prSet>
      <dgm:spPr/>
      <dgm:t>
        <a:bodyPr/>
        <a:lstStyle/>
        <a:p>
          <a:endParaRPr lang="en-US"/>
        </a:p>
      </dgm:t>
    </dgm:pt>
    <dgm:pt modelId="{103F6FB5-36E3-4DBD-8F83-E669010A29CC}" type="pres">
      <dgm:prSet presAssocID="{E91B6F1B-A101-4E52-B28C-C80566E75880}" presName="hierChild4" presStyleCnt="0"/>
      <dgm:spPr/>
    </dgm:pt>
    <dgm:pt modelId="{AAFA42C3-AC22-434E-A009-B4D5E2AC6A32}" type="pres">
      <dgm:prSet presAssocID="{858291E7-A264-458D-902E-CA860909CC58}" presName="Name17" presStyleLbl="parChTrans1D3" presStyleIdx="5" presStyleCnt="7"/>
      <dgm:spPr/>
      <dgm:t>
        <a:bodyPr/>
        <a:lstStyle/>
        <a:p>
          <a:endParaRPr lang="en-US"/>
        </a:p>
      </dgm:t>
    </dgm:pt>
    <dgm:pt modelId="{EAF66C20-CA94-48BC-8F7D-8DD6E939EA5C}" type="pres">
      <dgm:prSet presAssocID="{BB23910A-79B3-49EB-B3D0-5D169641EB09}" presName="hierRoot3" presStyleCnt="0"/>
      <dgm:spPr/>
    </dgm:pt>
    <dgm:pt modelId="{31A25277-2B28-4B7F-804A-8A84A7E9D168}" type="pres">
      <dgm:prSet presAssocID="{BB23910A-79B3-49EB-B3D0-5D169641EB09}" presName="composite3" presStyleCnt="0"/>
      <dgm:spPr/>
    </dgm:pt>
    <dgm:pt modelId="{A0905EF1-F2EC-442A-8464-31601F8A525A}" type="pres">
      <dgm:prSet presAssocID="{BB23910A-79B3-49EB-B3D0-5D169641EB09}" presName="background3" presStyleLbl="node3" presStyleIdx="5" presStyleCnt="7"/>
      <dgm:spPr/>
    </dgm:pt>
    <dgm:pt modelId="{A489317E-9379-4814-B69E-145773BA47CF}" type="pres">
      <dgm:prSet presAssocID="{BB23910A-79B3-49EB-B3D0-5D169641EB09}" presName="text3" presStyleLbl="fgAcc3" presStyleIdx="5" presStyleCnt="7">
        <dgm:presLayoutVars>
          <dgm:chPref val="3"/>
        </dgm:presLayoutVars>
      </dgm:prSet>
      <dgm:spPr/>
      <dgm:t>
        <a:bodyPr/>
        <a:lstStyle/>
        <a:p>
          <a:endParaRPr lang="en-US"/>
        </a:p>
      </dgm:t>
    </dgm:pt>
    <dgm:pt modelId="{9B6F50A2-F960-4CA8-82E7-D65DEA931A13}" type="pres">
      <dgm:prSet presAssocID="{BB23910A-79B3-49EB-B3D0-5D169641EB09}" presName="hierChild4" presStyleCnt="0"/>
      <dgm:spPr/>
    </dgm:pt>
    <dgm:pt modelId="{D64E5817-808F-44E8-BB7D-47D1398D3599}" type="pres">
      <dgm:prSet presAssocID="{DB1AD7C7-1A2A-4934-804D-4D7013254900}" presName="Name17" presStyleLbl="parChTrans1D3" presStyleIdx="6" presStyleCnt="7"/>
      <dgm:spPr/>
      <dgm:t>
        <a:bodyPr/>
        <a:lstStyle/>
        <a:p>
          <a:endParaRPr lang="en-US"/>
        </a:p>
      </dgm:t>
    </dgm:pt>
    <dgm:pt modelId="{7505BFC1-BEE3-41A6-9221-10DFC9861B7A}" type="pres">
      <dgm:prSet presAssocID="{FEDB4E64-5F2C-462A-B9A9-5C8271ACB295}" presName="hierRoot3" presStyleCnt="0"/>
      <dgm:spPr/>
    </dgm:pt>
    <dgm:pt modelId="{08A55EC8-A4D2-4DBE-A0A9-EF11CCAF6389}" type="pres">
      <dgm:prSet presAssocID="{FEDB4E64-5F2C-462A-B9A9-5C8271ACB295}" presName="composite3" presStyleCnt="0"/>
      <dgm:spPr/>
    </dgm:pt>
    <dgm:pt modelId="{CDC6DD8D-06A4-4D8A-A557-6813D73B1700}" type="pres">
      <dgm:prSet presAssocID="{FEDB4E64-5F2C-462A-B9A9-5C8271ACB295}" presName="background3" presStyleLbl="node3" presStyleIdx="6" presStyleCnt="7"/>
      <dgm:spPr/>
    </dgm:pt>
    <dgm:pt modelId="{503639B4-7D7A-459E-8BEE-2ED9DFE47443}" type="pres">
      <dgm:prSet presAssocID="{FEDB4E64-5F2C-462A-B9A9-5C8271ACB295}" presName="text3" presStyleLbl="fgAcc3" presStyleIdx="6" presStyleCnt="7">
        <dgm:presLayoutVars>
          <dgm:chPref val="3"/>
        </dgm:presLayoutVars>
      </dgm:prSet>
      <dgm:spPr/>
      <dgm:t>
        <a:bodyPr/>
        <a:lstStyle/>
        <a:p>
          <a:endParaRPr lang="en-US"/>
        </a:p>
      </dgm:t>
    </dgm:pt>
    <dgm:pt modelId="{02D0A4FA-14F8-42B8-8A47-7D2DA7BE0F49}" type="pres">
      <dgm:prSet presAssocID="{FEDB4E64-5F2C-462A-B9A9-5C8271ACB295}" presName="hierChild4" presStyleCnt="0"/>
      <dgm:spPr/>
    </dgm:pt>
  </dgm:ptLst>
  <dgm:cxnLst>
    <dgm:cxn modelId="{1E275953-E8A8-42E4-A92A-6A7ECD34EC4F}" type="presOf" srcId="{678D488B-0350-40D8-9A00-4A574E84D710}" destId="{5CBD2128-5154-4B64-80F7-8BC205F43CBF}" srcOrd="0" destOrd="0" presId="urn:microsoft.com/office/officeart/2005/8/layout/hierarchy1"/>
    <dgm:cxn modelId="{B24A75CD-F55F-4888-A93B-29BBDFB7DB83}" type="presOf" srcId="{F1561609-ED82-472F-B2B7-6F09D0871B86}" destId="{1306AB55-9E86-4B5D-BEB1-EA224AB2857F}" srcOrd="0" destOrd="0" presId="urn:microsoft.com/office/officeart/2005/8/layout/hierarchy1"/>
    <dgm:cxn modelId="{54D6B7B1-6DC8-4F1A-BE99-1AD35581E2DB}" type="presOf" srcId="{E83F6F70-825E-4EEF-88D0-7104648B8F19}" destId="{4ECA65F2-A0FF-484A-830F-ECACDEBB9A78}" srcOrd="0" destOrd="0" presId="urn:microsoft.com/office/officeart/2005/8/layout/hierarchy1"/>
    <dgm:cxn modelId="{3970E15C-13A5-48BA-84E5-396DE8A92A55}" srcId="{15B09DB5-99AB-4BF7-B241-3C64B28AA0C8}" destId="{10A4601C-B407-4BFB-8C1D-E1ABC254B0F0}" srcOrd="2" destOrd="0" parTransId="{E442DE4F-B8B2-4355-9DB8-284CD2C13A17}" sibTransId="{D332CDE8-C3AA-4F9A-A87D-D39BD2714C6B}"/>
    <dgm:cxn modelId="{D85D8A5F-3268-4438-9926-18D7033DD2C6}" type="presOf" srcId="{1EB0A9E1-B104-4584-9939-A38075377F14}" destId="{54552971-00F0-4747-B90E-B34F07A6B514}" srcOrd="0" destOrd="0" presId="urn:microsoft.com/office/officeart/2005/8/layout/hierarchy1"/>
    <dgm:cxn modelId="{9CFA002E-299B-428B-802F-3D051E85989E}" srcId="{712F47B5-BE93-4907-A429-C66A06951102}" destId="{FEDB4E64-5F2C-462A-B9A9-5C8271ACB295}" srcOrd="2" destOrd="0" parTransId="{DB1AD7C7-1A2A-4934-804D-4D7013254900}" sibTransId="{0E87BAE2-B43D-4B9B-BE84-BB69A49B7668}"/>
    <dgm:cxn modelId="{2C899214-8D9A-4A4E-B445-7E592D5A761D}" srcId="{F10BC23F-A4D8-4C97-AFF5-75E20AFFBB6E}" destId="{712F47B5-BE93-4907-A429-C66A06951102}" srcOrd="2" destOrd="0" parTransId="{EC084C5B-C32C-415C-97E4-A06940AC7893}" sibTransId="{439D0B6C-E0DB-4C88-8711-3F48E7CB06A9}"/>
    <dgm:cxn modelId="{1B46841E-4F2D-4BCC-B987-67C316C2B92B}" type="presOf" srcId="{F97E2D66-D1C2-4857-80F8-69F450054555}" destId="{A820B42F-893C-4F20-934D-8A2E0B0EAC70}" srcOrd="0" destOrd="0" presId="urn:microsoft.com/office/officeart/2005/8/layout/hierarchy1"/>
    <dgm:cxn modelId="{A033E9ED-7436-4275-833B-9B6F1FE77EC3}" type="presOf" srcId="{712F47B5-BE93-4907-A429-C66A06951102}" destId="{82F51091-20AE-4EC3-B4C1-0F4E11736A9E}" srcOrd="0" destOrd="0" presId="urn:microsoft.com/office/officeart/2005/8/layout/hierarchy1"/>
    <dgm:cxn modelId="{66E2C00F-A3A7-49D7-B849-61879D1D4D37}" type="presOf" srcId="{FEDB4E64-5F2C-462A-B9A9-5C8271ACB295}" destId="{503639B4-7D7A-459E-8BEE-2ED9DFE47443}" srcOrd="0" destOrd="0" presId="urn:microsoft.com/office/officeart/2005/8/layout/hierarchy1"/>
    <dgm:cxn modelId="{FA97BFE6-827F-4C44-A525-2A2AB989464A}" srcId="{15B09DB5-99AB-4BF7-B241-3C64B28AA0C8}" destId="{452935F1-9D69-4E90-A5D4-8956E2FC7796}" srcOrd="0" destOrd="0" parTransId="{F1561609-ED82-472F-B2B7-6F09D0871B86}" sibTransId="{33195F6F-6921-43FE-AA4B-6A43929E2389}"/>
    <dgm:cxn modelId="{02C3320B-B7AF-46FD-AF9B-2627BDE6DBA5}" srcId="{712F47B5-BE93-4907-A429-C66A06951102}" destId="{E91B6F1B-A101-4E52-B28C-C80566E75880}" srcOrd="0" destOrd="0" parTransId="{F97E2D66-D1C2-4857-80F8-69F450054555}" sibTransId="{E79711EC-B59D-4D7C-A970-1F365BA318DF}"/>
    <dgm:cxn modelId="{B4569069-2A55-40D1-8B0F-95851BDF48F8}" type="presOf" srcId="{E442DE4F-B8B2-4355-9DB8-284CD2C13A17}" destId="{59B5B3CD-7C1D-427A-8606-474C3B286977}" srcOrd="0" destOrd="0" presId="urn:microsoft.com/office/officeart/2005/8/layout/hierarchy1"/>
    <dgm:cxn modelId="{8A1DC6BD-1294-4A8B-9E11-3D974C3A747F}" srcId="{15B09DB5-99AB-4BF7-B241-3C64B28AA0C8}" destId="{678D488B-0350-40D8-9A00-4A574E84D710}" srcOrd="1" destOrd="0" parTransId="{8E7B59E0-A21A-4A26-84FF-4F57A489E2BA}" sibTransId="{ABD81837-5754-405A-87F5-0467EE293DAF}"/>
    <dgm:cxn modelId="{7B73F9EA-B73D-401E-87A2-2445B08951EC}" srcId="{F10BC23F-A4D8-4C97-AFF5-75E20AFFBB6E}" destId="{15B09DB5-99AB-4BF7-B241-3C64B28AA0C8}" srcOrd="1" destOrd="0" parTransId="{511CEEDD-8A03-41FF-985A-58F97D783AA7}" sibTransId="{82AD9F80-078E-48A5-A632-34B1A22755E0}"/>
    <dgm:cxn modelId="{82EA9AC4-11DF-4885-AE78-FB0208E1F7CE}" srcId="{712F47B5-BE93-4907-A429-C66A06951102}" destId="{BB23910A-79B3-49EB-B3D0-5D169641EB09}" srcOrd="1" destOrd="0" parTransId="{858291E7-A264-458D-902E-CA860909CC58}" sibTransId="{6ACFCB9E-45A1-49B4-9B6C-F9605E340414}"/>
    <dgm:cxn modelId="{91EAC480-882D-42D1-A9FB-9274EFEDE983}" type="presOf" srcId="{E91B6F1B-A101-4E52-B28C-C80566E75880}" destId="{5346C151-852D-41CA-81BB-B069201A4A7E}" srcOrd="0" destOrd="0" presId="urn:microsoft.com/office/officeart/2005/8/layout/hierarchy1"/>
    <dgm:cxn modelId="{0FD5832A-81D9-4D7B-9B12-FA2FFE90AE18}" type="presOf" srcId="{E286932E-00E7-4029-9D3F-0B7DDF34D483}" destId="{977DA6CA-A357-4E01-94BB-0C01DECA9AC3}" srcOrd="0" destOrd="0" presId="urn:microsoft.com/office/officeart/2005/8/layout/hierarchy1"/>
    <dgm:cxn modelId="{D79C1DCD-FD68-448F-B1C0-7785E72A4487}" type="presOf" srcId="{F10BC23F-A4D8-4C97-AFF5-75E20AFFBB6E}" destId="{246B0693-B89D-4D23-88AF-942DA68A0616}" srcOrd="0" destOrd="0" presId="urn:microsoft.com/office/officeart/2005/8/layout/hierarchy1"/>
    <dgm:cxn modelId="{49C9748C-7F13-4019-A3BF-7801E22FBCB7}" type="presOf" srcId="{511CEEDD-8A03-41FF-985A-58F97D783AA7}" destId="{153009DF-4DB5-4E44-A88B-7D5FB59A5969}" srcOrd="0" destOrd="0" presId="urn:microsoft.com/office/officeart/2005/8/layout/hierarchy1"/>
    <dgm:cxn modelId="{554C3C12-E0BE-4B94-B821-07AFA58BA825}" type="presOf" srcId="{452935F1-9D69-4E90-A5D4-8956E2FC7796}" destId="{2B5C1F27-235F-4D3D-8CC7-9DCFA7E0DFBE}" srcOrd="0" destOrd="0" presId="urn:microsoft.com/office/officeart/2005/8/layout/hierarchy1"/>
    <dgm:cxn modelId="{B319BAC5-1B2E-43AE-B2E7-7EE0B3A1D54B}" srcId="{670C641F-50FD-4F39-9340-56B8571F51AF}" destId="{E286932E-00E7-4029-9D3F-0B7DDF34D483}" srcOrd="0" destOrd="0" parTransId="{493A8E2A-CFEF-44E7-AB69-D5CB80467D1E}" sibTransId="{5BB69597-E790-4DB5-9A25-C079D539B603}"/>
    <dgm:cxn modelId="{03398099-807E-4FBF-B1EA-8DD8F39CE222}" type="presOf" srcId="{858291E7-A264-458D-902E-CA860909CC58}" destId="{AAFA42C3-AC22-434E-A009-B4D5E2AC6A32}" srcOrd="0" destOrd="0" presId="urn:microsoft.com/office/officeart/2005/8/layout/hierarchy1"/>
    <dgm:cxn modelId="{E074C4EE-9F3C-49DE-8B23-E88AE5E62923}" type="presOf" srcId="{DB1AD7C7-1A2A-4934-804D-4D7013254900}" destId="{D64E5817-808F-44E8-BB7D-47D1398D3599}" srcOrd="0" destOrd="0" presId="urn:microsoft.com/office/officeart/2005/8/layout/hierarchy1"/>
    <dgm:cxn modelId="{38BAF21C-0F83-485A-AACE-D3097AD7D9E7}" srcId="{E83F6F70-825E-4EEF-88D0-7104648B8F19}" destId="{F10BC23F-A4D8-4C97-AFF5-75E20AFFBB6E}" srcOrd="0" destOrd="0" parTransId="{6D9B8CFD-73A2-4E20-B1AC-B60E8C481474}" sibTransId="{1E0211F5-5EA0-4761-9F1A-24AFBD74357F}"/>
    <dgm:cxn modelId="{82BE42D4-78F6-4469-AB69-D0B4E977BFA2}" type="presOf" srcId="{670C641F-50FD-4F39-9340-56B8571F51AF}" destId="{98AA11D2-C4AE-45C2-97B5-7CD0B7DEE22D}" srcOrd="0" destOrd="0" presId="urn:microsoft.com/office/officeart/2005/8/layout/hierarchy1"/>
    <dgm:cxn modelId="{56BEF0C1-89C2-46E7-A3C2-F5B5A2FCFEE0}" type="presOf" srcId="{8E7B59E0-A21A-4A26-84FF-4F57A489E2BA}" destId="{66B659EE-A721-48F7-9F68-4606F9D5A5BA}" srcOrd="0" destOrd="0" presId="urn:microsoft.com/office/officeart/2005/8/layout/hierarchy1"/>
    <dgm:cxn modelId="{F218D6AE-DB29-45B8-ADEA-5743EE1577AD}" type="presOf" srcId="{15B09DB5-99AB-4BF7-B241-3C64B28AA0C8}" destId="{1C574C71-37B7-4BB8-94FD-22D9121FB9EB}" srcOrd="0" destOrd="0" presId="urn:microsoft.com/office/officeart/2005/8/layout/hierarchy1"/>
    <dgm:cxn modelId="{F090308C-57AC-4724-8A8D-57561EA8A763}" type="presOf" srcId="{EC084C5B-C32C-415C-97E4-A06940AC7893}" destId="{5790F34D-90F4-413E-92C1-008C4AFB1C8E}" srcOrd="0" destOrd="0" presId="urn:microsoft.com/office/officeart/2005/8/layout/hierarchy1"/>
    <dgm:cxn modelId="{545A4DFD-55AB-4B83-B15D-FA716E434EAD}" type="presOf" srcId="{BB23910A-79B3-49EB-B3D0-5D169641EB09}" destId="{A489317E-9379-4814-B69E-145773BA47CF}" srcOrd="0" destOrd="0" presId="urn:microsoft.com/office/officeart/2005/8/layout/hierarchy1"/>
    <dgm:cxn modelId="{0DDC718A-2007-42BE-B4C4-52AE60A5F790}" type="presOf" srcId="{10A4601C-B407-4BFB-8C1D-E1ABC254B0F0}" destId="{297BFF4A-C4B3-4F22-8037-58344BB37DEB}" srcOrd="0" destOrd="0" presId="urn:microsoft.com/office/officeart/2005/8/layout/hierarchy1"/>
    <dgm:cxn modelId="{1101C3CE-035C-4BF7-8C8A-4C626E1C83F0}" type="presOf" srcId="{493A8E2A-CFEF-44E7-AB69-D5CB80467D1E}" destId="{2E71253B-7344-489A-BC99-2FC17041BC4A}" srcOrd="0" destOrd="0" presId="urn:microsoft.com/office/officeart/2005/8/layout/hierarchy1"/>
    <dgm:cxn modelId="{8F3E6E5C-D67A-48F9-8C08-FADEB51197B6}" srcId="{F10BC23F-A4D8-4C97-AFF5-75E20AFFBB6E}" destId="{670C641F-50FD-4F39-9340-56B8571F51AF}" srcOrd="0" destOrd="0" parTransId="{1EB0A9E1-B104-4584-9939-A38075377F14}" sibTransId="{D39F44B0-4E61-4C12-B98A-5D76CA212E9A}"/>
    <dgm:cxn modelId="{EBFF5559-48A9-4D05-A40D-6362CC816CA2}" type="presParOf" srcId="{4ECA65F2-A0FF-484A-830F-ECACDEBB9A78}" destId="{C0D1D638-E841-482C-BFAC-20C3785583FA}" srcOrd="0" destOrd="0" presId="urn:microsoft.com/office/officeart/2005/8/layout/hierarchy1"/>
    <dgm:cxn modelId="{8F5AA9F9-85A4-4BA6-A994-EDC67E5CC057}" type="presParOf" srcId="{C0D1D638-E841-482C-BFAC-20C3785583FA}" destId="{7F6FDDB5-C192-4BD8-945D-8007900D0568}" srcOrd="0" destOrd="0" presId="urn:microsoft.com/office/officeart/2005/8/layout/hierarchy1"/>
    <dgm:cxn modelId="{ED3B925E-2908-4985-9E34-09DB056B836A}" type="presParOf" srcId="{7F6FDDB5-C192-4BD8-945D-8007900D0568}" destId="{367A69E7-EFE0-4506-9F66-571760393C04}" srcOrd="0" destOrd="0" presId="urn:microsoft.com/office/officeart/2005/8/layout/hierarchy1"/>
    <dgm:cxn modelId="{9B3B7669-12A7-4419-8D50-405C6C96565D}" type="presParOf" srcId="{7F6FDDB5-C192-4BD8-945D-8007900D0568}" destId="{246B0693-B89D-4D23-88AF-942DA68A0616}" srcOrd="1" destOrd="0" presId="urn:microsoft.com/office/officeart/2005/8/layout/hierarchy1"/>
    <dgm:cxn modelId="{12F4F64A-7B78-4B39-B228-C552D0BE615B}" type="presParOf" srcId="{C0D1D638-E841-482C-BFAC-20C3785583FA}" destId="{22BC967F-3AB5-494E-BBDA-01E9B2CCEBBE}" srcOrd="1" destOrd="0" presId="urn:microsoft.com/office/officeart/2005/8/layout/hierarchy1"/>
    <dgm:cxn modelId="{6BD543CE-6E7E-4E90-9D28-7540B015D7B1}" type="presParOf" srcId="{22BC967F-3AB5-494E-BBDA-01E9B2CCEBBE}" destId="{54552971-00F0-4747-B90E-B34F07A6B514}" srcOrd="0" destOrd="0" presId="urn:microsoft.com/office/officeart/2005/8/layout/hierarchy1"/>
    <dgm:cxn modelId="{A1552733-2C3F-49C3-979C-E81D4FD7BD5D}" type="presParOf" srcId="{22BC967F-3AB5-494E-BBDA-01E9B2CCEBBE}" destId="{F4F6DC00-0967-47AF-8BEF-C381C8CC0240}" srcOrd="1" destOrd="0" presId="urn:microsoft.com/office/officeart/2005/8/layout/hierarchy1"/>
    <dgm:cxn modelId="{6940C04D-59C8-4D3F-8A58-C938B4242CD0}" type="presParOf" srcId="{F4F6DC00-0967-47AF-8BEF-C381C8CC0240}" destId="{D6DB521F-1D69-418F-8297-49E967EECBE4}" srcOrd="0" destOrd="0" presId="urn:microsoft.com/office/officeart/2005/8/layout/hierarchy1"/>
    <dgm:cxn modelId="{998F3581-F0E5-4970-9724-732EE538806E}" type="presParOf" srcId="{D6DB521F-1D69-418F-8297-49E967EECBE4}" destId="{372F9824-F7CA-4C73-93A3-1CDE09E23BDA}" srcOrd="0" destOrd="0" presId="urn:microsoft.com/office/officeart/2005/8/layout/hierarchy1"/>
    <dgm:cxn modelId="{54A38987-8C5A-47FF-AC5B-27305FD9568C}" type="presParOf" srcId="{D6DB521F-1D69-418F-8297-49E967EECBE4}" destId="{98AA11D2-C4AE-45C2-97B5-7CD0B7DEE22D}" srcOrd="1" destOrd="0" presId="urn:microsoft.com/office/officeart/2005/8/layout/hierarchy1"/>
    <dgm:cxn modelId="{D5508BA7-2994-45A9-A289-119015D00292}" type="presParOf" srcId="{F4F6DC00-0967-47AF-8BEF-C381C8CC0240}" destId="{6E447739-62F8-40FD-805C-0566653A303E}" srcOrd="1" destOrd="0" presId="urn:microsoft.com/office/officeart/2005/8/layout/hierarchy1"/>
    <dgm:cxn modelId="{F3982C72-A2D1-4C27-84E1-A24E426AFC6B}" type="presParOf" srcId="{6E447739-62F8-40FD-805C-0566653A303E}" destId="{2E71253B-7344-489A-BC99-2FC17041BC4A}" srcOrd="0" destOrd="0" presId="urn:microsoft.com/office/officeart/2005/8/layout/hierarchy1"/>
    <dgm:cxn modelId="{A951B9BA-C107-417D-B534-284A1A2812F3}" type="presParOf" srcId="{6E447739-62F8-40FD-805C-0566653A303E}" destId="{D1B015DC-F068-4C32-BDBB-77E84F6684E5}" srcOrd="1" destOrd="0" presId="urn:microsoft.com/office/officeart/2005/8/layout/hierarchy1"/>
    <dgm:cxn modelId="{939B3E28-BA37-4C22-8649-60EBB1107BFA}" type="presParOf" srcId="{D1B015DC-F068-4C32-BDBB-77E84F6684E5}" destId="{D8995DCE-95F4-4D18-8A25-D4561B97DCC6}" srcOrd="0" destOrd="0" presId="urn:microsoft.com/office/officeart/2005/8/layout/hierarchy1"/>
    <dgm:cxn modelId="{9CA74E46-363A-4B59-949A-A48093EBE588}" type="presParOf" srcId="{D8995DCE-95F4-4D18-8A25-D4561B97DCC6}" destId="{A574415C-3B5E-4244-884C-76C589795628}" srcOrd="0" destOrd="0" presId="urn:microsoft.com/office/officeart/2005/8/layout/hierarchy1"/>
    <dgm:cxn modelId="{7B39D7F0-1B0F-43DC-B73C-E428BED34D61}" type="presParOf" srcId="{D8995DCE-95F4-4D18-8A25-D4561B97DCC6}" destId="{977DA6CA-A357-4E01-94BB-0C01DECA9AC3}" srcOrd="1" destOrd="0" presId="urn:microsoft.com/office/officeart/2005/8/layout/hierarchy1"/>
    <dgm:cxn modelId="{F5E91449-A0CC-444D-90D5-C033A91A6D97}" type="presParOf" srcId="{D1B015DC-F068-4C32-BDBB-77E84F6684E5}" destId="{3E16C55E-3E53-4BB1-A01C-2680F3D568C3}" srcOrd="1" destOrd="0" presId="urn:microsoft.com/office/officeart/2005/8/layout/hierarchy1"/>
    <dgm:cxn modelId="{A97CB59C-AFD3-4CF4-9B25-C608B2E013DE}" type="presParOf" srcId="{22BC967F-3AB5-494E-BBDA-01E9B2CCEBBE}" destId="{153009DF-4DB5-4E44-A88B-7D5FB59A5969}" srcOrd="2" destOrd="0" presId="urn:microsoft.com/office/officeart/2005/8/layout/hierarchy1"/>
    <dgm:cxn modelId="{A771F98B-C945-423E-BB32-93B517C86A5D}" type="presParOf" srcId="{22BC967F-3AB5-494E-BBDA-01E9B2CCEBBE}" destId="{6A2C8C8F-FA10-430B-AD80-75505F3B5F5E}" srcOrd="3" destOrd="0" presId="urn:microsoft.com/office/officeart/2005/8/layout/hierarchy1"/>
    <dgm:cxn modelId="{62BC1EC0-1E7B-4091-8AAC-DA6D87465F40}" type="presParOf" srcId="{6A2C8C8F-FA10-430B-AD80-75505F3B5F5E}" destId="{6DF3BD66-1D85-4E00-B96A-9C3ECD5EF682}" srcOrd="0" destOrd="0" presId="urn:microsoft.com/office/officeart/2005/8/layout/hierarchy1"/>
    <dgm:cxn modelId="{56B3F72E-FE4C-4E4A-A5DC-D6350A27FE10}" type="presParOf" srcId="{6DF3BD66-1D85-4E00-B96A-9C3ECD5EF682}" destId="{A636F543-02BC-4D79-BEE4-174F87AD8872}" srcOrd="0" destOrd="0" presId="urn:microsoft.com/office/officeart/2005/8/layout/hierarchy1"/>
    <dgm:cxn modelId="{C6ECB3FD-8B3E-416B-B27D-BB50CB9812FD}" type="presParOf" srcId="{6DF3BD66-1D85-4E00-B96A-9C3ECD5EF682}" destId="{1C574C71-37B7-4BB8-94FD-22D9121FB9EB}" srcOrd="1" destOrd="0" presId="urn:microsoft.com/office/officeart/2005/8/layout/hierarchy1"/>
    <dgm:cxn modelId="{F6EDC074-28AB-4688-8C75-23DC939D8660}" type="presParOf" srcId="{6A2C8C8F-FA10-430B-AD80-75505F3B5F5E}" destId="{99518A87-2FF4-407C-83F1-C03E3DC7F711}" srcOrd="1" destOrd="0" presId="urn:microsoft.com/office/officeart/2005/8/layout/hierarchy1"/>
    <dgm:cxn modelId="{F41F60F6-AAB2-41D2-B557-AEE2EE405AC5}" type="presParOf" srcId="{99518A87-2FF4-407C-83F1-C03E3DC7F711}" destId="{1306AB55-9E86-4B5D-BEB1-EA224AB2857F}" srcOrd="0" destOrd="0" presId="urn:microsoft.com/office/officeart/2005/8/layout/hierarchy1"/>
    <dgm:cxn modelId="{F6CF5EF3-DBCA-4612-83DF-D2C5BAB58EFD}" type="presParOf" srcId="{99518A87-2FF4-407C-83F1-C03E3DC7F711}" destId="{1200E106-3DC0-4755-A6E4-3C0121127F17}" srcOrd="1" destOrd="0" presId="urn:microsoft.com/office/officeart/2005/8/layout/hierarchy1"/>
    <dgm:cxn modelId="{9B504048-3845-447D-BB17-6F6936491F3A}" type="presParOf" srcId="{1200E106-3DC0-4755-A6E4-3C0121127F17}" destId="{BD525909-368B-4ED4-9024-6052B644D48F}" srcOrd="0" destOrd="0" presId="urn:microsoft.com/office/officeart/2005/8/layout/hierarchy1"/>
    <dgm:cxn modelId="{9A1F0390-9A7F-4A72-8065-428AF9354CA6}" type="presParOf" srcId="{BD525909-368B-4ED4-9024-6052B644D48F}" destId="{5F4A9457-C680-48DB-80A0-61A608F5AD82}" srcOrd="0" destOrd="0" presId="urn:microsoft.com/office/officeart/2005/8/layout/hierarchy1"/>
    <dgm:cxn modelId="{B57284AB-54FE-4DCB-A8A2-F2BE9D853FA3}" type="presParOf" srcId="{BD525909-368B-4ED4-9024-6052B644D48F}" destId="{2B5C1F27-235F-4D3D-8CC7-9DCFA7E0DFBE}" srcOrd="1" destOrd="0" presId="urn:microsoft.com/office/officeart/2005/8/layout/hierarchy1"/>
    <dgm:cxn modelId="{0EE2CC0C-26DE-4DB0-9B8F-6EEF350CCA99}" type="presParOf" srcId="{1200E106-3DC0-4755-A6E4-3C0121127F17}" destId="{186C3711-D79B-4580-A592-EC65781472AB}" srcOrd="1" destOrd="0" presId="urn:microsoft.com/office/officeart/2005/8/layout/hierarchy1"/>
    <dgm:cxn modelId="{9379B274-859F-4D66-A77D-C2BCC7D05106}" type="presParOf" srcId="{99518A87-2FF4-407C-83F1-C03E3DC7F711}" destId="{66B659EE-A721-48F7-9F68-4606F9D5A5BA}" srcOrd="2" destOrd="0" presId="urn:microsoft.com/office/officeart/2005/8/layout/hierarchy1"/>
    <dgm:cxn modelId="{30DA86F3-340D-4AA0-96FF-FAB7CA502673}" type="presParOf" srcId="{99518A87-2FF4-407C-83F1-C03E3DC7F711}" destId="{26A786CC-A86D-4AB4-97D7-E0D0106A2492}" srcOrd="3" destOrd="0" presId="urn:microsoft.com/office/officeart/2005/8/layout/hierarchy1"/>
    <dgm:cxn modelId="{35852908-9D72-4783-873D-84BA9F11F154}" type="presParOf" srcId="{26A786CC-A86D-4AB4-97D7-E0D0106A2492}" destId="{84AFBBD2-3502-4FB6-A616-1FC841B0EE7E}" srcOrd="0" destOrd="0" presId="urn:microsoft.com/office/officeart/2005/8/layout/hierarchy1"/>
    <dgm:cxn modelId="{5F0BCB61-3E72-4E40-B837-8E5A233D5B97}" type="presParOf" srcId="{84AFBBD2-3502-4FB6-A616-1FC841B0EE7E}" destId="{FF5173DD-C5A5-4C9A-8BA8-F614FD2A4CBC}" srcOrd="0" destOrd="0" presId="urn:microsoft.com/office/officeart/2005/8/layout/hierarchy1"/>
    <dgm:cxn modelId="{34E1291E-9202-4E00-869B-36CB8A434D19}" type="presParOf" srcId="{84AFBBD2-3502-4FB6-A616-1FC841B0EE7E}" destId="{5CBD2128-5154-4B64-80F7-8BC205F43CBF}" srcOrd="1" destOrd="0" presId="urn:microsoft.com/office/officeart/2005/8/layout/hierarchy1"/>
    <dgm:cxn modelId="{BB417E5C-BFBE-469F-9E40-57408CDABAB2}" type="presParOf" srcId="{26A786CC-A86D-4AB4-97D7-E0D0106A2492}" destId="{9C8A3CF7-5255-499D-8773-8A9C98B86C27}" srcOrd="1" destOrd="0" presId="urn:microsoft.com/office/officeart/2005/8/layout/hierarchy1"/>
    <dgm:cxn modelId="{3AD4D8FE-9F17-4143-94E9-765E9B38E6C9}" type="presParOf" srcId="{99518A87-2FF4-407C-83F1-C03E3DC7F711}" destId="{59B5B3CD-7C1D-427A-8606-474C3B286977}" srcOrd="4" destOrd="0" presId="urn:microsoft.com/office/officeart/2005/8/layout/hierarchy1"/>
    <dgm:cxn modelId="{EFA82441-598D-4BEB-AA09-65D350B80E36}" type="presParOf" srcId="{99518A87-2FF4-407C-83F1-C03E3DC7F711}" destId="{C0D914C5-A9A9-4C19-BDCE-121623498D39}" srcOrd="5" destOrd="0" presId="urn:microsoft.com/office/officeart/2005/8/layout/hierarchy1"/>
    <dgm:cxn modelId="{962C85FD-24EB-4A0C-A045-2BF0C0F0D639}" type="presParOf" srcId="{C0D914C5-A9A9-4C19-BDCE-121623498D39}" destId="{970CED2A-50BB-46E5-A2E6-B7AA1FB6A352}" srcOrd="0" destOrd="0" presId="urn:microsoft.com/office/officeart/2005/8/layout/hierarchy1"/>
    <dgm:cxn modelId="{733A82E6-FDBA-494C-9F51-D41B28AA70C5}" type="presParOf" srcId="{970CED2A-50BB-46E5-A2E6-B7AA1FB6A352}" destId="{24714D24-9526-4E10-9BF5-398B99854F0E}" srcOrd="0" destOrd="0" presId="urn:microsoft.com/office/officeart/2005/8/layout/hierarchy1"/>
    <dgm:cxn modelId="{7C47E125-DF5F-4D93-87C8-53DEA9E738E4}" type="presParOf" srcId="{970CED2A-50BB-46E5-A2E6-B7AA1FB6A352}" destId="{297BFF4A-C4B3-4F22-8037-58344BB37DEB}" srcOrd="1" destOrd="0" presId="urn:microsoft.com/office/officeart/2005/8/layout/hierarchy1"/>
    <dgm:cxn modelId="{FAD5F6F6-32CB-4810-B286-F088A2C5486B}" type="presParOf" srcId="{C0D914C5-A9A9-4C19-BDCE-121623498D39}" destId="{0CDC9D62-3511-40BC-B48C-C35F45791C6E}" srcOrd="1" destOrd="0" presId="urn:microsoft.com/office/officeart/2005/8/layout/hierarchy1"/>
    <dgm:cxn modelId="{A8FF8666-59EC-40AC-B69A-11CC2584E4ED}" type="presParOf" srcId="{22BC967F-3AB5-494E-BBDA-01E9B2CCEBBE}" destId="{5790F34D-90F4-413E-92C1-008C4AFB1C8E}" srcOrd="4" destOrd="0" presId="urn:microsoft.com/office/officeart/2005/8/layout/hierarchy1"/>
    <dgm:cxn modelId="{0B7862A3-AA07-41FA-9676-0D1EF5C3EEC1}" type="presParOf" srcId="{22BC967F-3AB5-494E-BBDA-01E9B2CCEBBE}" destId="{C36823AC-B62D-4511-A837-53EF6EFE94D2}" srcOrd="5" destOrd="0" presId="urn:microsoft.com/office/officeart/2005/8/layout/hierarchy1"/>
    <dgm:cxn modelId="{19F91C5F-9E2A-445D-9BAB-1615BB7A767E}" type="presParOf" srcId="{C36823AC-B62D-4511-A837-53EF6EFE94D2}" destId="{E40FAC3B-7D2C-4B48-915D-77C0D2A94FE6}" srcOrd="0" destOrd="0" presId="urn:microsoft.com/office/officeart/2005/8/layout/hierarchy1"/>
    <dgm:cxn modelId="{12E25A5C-F95E-4D5F-A76A-C72107330D52}" type="presParOf" srcId="{E40FAC3B-7D2C-4B48-915D-77C0D2A94FE6}" destId="{7075A6CD-F5D1-4367-8D63-D018EE5A871B}" srcOrd="0" destOrd="0" presId="urn:microsoft.com/office/officeart/2005/8/layout/hierarchy1"/>
    <dgm:cxn modelId="{448FF0DE-14FB-4779-B5F2-E65C93978DC6}" type="presParOf" srcId="{E40FAC3B-7D2C-4B48-915D-77C0D2A94FE6}" destId="{82F51091-20AE-4EC3-B4C1-0F4E11736A9E}" srcOrd="1" destOrd="0" presId="urn:microsoft.com/office/officeart/2005/8/layout/hierarchy1"/>
    <dgm:cxn modelId="{8D1DCFC5-3B46-44B4-803B-C4D25353FB30}" type="presParOf" srcId="{C36823AC-B62D-4511-A837-53EF6EFE94D2}" destId="{A06A5CAC-2158-40B4-9A1D-0E12781E857B}" srcOrd="1" destOrd="0" presId="urn:microsoft.com/office/officeart/2005/8/layout/hierarchy1"/>
    <dgm:cxn modelId="{FE182AC8-CAB3-490D-9656-66C8FCDF1F34}" type="presParOf" srcId="{A06A5CAC-2158-40B4-9A1D-0E12781E857B}" destId="{A820B42F-893C-4F20-934D-8A2E0B0EAC70}" srcOrd="0" destOrd="0" presId="urn:microsoft.com/office/officeart/2005/8/layout/hierarchy1"/>
    <dgm:cxn modelId="{9B6D3B5F-5F7D-4148-A4CC-B43C135A0AFE}" type="presParOf" srcId="{A06A5CAC-2158-40B4-9A1D-0E12781E857B}" destId="{7ED8DF73-AB29-43BA-8328-8E4A31FDCBC1}" srcOrd="1" destOrd="0" presId="urn:microsoft.com/office/officeart/2005/8/layout/hierarchy1"/>
    <dgm:cxn modelId="{425D4163-670D-40C7-95E3-A4274F0DBAFD}" type="presParOf" srcId="{7ED8DF73-AB29-43BA-8328-8E4A31FDCBC1}" destId="{25828F65-8281-4CD0-A697-E27A97719A50}" srcOrd="0" destOrd="0" presId="urn:microsoft.com/office/officeart/2005/8/layout/hierarchy1"/>
    <dgm:cxn modelId="{5D6DFB63-3A6B-4FB8-8B7A-59F2AC0061D0}" type="presParOf" srcId="{25828F65-8281-4CD0-A697-E27A97719A50}" destId="{BC80B754-947C-4DEF-8FC9-D4339418869D}" srcOrd="0" destOrd="0" presId="urn:microsoft.com/office/officeart/2005/8/layout/hierarchy1"/>
    <dgm:cxn modelId="{DD6B099C-1145-4F89-AF6B-A36B45E84190}" type="presParOf" srcId="{25828F65-8281-4CD0-A697-E27A97719A50}" destId="{5346C151-852D-41CA-81BB-B069201A4A7E}" srcOrd="1" destOrd="0" presId="urn:microsoft.com/office/officeart/2005/8/layout/hierarchy1"/>
    <dgm:cxn modelId="{38E01940-1139-4577-B543-8F2B1D4B8B44}" type="presParOf" srcId="{7ED8DF73-AB29-43BA-8328-8E4A31FDCBC1}" destId="{103F6FB5-36E3-4DBD-8F83-E669010A29CC}" srcOrd="1" destOrd="0" presId="urn:microsoft.com/office/officeart/2005/8/layout/hierarchy1"/>
    <dgm:cxn modelId="{EA4510CF-0D90-4D53-AFD2-D12F5ECA9F06}" type="presParOf" srcId="{A06A5CAC-2158-40B4-9A1D-0E12781E857B}" destId="{AAFA42C3-AC22-434E-A009-B4D5E2AC6A32}" srcOrd="2" destOrd="0" presId="urn:microsoft.com/office/officeart/2005/8/layout/hierarchy1"/>
    <dgm:cxn modelId="{2965897F-84A6-4208-AF75-B9BFE05A6D88}" type="presParOf" srcId="{A06A5CAC-2158-40B4-9A1D-0E12781E857B}" destId="{EAF66C20-CA94-48BC-8F7D-8DD6E939EA5C}" srcOrd="3" destOrd="0" presId="urn:microsoft.com/office/officeart/2005/8/layout/hierarchy1"/>
    <dgm:cxn modelId="{E1ACC16E-F4D2-474B-9892-7A7CD210885C}" type="presParOf" srcId="{EAF66C20-CA94-48BC-8F7D-8DD6E939EA5C}" destId="{31A25277-2B28-4B7F-804A-8A84A7E9D168}" srcOrd="0" destOrd="0" presId="urn:microsoft.com/office/officeart/2005/8/layout/hierarchy1"/>
    <dgm:cxn modelId="{60FCA1C6-D41C-4AEB-891F-45109F7FD299}" type="presParOf" srcId="{31A25277-2B28-4B7F-804A-8A84A7E9D168}" destId="{A0905EF1-F2EC-442A-8464-31601F8A525A}" srcOrd="0" destOrd="0" presId="urn:microsoft.com/office/officeart/2005/8/layout/hierarchy1"/>
    <dgm:cxn modelId="{142BA02F-7A57-411E-8D5A-32FB59927AFD}" type="presParOf" srcId="{31A25277-2B28-4B7F-804A-8A84A7E9D168}" destId="{A489317E-9379-4814-B69E-145773BA47CF}" srcOrd="1" destOrd="0" presId="urn:microsoft.com/office/officeart/2005/8/layout/hierarchy1"/>
    <dgm:cxn modelId="{7DE2DDB0-9862-4C31-A09B-789650E426E5}" type="presParOf" srcId="{EAF66C20-CA94-48BC-8F7D-8DD6E939EA5C}" destId="{9B6F50A2-F960-4CA8-82E7-D65DEA931A13}" srcOrd="1" destOrd="0" presId="urn:microsoft.com/office/officeart/2005/8/layout/hierarchy1"/>
    <dgm:cxn modelId="{991A2E47-A9D9-481E-A411-659E4D1C761C}" type="presParOf" srcId="{A06A5CAC-2158-40B4-9A1D-0E12781E857B}" destId="{D64E5817-808F-44E8-BB7D-47D1398D3599}" srcOrd="4" destOrd="0" presId="urn:microsoft.com/office/officeart/2005/8/layout/hierarchy1"/>
    <dgm:cxn modelId="{56000224-19F4-4138-B8CC-F33A92856C90}" type="presParOf" srcId="{A06A5CAC-2158-40B4-9A1D-0E12781E857B}" destId="{7505BFC1-BEE3-41A6-9221-10DFC9861B7A}" srcOrd="5" destOrd="0" presId="urn:microsoft.com/office/officeart/2005/8/layout/hierarchy1"/>
    <dgm:cxn modelId="{1D37D5E1-7835-409D-A562-E0869D449574}" type="presParOf" srcId="{7505BFC1-BEE3-41A6-9221-10DFC9861B7A}" destId="{08A55EC8-A4D2-4DBE-A0A9-EF11CCAF6389}" srcOrd="0" destOrd="0" presId="urn:microsoft.com/office/officeart/2005/8/layout/hierarchy1"/>
    <dgm:cxn modelId="{F793D4FF-B6A8-421F-B24B-7298CB153537}" type="presParOf" srcId="{08A55EC8-A4D2-4DBE-A0A9-EF11CCAF6389}" destId="{CDC6DD8D-06A4-4D8A-A557-6813D73B1700}" srcOrd="0" destOrd="0" presId="urn:microsoft.com/office/officeart/2005/8/layout/hierarchy1"/>
    <dgm:cxn modelId="{908E6991-5AF7-46AD-A43D-4AD00CFC49C6}" type="presParOf" srcId="{08A55EC8-A4D2-4DBE-A0A9-EF11CCAF6389}" destId="{503639B4-7D7A-459E-8BEE-2ED9DFE47443}" srcOrd="1" destOrd="0" presId="urn:microsoft.com/office/officeart/2005/8/layout/hierarchy1"/>
    <dgm:cxn modelId="{69ECB450-BFC1-41B5-8C86-12867BC601DF}" type="presParOf" srcId="{7505BFC1-BEE3-41A6-9221-10DFC9861B7A}" destId="{02D0A4FA-14F8-42B8-8A47-7D2DA7BE0F4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4000" dirty="0" smtClean="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15B09DB5-99AB-4BF7-B241-3C64B28AA0C8}">
      <dgm:prSet phldrT="[Text]"/>
      <dgm:spPr>
        <a:solidFill>
          <a:srgbClr val="FFC000">
            <a:alpha val="90000"/>
          </a:srgbClr>
        </a:solidFill>
      </dgm:spPr>
      <dgm:t>
        <a:bodyPr/>
        <a:lstStyle/>
        <a:p>
          <a:r>
            <a:rPr lang="en-US" dirty="0" smtClean="0"/>
            <a:t>Continuant</a:t>
          </a:r>
          <a:endParaRPr lang="en-US" dirty="0"/>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err="1" smtClean="0"/>
            <a:t>Occurrent</a:t>
          </a:r>
          <a:endParaRPr lang="en-US" dirty="0"/>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t>
        <a:bodyPr/>
        <a:lstStyle/>
        <a:p>
          <a:endParaRPr lang="en-US"/>
        </a:p>
      </dgm:t>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t>
        <a:bodyPr/>
        <a:lstStyle/>
        <a:p>
          <a:endParaRPr lang="en-US"/>
        </a:p>
      </dgm:t>
    </dgm:pt>
    <dgm:pt modelId="{22BC967F-3AB5-494E-BBDA-01E9B2CCEBBE}" type="pres">
      <dgm:prSet presAssocID="{F10BC23F-A4D8-4C97-AFF5-75E20AFFBB6E}" presName="hierChild2" presStyleCnt="0"/>
      <dgm:spPr/>
    </dgm:pt>
    <dgm:pt modelId="{153009DF-4DB5-4E44-A88B-7D5FB59A5969}" type="pres">
      <dgm:prSet presAssocID="{511CEEDD-8A03-41FF-985A-58F97D783AA7}" presName="Name10" presStyleLbl="parChTrans1D2" presStyleIdx="0" presStyleCnt="2"/>
      <dgm:spPr/>
      <dgm:t>
        <a:bodyPr/>
        <a:lstStyle/>
        <a:p>
          <a:endParaRPr lang="en-US"/>
        </a:p>
      </dgm:t>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0" presStyleCnt="2"/>
      <dgm:spPr/>
      <dgm:t>
        <a:bodyPr/>
        <a:lstStyle/>
        <a:p>
          <a:endParaRPr lang="en-US"/>
        </a:p>
      </dgm:t>
    </dgm:pt>
    <dgm:pt modelId="{1C574C71-37B7-4BB8-94FD-22D9121FB9EB}" type="pres">
      <dgm:prSet presAssocID="{15B09DB5-99AB-4BF7-B241-3C64B28AA0C8}" presName="text2" presStyleLbl="fgAcc2" presStyleIdx="0" presStyleCnt="2" custLinFactNeighborX="-7407">
        <dgm:presLayoutVars>
          <dgm:chPref val="3"/>
        </dgm:presLayoutVars>
      </dgm:prSet>
      <dgm:spPr/>
      <dgm:t>
        <a:bodyPr/>
        <a:lstStyle/>
        <a:p>
          <a:endParaRPr lang="en-US"/>
        </a:p>
      </dgm:t>
    </dgm:pt>
    <dgm:pt modelId="{99518A87-2FF4-407C-83F1-C03E3DC7F711}" type="pres">
      <dgm:prSet presAssocID="{15B09DB5-99AB-4BF7-B241-3C64B28AA0C8}" presName="hierChild3" presStyleCnt="0"/>
      <dgm:spPr/>
    </dgm:pt>
    <dgm:pt modelId="{5790F34D-90F4-413E-92C1-008C4AFB1C8E}" type="pres">
      <dgm:prSet presAssocID="{EC084C5B-C32C-415C-97E4-A06940AC7893}" presName="Name10" presStyleLbl="parChTrans1D2" presStyleIdx="1" presStyleCnt="2"/>
      <dgm:spPr/>
      <dgm:t>
        <a:bodyPr/>
        <a:lstStyle/>
        <a:p>
          <a:endParaRPr lang="en-US"/>
        </a:p>
      </dgm:t>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1" presStyleCnt="2"/>
      <dgm:spPr/>
    </dgm:pt>
    <dgm:pt modelId="{82F51091-20AE-4EC3-B4C1-0F4E11736A9E}" type="pres">
      <dgm:prSet presAssocID="{712F47B5-BE93-4907-A429-C66A06951102}" presName="text2" presStyleLbl="fgAcc2" presStyleIdx="1" presStyleCnt="2" custLinFactNeighborX="11447">
        <dgm:presLayoutVars>
          <dgm:chPref val="3"/>
        </dgm:presLayoutVars>
      </dgm:prSet>
      <dgm:spPr/>
      <dgm:t>
        <a:bodyPr/>
        <a:lstStyle/>
        <a:p>
          <a:endParaRPr lang="en-US"/>
        </a:p>
      </dgm:t>
    </dgm:pt>
    <dgm:pt modelId="{A06A5CAC-2158-40B4-9A1D-0E12781E857B}" type="pres">
      <dgm:prSet presAssocID="{712F47B5-BE93-4907-A429-C66A06951102}" presName="hierChild3" presStyleCnt="0"/>
      <dgm:spPr/>
    </dgm:pt>
  </dgm:ptLst>
  <dgm:cxnLst>
    <dgm:cxn modelId="{3E56A386-D540-4E4A-9CBD-912A743ECEBB}" type="presOf" srcId="{EC084C5B-C32C-415C-97E4-A06940AC7893}" destId="{5790F34D-90F4-413E-92C1-008C4AFB1C8E}" srcOrd="0" destOrd="0" presId="urn:microsoft.com/office/officeart/2005/8/layout/hierarchy1"/>
    <dgm:cxn modelId="{EED7BFB3-1E2A-4C28-91F2-2F86CA904F20}" type="presOf" srcId="{E83F6F70-825E-4EEF-88D0-7104648B8F19}" destId="{4ECA65F2-A0FF-484A-830F-ECACDEBB9A78}" srcOrd="0" destOrd="0" presId="urn:microsoft.com/office/officeart/2005/8/layout/hierarchy1"/>
    <dgm:cxn modelId="{2C899214-8D9A-4A4E-B445-7E592D5A761D}" srcId="{F10BC23F-A4D8-4C97-AFF5-75E20AFFBB6E}" destId="{712F47B5-BE93-4907-A429-C66A06951102}" srcOrd="1" destOrd="0" parTransId="{EC084C5B-C32C-415C-97E4-A06940AC7893}" sibTransId="{439D0B6C-E0DB-4C88-8711-3F48E7CB06A9}"/>
    <dgm:cxn modelId="{38BAF21C-0F83-485A-AACE-D3097AD7D9E7}" srcId="{E83F6F70-825E-4EEF-88D0-7104648B8F19}" destId="{F10BC23F-A4D8-4C97-AFF5-75E20AFFBB6E}" srcOrd="0" destOrd="0" parTransId="{6D9B8CFD-73A2-4E20-B1AC-B60E8C481474}" sibTransId="{1E0211F5-5EA0-4761-9F1A-24AFBD74357F}"/>
    <dgm:cxn modelId="{B7CB5FD5-A7C8-4EF5-9CB7-2AEBB810E848}" type="presOf" srcId="{15B09DB5-99AB-4BF7-B241-3C64B28AA0C8}" destId="{1C574C71-37B7-4BB8-94FD-22D9121FB9EB}" srcOrd="0" destOrd="0" presId="urn:microsoft.com/office/officeart/2005/8/layout/hierarchy1"/>
    <dgm:cxn modelId="{EEA09095-D199-4B45-955A-AA33BED23AFD}" type="presOf" srcId="{511CEEDD-8A03-41FF-985A-58F97D783AA7}" destId="{153009DF-4DB5-4E44-A88B-7D5FB59A5969}" srcOrd="0" destOrd="0" presId="urn:microsoft.com/office/officeart/2005/8/layout/hierarchy1"/>
    <dgm:cxn modelId="{7B73F9EA-B73D-401E-87A2-2445B08951EC}" srcId="{F10BC23F-A4D8-4C97-AFF5-75E20AFFBB6E}" destId="{15B09DB5-99AB-4BF7-B241-3C64B28AA0C8}" srcOrd="0" destOrd="0" parTransId="{511CEEDD-8A03-41FF-985A-58F97D783AA7}" sibTransId="{82AD9F80-078E-48A5-A632-34B1A22755E0}"/>
    <dgm:cxn modelId="{34ABF602-AB42-4274-8CA6-25CC6DC6905C}" type="presOf" srcId="{F10BC23F-A4D8-4C97-AFF5-75E20AFFBB6E}" destId="{246B0693-B89D-4D23-88AF-942DA68A0616}" srcOrd="0" destOrd="0" presId="urn:microsoft.com/office/officeart/2005/8/layout/hierarchy1"/>
    <dgm:cxn modelId="{A5FCE754-B46B-4B9F-9978-68D0BFDFC23E}" type="presOf" srcId="{712F47B5-BE93-4907-A429-C66A06951102}" destId="{82F51091-20AE-4EC3-B4C1-0F4E11736A9E}" srcOrd="0" destOrd="0" presId="urn:microsoft.com/office/officeart/2005/8/layout/hierarchy1"/>
    <dgm:cxn modelId="{3793B3A6-1497-42EE-91D1-7F27529D05F7}" type="presParOf" srcId="{4ECA65F2-A0FF-484A-830F-ECACDEBB9A78}" destId="{C0D1D638-E841-482C-BFAC-20C3785583FA}" srcOrd="0" destOrd="0" presId="urn:microsoft.com/office/officeart/2005/8/layout/hierarchy1"/>
    <dgm:cxn modelId="{BB243180-0F21-43A3-9EC6-F541917DA696}" type="presParOf" srcId="{C0D1D638-E841-482C-BFAC-20C3785583FA}" destId="{7F6FDDB5-C192-4BD8-945D-8007900D0568}" srcOrd="0" destOrd="0" presId="urn:microsoft.com/office/officeart/2005/8/layout/hierarchy1"/>
    <dgm:cxn modelId="{8B30438C-29CA-4E74-880C-BB8D757E7BD4}" type="presParOf" srcId="{7F6FDDB5-C192-4BD8-945D-8007900D0568}" destId="{367A69E7-EFE0-4506-9F66-571760393C04}" srcOrd="0" destOrd="0" presId="urn:microsoft.com/office/officeart/2005/8/layout/hierarchy1"/>
    <dgm:cxn modelId="{7E265B1B-A59F-4455-A99F-2AE4DA2A27E7}" type="presParOf" srcId="{7F6FDDB5-C192-4BD8-945D-8007900D0568}" destId="{246B0693-B89D-4D23-88AF-942DA68A0616}" srcOrd="1" destOrd="0" presId="urn:microsoft.com/office/officeart/2005/8/layout/hierarchy1"/>
    <dgm:cxn modelId="{F3B82BF1-3C8C-4A3F-8A02-57318798A66B}" type="presParOf" srcId="{C0D1D638-E841-482C-BFAC-20C3785583FA}" destId="{22BC967F-3AB5-494E-BBDA-01E9B2CCEBBE}" srcOrd="1" destOrd="0" presId="urn:microsoft.com/office/officeart/2005/8/layout/hierarchy1"/>
    <dgm:cxn modelId="{D3DB4861-F229-4D0E-AB11-BA6E686E9B45}" type="presParOf" srcId="{22BC967F-3AB5-494E-BBDA-01E9B2CCEBBE}" destId="{153009DF-4DB5-4E44-A88B-7D5FB59A5969}" srcOrd="0" destOrd="0" presId="urn:microsoft.com/office/officeart/2005/8/layout/hierarchy1"/>
    <dgm:cxn modelId="{6E52D1E9-2193-4515-A422-799215ECBDAB}" type="presParOf" srcId="{22BC967F-3AB5-494E-BBDA-01E9B2CCEBBE}" destId="{6A2C8C8F-FA10-430B-AD80-75505F3B5F5E}" srcOrd="1" destOrd="0" presId="urn:microsoft.com/office/officeart/2005/8/layout/hierarchy1"/>
    <dgm:cxn modelId="{4A9BF45B-3C86-402B-A9F2-5E1D13CB0056}" type="presParOf" srcId="{6A2C8C8F-FA10-430B-AD80-75505F3B5F5E}" destId="{6DF3BD66-1D85-4E00-B96A-9C3ECD5EF682}" srcOrd="0" destOrd="0" presId="urn:microsoft.com/office/officeart/2005/8/layout/hierarchy1"/>
    <dgm:cxn modelId="{C8FA2818-A40A-4372-B04C-F0B6F797FC04}" type="presParOf" srcId="{6DF3BD66-1D85-4E00-B96A-9C3ECD5EF682}" destId="{A636F543-02BC-4D79-BEE4-174F87AD8872}" srcOrd="0" destOrd="0" presId="urn:microsoft.com/office/officeart/2005/8/layout/hierarchy1"/>
    <dgm:cxn modelId="{AD3AC373-7A6F-4400-A9CD-0AF9F2B7E5A9}" type="presParOf" srcId="{6DF3BD66-1D85-4E00-B96A-9C3ECD5EF682}" destId="{1C574C71-37B7-4BB8-94FD-22D9121FB9EB}" srcOrd="1" destOrd="0" presId="urn:microsoft.com/office/officeart/2005/8/layout/hierarchy1"/>
    <dgm:cxn modelId="{38F633F9-D0A9-4CC0-BD95-7E34C3BE2E46}" type="presParOf" srcId="{6A2C8C8F-FA10-430B-AD80-75505F3B5F5E}" destId="{99518A87-2FF4-407C-83F1-C03E3DC7F711}" srcOrd="1" destOrd="0" presId="urn:microsoft.com/office/officeart/2005/8/layout/hierarchy1"/>
    <dgm:cxn modelId="{B986C14D-93EB-4F6A-8169-3F5E1A9DE707}" type="presParOf" srcId="{22BC967F-3AB5-494E-BBDA-01E9B2CCEBBE}" destId="{5790F34D-90F4-413E-92C1-008C4AFB1C8E}" srcOrd="2" destOrd="0" presId="urn:microsoft.com/office/officeart/2005/8/layout/hierarchy1"/>
    <dgm:cxn modelId="{3DE00C72-D37C-464B-B278-033086860F23}" type="presParOf" srcId="{22BC967F-3AB5-494E-BBDA-01E9B2CCEBBE}" destId="{C36823AC-B62D-4511-A837-53EF6EFE94D2}" srcOrd="3" destOrd="0" presId="urn:microsoft.com/office/officeart/2005/8/layout/hierarchy1"/>
    <dgm:cxn modelId="{50D24C7F-5B51-4A6D-B556-B174EC950FC3}" type="presParOf" srcId="{C36823AC-B62D-4511-A837-53EF6EFE94D2}" destId="{E40FAC3B-7D2C-4B48-915D-77C0D2A94FE6}" srcOrd="0" destOrd="0" presId="urn:microsoft.com/office/officeart/2005/8/layout/hierarchy1"/>
    <dgm:cxn modelId="{F36778F4-6351-4567-9C35-4EF748905CFF}" type="presParOf" srcId="{E40FAC3B-7D2C-4B48-915D-77C0D2A94FE6}" destId="{7075A6CD-F5D1-4367-8D63-D018EE5A871B}" srcOrd="0" destOrd="0" presId="urn:microsoft.com/office/officeart/2005/8/layout/hierarchy1"/>
    <dgm:cxn modelId="{191A1B36-43E3-4784-8581-8DEC160BC363}" type="presParOf" srcId="{E40FAC3B-7D2C-4B48-915D-77C0D2A94FE6}" destId="{82F51091-20AE-4EC3-B4C1-0F4E11736A9E}" srcOrd="1" destOrd="0" presId="urn:microsoft.com/office/officeart/2005/8/layout/hierarchy1"/>
    <dgm:cxn modelId="{1EC3D640-33D9-4AE5-8092-D6714649080C}" type="presParOf" srcId="{C36823AC-B62D-4511-A837-53EF6EFE94D2}" destId="{A06A5CAC-2158-40B4-9A1D-0E12781E857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4000" dirty="0" smtClean="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15B09DB5-99AB-4BF7-B241-3C64B28AA0C8}">
      <dgm:prSet phldrT="[Text]"/>
      <dgm:spPr>
        <a:solidFill>
          <a:srgbClr val="FFC000">
            <a:alpha val="90000"/>
          </a:srgbClr>
        </a:solidFill>
      </dgm:spPr>
      <dgm:t>
        <a:bodyPr/>
        <a:lstStyle/>
        <a:p>
          <a:r>
            <a:rPr lang="en-US" dirty="0" smtClean="0"/>
            <a:t>Continuant</a:t>
          </a:r>
          <a:endParaRPr lang="en-US" dirty="0"/>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err="1" smtClean="0"/>
            <a:t>Occurrent</a:t>
          </a:r>
          <a:endParaRPr lang="en-US" dirty="0"/>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t>
        <a:bodyPr/>
        <a:lstStyle/>
        <a:p>
          <a:endParaRPr lang="en-US"/>
        </a:p>
      </dgm:t>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t>
        <a:bodyPr/>
        <a:lstStyle/>
        <a:p>
          <a:endParaRPr lang="en-US"/>
        </a:p>
      </dgm:t>
    </dgm:pt>
    <dgm:pt modelId="{22BC967F-3AB5-494E-BBDA-01E9B2CCEBBE}" type="pres">
      <dgm:prSet presAssocID="{F10BC23F-A4D8-4C97-AFF5-75E20AFFBB6E}" presName="hierChild2" presStyleCnt="0"/>
      <dgm:spPr/>
    </dgm:pt>
    <dgm:pt modelId="{153009DF-4DB5-4E44-A88B-7D5FB59A5969}" type="pres">
      <dgm:prSet presAssocID="{511CEEDD-8A03-41FF-985A-58F97D783AA7}" presName="Name10" presStyleLbl="parChTrans1D2" presStyleIdx="0" presStyleCnt="2"/>
      <dgm:spPr/>
      <dgm:t>
        <a:bodyPr/>
        <a:lstStyle/>
        <a:p>
          <a:endParaRPr lang="en-US"/>
        </a:p>
      </dgm:t>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0" presStyleCnt="2"/>
      <dgm:spPr/>
      <dgm:t>
        <a:bodyPr/>
        <a:lstStyle/>
        <a:p>
          <a:endParaRPr lang="en-US"/>
        </a:p>
      </dgm:t>
    </dgm:pt>
    <dgm:pt modelId="{1C574C71-37B7-4BB8-94FD-22D9121FB9EB}" type="pres">
      <dgm:prSet presAssocID="{15B09DB5-99AB-4BF7-B241-3C64B28AA0C8}" presName="text2" presStyleLbl="fgAcc2" presStyleIdx="0" presStyleCnt="2" custLinFactNeighborX="-7407">
        <dgm:presLayoutVars>
          <dgm:chPref val="3"/>
        </dgm:presLayoutVars>
      </dgm:prSet>
      <dgm:spPr/>
      <dgm:t>
        <a:bodyPr/>
        <a:lstStyle/>
        <a:p>
          <a:endParaRPr lang="en-US"/>
        </a:p>
      </dgm:t>
    </dgm:pt>
    <dgm:pt modelId="{99518A87-2FF4-407C-83F1-C03E3DC7F711}" type="pres">
      <dgm:prSet presAssocID="{15B09DB5-99AB-4BF7-B241-3C64B28AA0C8}" presName="hierChild3" presStyleCnt="0"/>
      <dgm:spPr/>
    </dgm:pt>
    <dgm:pt modelId="{5790F34D-90F4-413E-92C1-008C4AFB1C8E}" type="pres">
      <dgm:prSet presAssocID="{EC084C5B-C32C-415C-97E4-A06940AC7893}" presName="Name10" presStyleLbl="parChTrans1D2" presStyleIdx="1" presStyleCnt="2"/>
      <dgm:spPr/>
      <dgm:t>
        <a:bodyPr/>
        <a:lstStyle/>
        <a:p>
          <a:endParaRPr lang="en-US"/>
        </a:p>
      </dgm:t>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1" presStyleCnt="2"/>
      <dgm:spPr/>
    </dgm:pt>
    <dgm:pt modelId="{82F51091-20AE-4EC3-B4C1-0F4E11736A9E}" type="pres">
      <dgm:prSet presAssocID="{712F47B5-BE93-4907-A429-C66A06951102}" presName="text2" presStyleLbl="fgAcc2" presStyleIdx="1" presStyleCnt="2" custLinFactNeighborX="11447">
        <dgm:presLayoutVars>
          <dgm:chPref val="3"/>
        </dgm:presLayoutVars>
      </dgm:prSet>
      <dgm:spPr/>
      <dgm:t>
        <a:bodyPr/>
        <a:lstStyle/>
        <a:p>
          <a:endParaRPr lang="en-US"/>
        </a:p>
      </dgm:t>
    </dgm:pt>
    <dgm:pt modelId="{A06A5CAC-2158-40B4-9A1D-0E12781E857B}" type="pres">
      <dgm:prSet presAssocID="{712F47B5-BE93-4907-A429-C66A06951102}" presName="hierChild3" presStyleCnt="0"/>
      <dgm:spPr/>
    </dgm:pt>
  </dgm:ptLst>
  <dgm:cxnLst>
    <dgm:cxn modelId="{6073CCE6-41B3-49FB-ACBD-2B3D5AE3938E}" type="presOf" srcId="{15B09DB5-99AB-4BF7-B241-3C64B28AA0C8}" destId="{1C574C71-37B7-4BB8-94FD-22D9121FB9EB}" srcOrd="0" destOrd="0" presId="urn:microsoft.com/office/officeart/2005/8/layout/hierarchy1"/>
    <dgm:cxn modelId="{5CCC3EA9-724F-4A58-9EB2-5389D3E50551}" type="presOf" srcId="{EC084C5B-C32C-415C-97E4-A06940AC7893}" destId="{5790F34D-90F4-413E-92C1-008C4AFB1C8E}" srcOrd="0" destOrd="0" presId="urn:microsoft.com/office/officeart/2005/8/layout/hierarchy1"/>
    <dgm:cxn modelId="{7B73F9EA-B73D-401E-87A2-2445B08951EC}" srcId="{F10BC23F-A4D8-4C97-AFF5-75E20AFFBB6E}" destId="{15B09DB5-99AB-4BF7-B241-3C64B28AA0C8}" srcOrd="0" destOrd="0" parTransId="{511CEEDD-8A03-41FF-985A-58F97D783AA7}" sibTransId="{82AD9F80-078E-48A5-A632-34B1A22755E0}"/>
    <dgm:cxn modelId="{3E1853E5-FF6E-4141-9A17-AE151C83A2FD}" type="presOf" srcId="{511CEEDD-8A03-41FF-985A-58F97D783AA7}" destId="{153009DF-4DB5-4E44-A88B-7D5FB59A5969}" srcOrd="0" destOrd="0" presId="urn:microsoft.com/office/officeart/2005/8/layout/hierarchy1"/>
    <dgm:cxn modelId="{31460FFE-6330-442F-8F66-0F489F0AF463}" type="presOf" srcId="{F10BC23F-A4D8-4C97-AFF5-75E20AFFBB6E}" destId="{246B0693-B89D-4D23-88AF-942DA68A0616}" srcOrd="0" destOrd="0" presId="urn:microsoft.com/office/officeart/2005/8/layout/hierarchy1"/>
    <dgm:cxn modelId="{38BAF21C-0F83-485A-AACE-D3097AD7D9E7}" srcId="{E83F6F70-825E-4EEF-88D0-7104648B8F19}" destId="{F10BC23F-A4D8-4C97-AFF5-75E20AFFBB6E}" srcOrd="0" destOrd="0" parTransId="{6D9B8CFD-73A2-4E20-B1AC-B60E8C481474}" sibTransId="{1E0211F5-5EA0-4761-9F1A-24AFBD74357F}"/>
    <dgm:cxn modelId="{CFC6C033-ADB8-4639-A200-2D981BC07A93}" type="presOf" srcId="{E83F6F70-825E-4EEF-88D0-7104648B8F19}" destId="{4ECA65F2-A0FF-484A-830F-ECACDEBB9A78}" srcOrd="0" destOrd="0" presId="urn:microsoft.com/office/officeart/2005/8/layout/hierarchy1"/>
    <dgm:cxn modelId="{2C899214-8D9A-4A4E-B445-7E592D5A761D}" srcId="{F10BC23F-A4D8-4C97-AFF5-75E20AFFBB6E}" destId="{712F47B5-BE93-4907-A429-C66A06951102}" srcOrd="1" destOrd="0" parTransId="{EC084C5B-C32C-415C-97E4-A06940AC7893}" sibTransId="{439D0B6C-E0DB-4C88-8711-3F48E7CB06A9}"/>
    <dgm:cxn modelId="{8E339D91-2ED4-44DE-A654-761ED07A7A16}" type="presOf" srcId="{712F47B5-BE93-4907-A429-C66A06951102}" destId="{82F51091-20AE-4EC3-B4C1-0F4E11736A9E}" srcOrd="0" destOrd="0" presId="urn:microsoft.com/office/officeart/2005/8/layout/hierarchy1"/>
    <dgm:cxn modelId="{1F0FB780-02D3-4954-AD89-51CBB6A82F9B}" type="presParOf" srcId="{4ECA65F2-A0FF-484A-830F-ECACDEBB9A78}" destId="{C0D1D638-E841-482C-BFAC-20C3785583FA}" srcOrd="0" destOrd="0" presId="urn:microsoft.com/office/officeart/2005/8/layout/hierarchy1"/>
    <dgm:cxn modelId="{C2334584-FDF6-4B2F-8438-4B60D6ED3AE4}" type="presParOf" srcId="{C0D1D638-E841-482C-BFAC-20C3785583FA}" destId="{7F6FDDB5-C192-4BD8-945D-8007900D0568}" srcOrd="0" destOrd="0" presId="urn:microsoft.com/office/officeart/2005/8/layout/hierarchy1"/>
    <dgm:cxn modelId="{EF043CE5-5B3C-458C-B101-4F5912A0A849}" type="presParOf" srcId="{7F6FDDB5-C192-4BD8-945D-8007900D0568}" destId="{367A69E7-EFE0-4506-9F66-571760393C04}" srcOrd="0" destOrd="0" presId="urn:microsoft.com/office/officeart/2005/8/layout/hierarchy1"/>
    <dgm:cxn modelId="{ECF815F3-9A0A-467B-BC31-9F23446618EA}" type="presParOf" srcId="{7F6FDDB5-C192-4BD8-945D-8007900D0568}" destId="{246B0693-B89D-4D23-88AF-942DA68A0616}" srcOrd="1" destOrd="0" presId="urn:microsoft.com/office/officeart/2005/8/layout/hierarchy1"/>
    <dgm:cxn modelId="{6F922C99-11D1-485C-A9AF-2B568BAC7F8D}" type="presParOf" srcId="{C0D1D638-E841-482C-BFAC-20C3785583FA}" destId="{22BC967F-3AB5-494E-BBDA-01E9B2CCEBBE}" srcOrd="1" destOrd="0" presId="urn:microsoft.com/office/officeart/2005/8/layout/hierarchy1"/>
    <dgm:cxn modelId="{8CAABB84-37D3-42FF-8C08-4AAE598155B6}" type="presParOf" srcId="{22BC967F-3AB5-494E-BBDA-01E9B2CCEBBE}" destId="{153009DF-4DB5-4E44-A88B-7D5FB59A5969}" srcOrd="0" destOrd="0" presId="urn:microsoft.com/office/officeart/2005/8/layout/hierarchy1"/>
    <dgm:cxn modelId="{3677F22B-F725-489C-BEA1-EB20AF058E6B}" type="presParOf" srcId="{22BC967F-3AB5-494E-BBDA-01E9B2CCEBBE}" destId="{6A2C8C8F-FA10-430B-AD80-75505F3B5F5E}" srcOrd="1" destOrd="0" presId="urn:microsoft.com/office/officeart/2005/8/layout/hierarchy1"/>
    <dgm:cxn modelId="{A73F4990-1429-4F0C-8608-7BAF01BE6670}" type="presParOf" srcId="{6A2C8C8F-FA10-430B-AD80-75505F3B5F5E}" destId="{6DF3BD66-1D85-4E00-B96A-9C3ECD5EF682}" srcOrd="0" destOrd="0" presId="urn:microsoft.com/office/officeart/2005/8/layout/hierarchy1"/>
    <dgm:cxn modelId="{5BA6DB4F-3C0B-4F91-BBB7-5F02E002A9F5}" type="presParOf" srcId="{6DF3BD66-1D85-4E00-B96A-9C3ECD5EF682}" destId="{A636F543-02BC-4D79-BEE4-174F87AD8872}" srcOrd="0" destOrd="0" presId="urn:microsoft.com/office/officeart/2005/8/layout/hierarchy1"/>
    <dgm:cxn modelId="{6FF91B4F-72D7-466B-AC09-8279AA152EF3}" type="presParOf" srcId="{6DF3BD66-1D85-4E00-B96A-9C3ECD5EF682}" destId="{1C574C71-37B7-4BB8-94FD-22D9121FB9EB}" srcOrd="1" destOrd="0" presId="urn:microsoft.com/office/officeart/2005/8/layout/hierarchy1"/>
    <dgm:cxn modelId="{9144A2F6-1C7D-4FA2-BA89-E3B812CB1A3A}" type="presParOf" srcId="{6A2C8C8F-FA10-430B-AD80-75505F3B5F5E}" destId="{99518A87-2FF4-407C-83F1-C03E3DC7F711}" srcOrd="1" destOrd="0" presId="urn:microsoft.com/office/officeart/2005/8/layout/hierarchy1"/>
    <dgm:cxn modelId="{27F3FD7E-D873-49C9-A0DF-7F0DEFD2C870}" type="presParOf" srcId="{22BC967F-3AB5-494E-BBDA-01E9B2CCEBBE}" destId="{5790F34D-90F4-413E-92C1-008C4AFB1C8E}" srcOrd="2" destOrd="0" presId="urn:microsoft.com/office/officeart/2005/8/layout/hierarchy1"/>
    <dgm:cxn modelId="{E017D8FD-50E3-4FB9-9775-82F0661C484D}" type="presParOf" srcId="{22BC967F-3AB5-494E-BBDA-01E9B2CCEBBE}" destId="{C36823AC-B62D-4511-A837-53EF6EFE94D2}" srcOrd="3" destOrd="0" presId="urn:microsoft.com/office/officeart/2005/8/layout/hierarchy1"/>
    <dgm:cxn modelId="{6064607F-6881-4BD7-9F53-82B625E1D64A}" type="presParOf" srcId="{C36823AC-B62D-4511-A837-53EF6EFE94D2}" destId="{E40FAC3B-7D2C-4B48-915D-77C0D2A94FE6}" srcOrd="0" destOrd="0" presId="urn:microsoft.com/office/officeart/2005/8/layout/hierarchy1"/>
    <dgm:cxn modelId="{39933577-99B3-4C7C-8EA4-CC27BAABD70E}" type="presParOf" srcId="{E40FAC3B-7D2C-4B48-915D-77C0D2A94FE6}" destId="{7075A6CD-F5D1-4367-8D63-D018EE5A871B}" srcOrd="0" destOrd="0" presId="urn:microsoft.com/office/officeart/2005/8/layout/hierarchy1"/>
    <dgm:cxn modelId="{D05C1D39-837D-4A83-B7F2-B4359BF96AC4}" type="presParOf" srcId="{E40FAC3B-7D2C-4B48-915D-77C0D2A94FE6}" destId="{82F51091-20AE-4EC3-B4C1-0F4E11736A9E}" srcOrd="1" destOrd="0" presId="urn:microsoft.com/office/officeart/2005/8/layout/hierarchy1"/>
    <dgm:cxn modelId="{8A3A3C60-ADF3-4F78-BD25-A10C552D62B5}" type="presParOf" srcId="{C36823AC-B62D-4511-A837-53EF6EFE94D2}" destId="{A06A5CAC-2158-40B4-9A1D-0E12781E857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1600" dirty="0" smtClean="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15B09DB5-99AB-4BF7-B241-3C64B28AA0C8}">
      <dgm:prSet phldrT="[Text]"/>
      <dgm:spPr>
        <a:solidFill>
          <a:srgbClr val="FFC000">
            <a:alpha val="90000"/>
          </a:srgbClr>
        </a:solidFill>
      </dgm:spPr>
      <dgm:t>
        <a:bodyPr/>
        <a:lstStyle/>
        <a:p>
          <a:r>
            <a:rPr lang="en-US" dirty="0" smtClean="0"/>
            <a:t>Continuant</a:t>
          </a:r>
          <a:endParaRPr lang="en-US" dirty="0"/>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err="1" smtClean="0"/>
            <a:t>Occurrent</a:t>
          </a:r>
          <a:endParaRPr lang="en-US" dirty="0"/>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452935F1-9D69-4E90-A5D4-8956E2FC7796}">
      <dgm:prSet phldrT="[Text]"/>
      <dgm:spPr>
        <a:solidFill>
          <a:srgbClr val="FFC000">
            <a:alpha val="90000"/>
          </a:srgbClr>
        </a:solidFill>
      </dgm:spPr>
      <dgm:t>
        <a:bodyPr/>
        <a:lstStyle/>
        <a:p>
          <a:r>
            <a:rPr lang="en-US" dirty="0" smtClean="0"/>
            <a:t>Person</a:t>
          </a:r>
          <a:endParaRPr lang="en-US" dirty="0"/>
        </a:p>
      </dgm:t>
    </dgm:pt>
    <dgm:pt modelId="{F1561609-ED82-472F-B2B7-6F09D0871B86}" type="parTrans" cxnId="{FA97BFE6-827F-4C44-A525-2A2AB989464A}">
      <dgm:prSet/>
      <dgm:spPr/>
      <dgm:t>
        <a:bodyPr/>
        <a:lstStyle/>
        <a:p>
          <a:endParaRPr lang="en-US"/>
        </a:p>
      </dgm:t>
    </dgm:pt>
    <dgm:pt modelId="{33195F6F-6921-43FE-AA4B-6A43929E2389}" type="sibTrans" cxnId="{FA97BFE6-827F-4C44-A525-2A2AB989464A}">
      <dgm:prSet/>
      <dgm:spPr/>
      <dgm:t>
        <a:bodyPr/>
        <a:lstStyle/>
        <a:p>
          <a:endParaRPr lang="en-US"/>
        </a:p>
      </dgm:t>
    </dgm:pt>
    <dgm:pt modelId="{678D488B-0350-40D8-9A00-4A574E84D710}">
      <dgm:prSet phldrT="[Text]"/>
      <dgm:spPr>
        <a:solidFill>
          <a:srgbClr val="FFC000">
            <a:alpha val="90000"/>
          </a:srgbClr>
        </a:solidFill>
      </dgm:spPr>
      <dgm:t>
        <a:bodyPr/>
        <a:lstStyle/>
        <a:p>
          <a:r>
            <a:rPr lang="en-US" dirty="0" smtClean="0"/>
            <a:t>Contract</a:t>
          </a:r>
          <a:endParaRPr lang="en-US" dirty="0"/>
        </a:p>
      </dgm:t>
    </dgm:pt>
    <dgm:pt modelId="{8E7B59E0-A21A-4A26-84FF-4F57A489E2BA}" type="parTrans" cxnId="{8A1DC6BD-1294-4A8B-9E11-3D974C3A747F}">
      <dgm:prSet/>
      <dgm:spPr/>
      <dgm:t>
        <a:bodyPr/>
        <a:lstStyle/>
        <a:p>
          <a:endParaRPr lang="en-US"/>
        </a:p>
      </dgm:t>
    </dgm:pt>
    <dgm:pt modelId="{ABD81837-5754-405A-87F5-0467EE293DAF}" type="sibTrans" cxnId="{8A1DC6BD-1294-4A8B-9E11-3D974C3A747F}">
      <dgm:prSet/>
      <dgm:spPr/>
      <dgm:t>
        <a:bodyPr/>
        <a:lstStyle/>
        <a:p>
          <a:endParaRPr lang="en-US"/>
        </a:p>
      </dgm:t>
    </dgm:pt>
    <dgm:pt modelId="{10A4601C-B407-4BFB-8C1D-E1ABC254B0F0}">
      <dgm:prSet phldrT="[Text]"/>
      <dgm:spPr>
        <a:solidFill>
          <a:srgbClr val="FFC000">
            <a:alpha val="90000"/>
          </a:srgbClr>
        </a:solidFill>
      </dgm:spPr>
      <dgm:t>
        <a:bodyPr/>
        <a:lstStyle/>
        <a:p>
          <a:r>
            <a:rPr lang="en-US" dirty="0" smtClean="0"/>
            <a:t>Pilot</a:t>
          </a:r>
          <a:endParaRPr lang="en-US" dirty="0"/>
        </a:p>
      </dgm:t>
    </dgm:pt>
    <dgm:pt modelId="{E442DE4F-B8B2-4355-9DB8-284CD2C13A17}" type="parTrans" cxnId="{3970E15C-13A5-48BA-84E5-396DE8A92A55}">
      <dgm:prSet/>
      <dgm:spPr/>
      <dgm:t>
        <a:bodyPr/>
        <a:lstStyle/>
        <a:p>
          <a:endParaRPr lang="en-US"/>
        </a:p>
      </dgm:t>
    </dgm:pt>
    <dgm:pt modelId="{D332CDE8-C3AA-4F9A-A87D-D39BD2714C6B}" type="sibTrans" cxnId="{3970E15C-13A5-48BA-84E5-396DE8A92A55}">
      <dgm:prSet/>
      <dgm:spPr/>
      <dgm:t>
        <a:bodyPr/>
        <a:lstStyle/>
        <a:p>
          <a:endParaRPr lang="en-US"/>
        </a:p>
      </dgm:t>
    </dgm:pt>
    <dgm:pt modelId="{E91B6F1B-A101-4E52-B28C-C80566E75880}">
      <dgm:prSet phldrT="[Text]"/>
      <dgm:spPr>
        <a:solidFill>
          <a:srgbClr val="FFC000">
            <a:alpha val="90000"/>
          </a:srgbClr>
        </a:solidFill>
      </dgm:spPr>
      <dgm:t>
        <a:bodyPr/>
        <a:lstStyle/>
        <a:p>
          <a:r>
            <a:rPr lang="en-US" dirty="0" smtClean="0"/>
            <a:t>Event</a:t>
          </a:r>
          <a:endParaRPr lang="en-US" dirty="0"/>
        </a:p>
      </dgm:t>
    </dgm:pt>
    <dgm:pt modelId="{F97E2D66-D1C2-4857-80F8-69F450054555}" type="parTrans" cxnId="{02C3320B-B7AF-46FD-AF9B-2627BDE6DBA5}">
      <dgm:prSet/>
      <dgm:spPr/>
      <dgm:t>
        <a:bodyPr/>
        <a:lstStyle/>
        <a:p>
          <a:endParaRPr lang="en-US"/>
        </a:p>
      </dgm:t>
    </dgm:pt>
    <dgm:pt modelId="{E79711EC-B59D-4D7C-A970-1F365BA318DF}" type="sibTrans" cxnId="{02C3320B-B7AF-46FD-AF9B-2627BDE6DBA5}">
      <dgm:prSet/>
      <dgm:spPr/>
      <dgm:t>
        <a:bodyPr/>
        <a:lstStyle/>
        <a:p>
          <a:endParaRPr lang="en-US"/>
        </a:p>
      </dgm:t>
    </dgm:pt>
    <dgm:pt modelId="{BB23910A-79B3-49EB-B3D0-5D169641EB09}">
      <dgm:prSet phldrT="[Text]"/>
      <dgm:spPr>
        <a:solidFill>
          <a:srgbClr val="FFC000">
            <a:alpha val="90000"/>
          </a:srgbClr>
        </a:solidFill>
      </dgm:spPr>
      <dgm:t>
        <a:bodyPr/>
        <a:lstStyle/>
        <a:p>
          <a:r>
            <a:rPr lang="en-US" dirty="0" smtClean="0"/>
            <a:t>State</a:t>
          </a:r>
          <a:endParaRPr lang="en-US" dirty="0"/>
        </a:p>
      </dgm:t>
    </dgm:pt>
    <dgm:pt modelId="{858291E7-A264-458D-902E-CA860909CC58}" type="parTrans" cxnId="{82EA9AC4-11DF-4885-AE78-FB0208E1F7CE}">
      <dgm:prSet/>
      <dgm:spPr/>
      <dgm:t>
        <a:bodyPr/>
        <a:lstStyle/>
        <a:p>
          <a:endParaRPr lang="en-US"/>
        </a:p>
      </dgm:t>
    </dgm:pt>
    <dgm:pt modelId="{6ACFCB9E-45A1-49B4-9B6C-F9605E340414}" type="sibTrans" cxnId="{82EA9AC4-11DF-4885-AE78-FB0208E1F7CE}">
      <dgm:prSet/>
      <dgm:spPr/>
      <dgm:t>
        <a:bodyPr/>
        <a:lstStyle/>
        <a:p>
          <a:endParaRPr lang="en-US"/>
        </a:p>
      </dgm:t>
    </dgm:pt>
    <dgm:pt modelId="{FEDB4E64-5F2C-462A-B9A9-5C8271ACB295}">
      <dgm:prSet phldrT="[Text]"/>
      <dgm:spPr>
        <a:solidFill>
          <a:srgbClr val="FFC000">
            <a:alpha val="90000"/>
          </a:srgbClr>
        </a:solidFill>
      </dgm:spPr>
      <dgm:t>
        <a:bodyPr/>
        <a:lstStyle/>
        <a:p>
          <a:r>
            <a:rPr lang="en-US" dirty="0" smtClean="0"/>
            <a:t>Etc.</a:t>
          </a:r>
          <a:endParaRPr lang="en-US" dirty="0"/>
        </a:p>
      </dgm:t>
    </dgm:pt>
    <dgm:pt modelId="{DB1AD7C7-1A2A-4934-804D-4D7013254900}" type="parTrans" cxnId="{9CFA002E-299B-428B-802F-3D051E85989E}">
      <dgm:prSet/>
      <dgm:spPr/>
      <dgm:t>
        <a:bodyPr/>
        <a:lstStyle/>
        <a:p>
          <a:endParaRPr lang="en-US"/>
        </a:p>
      </dgm:t>
    </dgm:pt>
    <dgm:pt modelId="{0E87BAE2-B43D-4B9B-BE84-BB69A49B7668}" type="sibTrans" cxnId="{9CFA002E-299B-428B-802F-3D051E85989E}">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t>
        <a:bodyPr/>
        <a:lstStyle/>
        <a:p>
          <a:endParaRPr lang="en-US"/>
        </a:p>
      </dgm:t>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t>
        <a:bodyPr/>
        <a:lstStyle/>
        <a:p>
          <a:endParaRPr lang="en-US"/>
        </a:p>
      </dgm:t>
    </dgm:pt>
    <dgm:pt modelId="{22BC967F-3AB5-494E-BBDA-01E9B2CCEBBE}" type="pres">
      <dgm:prSet presAssocID="{F10BC23F-A4D8-4C97-AFF5-75E20AFFBB6E}" presName="hierChild2" presStyleCnt="0"/>
      <dgm:spPr/>
    </dgm:pt>
    <dgm:pt modelId="{153009DF-4DB5-4E44-A88B-7D5FB59A5969}" type="pres">
      <dgm:prSet presAssocID="{511CEEDD-8A03-41FF-985A-58F97D783AA7}" presName="Name10" presStyleLbl="parChTrans1D2" presStyleIdx="0" presStyleCnt="2"/>
      <dgm:spPr/>
      <dgm:t>
        <a:bodyPr/>
        <a:lstStyle/>
        <a:p>
          <a:endParaRPr lang="en-US"/>
        </a:p>
      </dgm:t>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0" presStyleCnt="2"/>
      <dgm:spPr/>
      <dgm:t>
        <a:bodyPr/>
        <a:lstStyle/>
        <a:p>
          <a:endParaRPr lang="en-US"/>
        </a:p>
      </dgm:t>
    </dgm:pt>
    <dgm:pt modelId="{1C574C71-37B7-4BB8-94FD-22D9121FB9EB}" type="pres">
      <dgm:prSet presAssocID="{15B09DB5-99AB-4BF7-B241-3C64B28AA0C8}" presName="text2" presStyleLbl="fgAcc2" presStyleIdx="0" presStyleCnt="2" custLinFactNeighborX="-7407">
        <dgm:presLayoutVars>
          <dgm:chPref val="3"/>
        </dgm:presLayoutVars>
      </dgm:prSet>
      <dgm:spPr/>
      <dgm:t>
        <a:bodyPr/>
        <a:lstStyle/>
        <a:p>
          <a:endParaRPr lang="en-US"/>
        </a:p>
      </dgm:t>
    </dgm:pt>
    <dgm:pt modelId="{99518A87-2FF4-407C-83F1-C03E3DC7F711}" type="pres">
      <dgm:prSet presAssocID="{15B09DB5-99AB-4BF7-B241-3C64B28AA0C8}" presName="hierChild3" presStyleCnt="0"/>
      <dgm:spPr/>
    </dgm:pt>
    <dgm:pt modelId="{1306AB55-9E86-4B5D-BEB1-EA224AB2857F}" type="pres">
      <dgm:prSet presAssocID="{F1561609-ED82-472F-B2B7-6F09D0871B86}" presName="Name17" presStyleLbl="parChTrans1D3" presStyleIdx="0" presStyleCnt="6"/>
      <dgm:spPr/>
      <dgm:t>
        <a:bodyPr/>
        <a:lstStyle/>
        <a:p>
          <a:endParaRPr lang="en-US"/>
        </a:p>
      </dgm:t>
    </dgm:pt>
    <dgm:pt modelId="{1200E106-3DC0-4755-A6E4-3C0121127F17}" type="pres">
      <dgm:prSet presAssocID="{452935F1-9D69-4E90-A5D4-8956E2FC7796}" presName="hierRoot3" presStyleCnt="0"/>
      <dgm:spPr/>
    </dgm:pt>
    <dgm:pt modelId="{BD525909-368B-4ED4-9024-6052B644D48F}" type="pres">
      <dgm:prSet presAssocID="{452935F1-9D69-4E90-A5D4-8956E2FC7796}" presName="composite3" presStyleCnt="0"/>
      <dgm:spPr/>
    </dgm:pt>
    <dgm:pt modelId="{5F4A9457-C680-48DB-80A0-61A608F5AD82}" type="pres">
      <dgm:prSet presAssocID="{452935F1-9D69-4E90-A5D4-8956E2FC7796}" presName="background3" presStyleLbl="node3" presStyleIdx="0" presStyleCnt="6"/>
      <dgm:spPr/>
    </dgm:pt>
    <dgm:pt modelId="{2B5C1F27-235F-4D3D-8CC7-9DCFA7E0DFBE}" type="pres">
      <dgm:prSet presAssocID="{452935F1-9D69-4E90-A5D4-8956E2FC7796}" presName="text3" presStyleLbl="fgAcc3" presStyleIdx="0" presStyleCnt="6">
        <dgm:presLayoutVars>
          <dgm:chPref val="3"/>
        </dgm:presLayoutVars>
      </dgm:prSet>
      <dgm:spPr/>
      <dgm:t>
        <a:bodyPr/>
        <a:lstStyle/>
        <a:p>
          <a:endParaRPr lang="en-US"/>
        </a:p>
      </dgm:t>
    </dgm:pt>
    <dgm:pt modelId="{186C3711-D79B-4580-A592-EC65781472AB}" type="pres">
      <dgm:prSet presAssocID="{452935F1-9D69-4E90-A5D4-8956E2FC7796}" presName="hierChild4" presStyleCnt="0"/>
      <dgm:spPr/>
    </dgm:pt>
    <dgm:pt modelId="{66B659EE-A721-48F7-9F68-4606F9D5A5BA}" type="pres">
      <dgm:prSet presAssocID="{8E7B59E0-A21A-4A26-84FF-4F57A489E2BA}" presName="Name17" presStyleLbl="parChTrans1D3" presStyleIdx="1" presStyleCnt="6"/>
      <dgm:spPr/>
      <dgm:t>
        <a:bodyPr/>
        <a:lstStyle/>
        <a:p>
          <a:endParaRPr lang="en-US"/>
        </a:p>
      </dgm:t>
    </dgm:pt>
    <dgm:pt modelId="{26A786CC-A86D-4AB4-97D7-E0D0106A2492}" type="pres">
      <dgm:prSet presAssocID="{678D488B-0350-40D8-9A00-4A574E84D710}" presName="hierRoot3" presStyleCnt="0"/>
      <dgm:spPr/>
    </dgm:pt>
    <dgm:pt modelId="{84AFBBD2-3502-4FB6-A616-1FC841B0EE7E}" type="pres">
      <dgm:prSet presAssocID="{678D488B-0350-40D8-9A00-4A574E84D710}" presName="composite3" presStyleCnt="0"/>
      <dgm:spPr/>
    </dgm:pt>
    <dgm:pt modelId="{FF5173DD-C5A5-4C9A-8BA8-F614FD2A4CBC}" type="pres">
      <dgm:prSet presAssocID="{678D488B-0350-40D8-9A00-4A574E84D710}" presName="background3" presStyleLbl="node3" presStyleIdx="1" presStyleCnt="6"/>
      <dgm:spPr/>
    </dgm:pt>
    <dgm:pt modelId="{5CBD2128-5154-4B64-80F7-8BC205F43CBF}" type="pres">
      <dgm:prSet presAssocID="{678D488B-0350-40D8-9A00-4A574E84D710}" presName="text3" presStyleLbl="fgAcc3" presStyleIdx="1" presStyleCnt="6">
        <dgm:presLayoutVars>
          <dgm:chPref val="3"/>
        </dgm:presLayoutVars>
      </dgm:prSet>
      <dgm:spPr/>
      <dgm:t>
        <a:bodyPr/>
        <a:lstStyle/>
        <a:p>
          <a:endParaRPr lang="en-US"/>
        </a:p>
      </dgm:t>
    </dgm:pt>
    <dgm:pt modelId="{9C8A3CF7-5255-499D-8773-8A9C98B86C27}" type="pres">
      <dgm:prSet presAssocID="{678D488B-0350-40D8-9A00-4A574E84D710}" presName="hierChild4" presStyleCnt="0"/>
      <dgm:spPr/>
    </dgm:pt>
    <dgm:pt modelId="{59B5B3CD-7C1D-427A-8606-474C3B286977}" type="pres">
      <dgm:prSet presAssocID="{E442DE4F-B8B2-4355-9DB8-284CD2C13A17}" presName="Name17" presStyleLbl="parChTrans1D3" presStyleIdx="2" presStyleCnt="6"/>
      <dgm:spPr/>
      <dgm:t>
        <a:bodyPr/>
        <a:lstStyle/>
        <a:p>
          <a:endParaRPr lang="en-US"/>
        </a:p>
      </dgm:t>
    </dgm:pt>
    <dgm:pt modelId="{C0D914C5-A9A9-4C19-BDCE-121623498D39}" type="pres">
      <dgm:prSet presAssocID="{10A4601C-B407-4BFB-8C1D-E1ABC254B0F0}" presName="hierRoot3" presStyleCnt="0"/>
      <dgm:spPr/>
    </dgm:pt>
    <dgm:pt modelId="{970CED2A-50BB-46E5-A2E6-B7AA1FB6A352}" type="pres">
      <dgm:prSet presAssocID="{10A4601C-B407-4BFB-8C1D-E1ABC254B0F0}" presName="composite3" presStyleCnt="0"/>
      <dgm:spPr/>
    </dgm:pt>
    <dgm:pt modelId="{24714D24-9526-4E10-9BF5-398B99854F0E}" type="pres">
      <dgm:prSet presAssocID="{10A4601C-B407-4BFB-8C1D-E1ABC254B0F0}" presName="background3" presStyleLbl="node3" presStyleIdx="2" presStyleCnt="6"/>
      <dgm:spPr/>
    </dgm:pt>
    <dgm:pt modelId="{297BFF4A-C4B3-4F22-8037-58344BB37DEB}" type="pres">
      <dgm:prSet presAssocID="{10A4601C-B407-4BFB-8C1D-E1ABC254B0F0}" presName="text3" presStyleLbl="fgAcc3" presStyleIdx="2" presStyleCnt="6">
        <dgm:presLayoutVars>
          <dgm:chPref val="3"/>
        </dgm:presLayoutVars>
      </dgm:prSet>
      <dgm:spPr/>
      <dgm:t>
        <a:bodyPr/>
        <a:lstStyle/>
        <a:p>
          <a:endParaRPr lang="en-US"/>
        </a:p>
      </dgm:t>
    </dgm:pt>
    <dgm:pt modelId="{0CDC9D62-3511-40BC-B48C-C35F45791C6E}" type="pres">
      <dgm:prSet presAssocID="{10A4601C-B407-4BFB-8C1D-E1ABC254B0F0}" presName="hierChild4" presStyleCnt="0"/>
      <dgm:spPr/>
    </dgm:pt>
    <dgm:pt modelId="{5790F34D-90F4-413E-92C1-008C4AFB1C8E}" type="pres">
      <dgm:prSet presAssocID="{EC084C5B-C32C-415C-97E4-A06940AC7893}" presName="Name10" presStyleLbl="parChTrans1D2" presStyleIdx="1" presStyleCnt="2"/>
      <dgm:spPr/>
      <dgm:t>
        <a:bodyPr/>
        <a:lstStyle/>
        <a:p>
          <a:endParaRPr lang="en-US"/>
        </a:p>
      </dgm:t>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1" presStyleCnt="2"/>
      <dgm:spPr/>
    </dgm:pt>
    <dgm:pt modelId="{82F51091-20AE-4EC3-B4C1-0F4E11736A9E}" type="pres">
      <dgm:prSet presAssocID="{712F47B5-BE93-4907-A429-C66A06951102}" presName="text2" presStyleLbl="fgAcc2" presStyleIdx="1" presStyleCnt="2" custLinFactNeighborX="11447">
        <dgm:presLayoutVars>
          <dgm:chPref val="3"/>
        </dgm:presLayoutVars>
      </dgm:prSet>
      <dgm:spPr/>
      <dgm:t>
        <a:bodyPr/>
        <a:lstStyle/>
        <a:p>
          <a:endParaRPr lang="en-US"/>
        </a:p>
      </dgm:t>
    </dgm:pt>
    <dgm:pt modelId="{A06A5CAC-2158-40B4-9A1D-0E12781E857B}" type="pres">
      <dgm:prSet presAssocID="{712F47B5-BE93-4907-A429-C66A06951102}" presName="hierChild3" presStyleCnt="0"/>
      <dgm:spPr/>
    </dgm:pt>
    <dgm:pt modelId="{A820B42F-893C-4F20-934D-8A2E0B0EAC70}" type="pres">
      <dgm:prSet presAssocID="{F97E2D66-D1C2-4857-80F8-69F450054555}" presName="Name17" presStyleLbl="parChTrans1D3" presStyleIdx="3" presStyleCnt="6"/>
      <dgm:spPr/>
      <dgm:t>
        <a:bodyPr/>
        <a:lstStyle/>
        <a:p>
          <a:endParaRPr lang="en-US"/>
        </a:p>
      </dgm:t>
    </dgm:pt>
    <dgm:pt modelId="{7ED8DF73-AB29-43BA-8328-8E4A31FDCBC1}" type="pres">
      <dgm:prSet presAssocID="{E91B6F1B-A101-4E52-B28C-C80566E75880}" presName="hierRoot3" presStyleCnt="0"/>
      <dgm:spPr/>
    </dgm:pt>
    <dgm:pt modelId="{25828F65-8281-4CD0-A697-E27A97719A50}" type="pres">
      <dgm:prSet presAssocID="{E91B6F1B-A101-4E52-B28C-C80566E75880}" presName="composite3" presStyleCnt="0"/>
      <dgm:spPr/>
    </dgm:pt>
    <dgm:pt modelId="{BC80B754-947C-4DEF-8FC9-D4339418869D}" type="pres">
      <dgm:prSet presAssocID="{E91B6F1B-A101-4E52-B28C-C80566E75880}" presName="background3" presStyleLbl="node3" presStyleIdx="3" presStyleCnt="6"/>
      <dgm:spPr/>
    </dgm:pt>
    <dgm:pt modelId="{5346C151-852D-41CA-81BB-B069201A4A7E}" type="pres">
      <dgm:prSet presAssocID="{E91B6F1B-A101-4E52-B28C-C80566E75880}" presName="text3" presStyleLbl="fgAcc3" presStyleIdx="3" presStyleCnt="6">
        <dgm:presLayoutVars>
          <dgm:chPref val="3"/>
        </dgm:presLayoutVars>
      </dgm:prSet>
      <dgm:spPr/>
      <dgm:t>
        <a:bodyPr/>
        <a:lstStyle/>
        <a:p>
          <a:endParaRPr lang="en-US"/>
        </a:p>
      </dgm:t>
    </dgm:pt>
    <dgm:pt modelId="{103F6FB5-36E3-4DBD-8F83-E669010A29CC}" type="pres">
      <dgm:prSet presAssocID="{E91B6F1B-A101-4E52-B28C-C80566E75880}" presName="hierChild4" presStyleCnt="0"/>
      <dgm:spPr/>
    </dgm:pt>
    <dgm:pt modelId="{AAFA42C3-AC22-434E-A009-B4D5E2AC6A32}" type="pres">
      <dgm:prSet presAssocID="{858291E7-A264-458D-902E-CA860909CC58}" presName="Name17" presStyleLbl="parChTrans1D3" presStyleIdx="4" presStyleCnt="6"/>
      <dgm:spPr/>
      <dgm:t>
        <a:bodyPr/>
        <a:lstStyle/>
        <a:p>
          <a:endParaRPr lang="en-US"/>
        </a:p>
      </dgm:t>
    </dgm:pt>
    <dgm:pt modelId="{EAF66C20-CA94-48BC-8F7D-8DD6E939EA5C}" type="pres">
      <dgm:prSet presAssocID="{BB23910A-79B3-49EB-B3D0-5D169641EB09}" presName="hierRoot3" presStyleCnt="0"/>
      <dgm:spPr/>
    </dgm:pt>
    <dgm:pt modelId="{31A25277-2B28-4B7F-804A-8A84A7E9D168}" type="pres">
      <dgm:prSet presAssocID="{BB23910A-79B3-49EB-B3D0-5D169641EB09}" presName="composite3" presStyleCnt="0"/>
      <dgm:spPr/>
    </dgm:pt>
    <dgm:pt modelId="{A0905EF1-F2EC-442A-8464-31601F8A525A}" type="pres">
      <dgm:prSet presAssocID="{BB23910A-79B3-49EB-B3D0-5D169641EB09}" presName="background3" presStyleLbl="node3" presStyleIdx="4" presStyleCnt="6"/>
      <dgm:spPr/>
    </dgm:pt>
    <dgm:pt modelId="{A489317E-9379-4814-B69E-145773BA47CF}" type="pres">
      <dgm:prSet presAssocID="{BB23910A-79B3-49EB-B3D0-5D169641EB09}" presName="text3" presStyleLbl="fgAcc3" presStyleIdx="4" presStyleCnt="6">
        <dgm:presLayoutVars>
          <dgm:chPref val="3"/>
        </dgm:presLayoutVars>
      </dgm:prSet>
      <dgm:spPr/>
      <dgm:t>
        <a:bodyPr/>
        <a:lstStyle/>
        <a:p>
          <a:endParaRPr lang="en-US"/>
        </a:p>
      </dgm:t>
    </dgm:pt>
    <dgm:pt modelId="{9B6F50A2-F960-4CA8-82E7-D65DEA931A13}" type="pres">
      <dgm:prSet presAssocID="{BB23910A-79B3-49EB-B3D0-5D169641EB09}" presName="hierChild4" presStyleCnt="0"/>
      <dgm:spPr/>
    </dgm:pt>
    <dgm:pt modelId="{D64E5817-808F-44E8-BB7D-47D1398D3599}" type="pres">
      <dgm:prSet presAssocID="{DB1AD7C7-1A2A-4934-804D-4D7013254900}" presName="Name17" presStyleLbl="parChTrans1D3" presStyleIdx="5" presStyleCnt="6"/>
      <dgm:spPr/>
      <dgm:t>
        <a:bodyPr/>
        <a:lstStyle/>
        <a:p>
          <a:endParaRPr lang="en-US"/>
        </a:p>
      </dgm:t>
    </dgm:pt>
    <dgm:pt modelId="{7505BFC1-BEE3-41A6-9221-10DFC9861B7A}" type="pres">
      <dgm:prSet presAssocID="{FEDB4E64-5F2C-462A-B9A9-5C8271ACB295}" presName="hierRoot3" presStyleCnt="0"/>
      <dgm:spPr/>
    </dgm:pt>
    <dgm:pt modelId="{08A55EC8-A4D2-4DBE-A0A9-EF11CCAF6389}" type="pres">
      <dgm:prSet presAssocID="{FEDB4E64-5F2C-462A-B9A9-5C8271ACB295}" presName="composite3" presStyleCnt="0"/>
      <dgm:spPr/>
    </dgm:pt>
    <dgm:pt modelId="{CDC6DD8D-06A4-4D8A-A557-6813D73B1700}" type="pres">
      <dgm:prSet presAssocID="{FEDB4E64-5F2C-462A-B9A9-5C8271ACB295}" presName="background3" presStyleLbl="node3" presStyleIdx="5" presStyleCnt="6"/>
      <dgm:spPr/>
    </dgm:pt>
    <dgm:pt modelId="{503639B4-7D7A-459E-8BEE-2ED9DFE47443}" type="pres">
      <dgm:prSet presAssocID="{FEDB4E64-5F2C-462A-B9A9-5C8271ACB295}" presName="text3" presStyleLbl="fgAcc3" presStyleIdx="5" presStyleCnt="6">
        <dgm:presLayoutVars>
          <dgm:chPref val="3"/>
        </dgm:presLayoutVars>
      </dgm:prSet>
      <dgm:spPr/>
      <dgm:t>
        <a:bodyPr/>
        <a:lstStyle/>
        <a:p>
          <a:endParaRPr lang="en-US"/>
        </a:p>
      </dgm:t>
    </dgm:pt>
    <dgm:pt modelId="{02D0A4FA-14F8-42B8-8A47-7D2DA7BE0F49}" type="pres">
      <dgm:prSet presAssocID="{FEDB4E64-5F2C-462A-B9A9-5C8271ACB295}" presName="hierChild4" presStyleCnt="0"/>
      <dgm:spPr/>
    </dgm:pt>
  </dgm:ptLst>
  <dgm:cxnLst>
    <dgm:cxn modelId="{9C177C3F-1E72-47F4-AB12-4E895C38510E}" type="presOf" srcId="{E83F6F70-825E-4EEF-88D0-7104648B8F19}" destId="{4ECA65F2-A0FF-484A-830F-ECACDEBB9A78}" srcOrd="0" destOrd="0" presId="urn:microsoft.com/office/officeart/2005/8/layout/hierarchy1"/>
    <dgm:cxn modelId="{E606CFAD-D49E-4ABD-A4C9-862FACBF2FE9}" type="presOf" srcId="{E442DE4F-B8B2-4355-9DB8-284CD2C13A17}" destId="{59B5B3CD-7C1D-427A-8606-474C3B286977}" srcOrd="0" destOrd="0" presId="urn:microsoft.com/office/officeart/2005/8/layout/hierarchy1"/>
    <dgm:cxn modelId="{3970E15C-13A5-48BA-84E5-396DE8A92A55}" srcId="{15B09DB5-99AB-4BF7-B241-3C64B28AA0C8}" destId="{10A4601C-B407-4BFB-8C1D-E1ABC254B0F0}" srcOrd="2" destOrd="0" parTransId="{E442DE4F-B8B2-4355-9DB8-284CD2C13A17}" sibTransId="{D332CDE8-C3AA-4F9A-A87D-D39BD2714C6B}"/>
    <dgm:cxn modelId="{462CFF1F-AE32-4B05-8A7E-CE740009BA02}" type="presOf" srcId="{F1561609-ED82-472F-B2B7-6F09D0871B86}" destId="{1306AB55-9E86-4B5D-BEB1-EA224AB2857F}" srcOrd="0" destOrd="0" presId="urn:microsoft.com/office/officeart/2005/8/layout/hierarchy1"/>
    <dgm:cxn modelId="{C4B97D46-2D7F-465F-8DA8-08193932FB48}" type="presOf" srcId="{678D488B-0350-40D8-9A00-4A574E84D710}" destId="{5CBD2128-5154-4B64-80F7-8BC205F43CBF}" srcOrd="0" destOrd="0" presId="urn:microsoft.com/office/officeart/2005/8/layout/hierarchy1"/>
    <dgm:cxn modelId="{B508D5F7-85EC-4C00-B7AA-83B98253BA56}" type="presOf" srcId="{EC084C5B-C32C-415C-97E4-A06940AC7893}" destId="{5790F34D-90F4-413E-92C1-008C4AFB1C8E}" srcOrd="0" destOrd="0" presId="urn:microsoft.com/office/officeart/2005/8/layout/hierarchy1"/>
    <dgm:cxn modelId="{A4BA8947-1E28-4F38-881B-EE7ECAE683CA}" type="presOf" srcId="{452935F1-9D69-4E90-A5D4-8956E2FC7796}" destId="{2B5C1F27-235F-4D3D-8CC7-9DCFA7E0DFBE}" srcOrd="0" destOrd="0" presId="urn:microsoft.com/office/officeart/2005/8/layout/hierarchy1"/>
    <dgm:cxn modelId="{A0B45DD4-1E9C-4DEB-87F5-B5BAB0761687}" type="presOf" srcId="{F10BC23F-A4D8-4C97-AFF5-75E20AFFBB6E}" destId="{246B0693-B89D-4D23-88AF-942DA68A0616}" srcOrd="0" destOrd="0" presId="urn:microsoft.com/office/officeart/2005/8/layout/hierarchy1"/>
    <dgm:cxn modelId="{82EA9AC4-11DF-4885-AE78-FB0208E1F7CE}" srcId="{712F47B5-BE93-4907-A429-C66A06951102}" destId="{BB23910A-79B3-49EB-B3D0-5D169641EB09}" srcOrd="1" destOrd="0" parTransId="{858291E7-A264-458D-902E-CA860909CC58}" sibTransId="{6ACFCB9E-45A1-49B4-9B6C-F9605E340414}"/>
    <dgm:cxn modelId="{ECCD3BAE-50E0-41D2-9796-ADFF1DDBF69A}" type="presOf" srcId="{858291E7-A264-458D-902E-CA860909CC58}" destId="{AAFA42C3-AC22-434E-A009-B4D5E2AC6A32}" srcOrd="0" destOrd="0" presId="urn:microsoft.com/office/officeart/2005/8/layout/hierarchy1"/>
    <dgm:cxn modelId="{02C3320B-B7AF-46FD-AF9B-2627BDE6DBA5}" srcId="{712F47B5-BE93-4907-A429-C66A06951102}" destId="{E91B6F1B-A101-4E52-B28C-C80566E75880}" srcOrd="0" destOrd="0" parTransId="{F97E2D66-D1C2-4857-80F8-69F450054555}" sibTransId="{E79711EC-B59D-4D7C-A970-1F365BA318DF}"/>
    <dgm:cxn modelId="{A6171B21-B5C8-42CE-B3DC-5E36A8684530}" type="presOf" srcId="{15B09DB5-99AB-4BF7-B241-3C64B28AA0C8}" destId="{1C574C71-37B7-4BB8-94FD-22D9121FB9EB}" srcOrd="0" destOrd="0" presId="urn:microsoft.com/office/officeart/2005/8/layout/hierarchy1"/>
    <dgm:cxn modelId="{2C899214-8D9A-4A4E-B445-7E592D5A761D}" srcId="{F10BC23F-A4D8-4C97-AFF5-75E20AFFBB6E}" destId="{712F47B5-BE93-4907-A429-C66A06951102}" srcOrd="1" destOrd="0" parTransId="{EC084C5B-C32C-415C-97E4-A06940AC7893}" sibTransId="{439D0B6C-E0DB-4C88-8711-3F48E7CB06A9}"/>
    <dgm:cxn modelId="{E774F07B-7EC8-4449-9138-DBC423F51620}" type="presOf" srcId="{712F47B5-BE93-4907-A429-C66A06951102}" destId="{82F51091-20AE-4EC3-B4C1-0F4E11736A9E}" srcOrd="0" destOrd="0" presId="urn:microsoft.com/office/officeart/2005/8/layout/hierarchy1"/>
    <dgm:cxn modelId="{38BAF21C-0F83-485A-AACE-D3097AD7D9E7}" srcId="{E83F6F70-825E-4EEF-88D0-7104648B8F19}" destId="{F10BC23F-A4D8-4C97-AFF5-75E20AFFBB6E}" srcOrd="0" destOrd="0" parTransId="{6D9B8CFD-73A2-4E20-B1AC-B60E8C481474}" sibTransId="{1E0211F5-5EA0-4761-9F1A-24AFBD74357F}"/>
    <dgm:cxn modelId="{12410D31-F3E1-4B89-AB80-077A19B411A6}" type="presOf" srcId="{10A4601C-B407-4BFB-8C1D-E1ABC254B0F0}" destId="{297BFF4A-C4B3-4F22-8037-58344BB37DEB}" srcOrd="0" destOrd="0" presId="urn:microsoft.com/office/officeart/2005/8/layout/hierarchy1"/>
    <dgm:cxn modelId="{7B73F9EA-B73D-401E-87A2-2445B08951EC}" srcId="{F10BC23F-A4D8-4C97-AFF5-75E20AFFBB6E}" destId="{15B09DB5-99AB-4BF7-B241-3C64B28AA0C8}" srcOrd="0" destOrd="0" parTransId="{511CEEDD-8A03-41FF-985A-58F97D783AA7}" sibTransId="{82AD9F80-078E-48A5-A632-34B1A22755E0}"/>
    <dgm:cxn modelId="{73630247-4FEA-4F03-A5D8-A97A6977778E}" type="presOf" srcId="{FEDB4E64-5F2C-462A-B9A9-5C8271ACB295}" destId="{503639B4-7D7A-459E-8BEE-2ED9DFE47443}" srcOrd="0" destOrd="0" presId="urn:microsoft.com/office/officeart/2005/8/layout/hierarchy1"/>
    <dgm:cxn modelId="{8C9687C2-B304-4CCE-9B50-C2E302A33EFB}" type="presOf" srcId="{8E7B59E0-A21A-4A26-84FF-4F57A489E2BA}" destId="{66B659EE-A721-48F7-9F68-4606F9D5A5BA}" srcOrd="0" destOrd="0" presId="urn:microsoft.com/office/officeart/2005/8/layout/hierarchy1"/>
    <dgm:cxn modelId="{FF15F510-D562-44BA-8D4D-13A2CF2208B2}" type="presOf" srcId="{DB1AD7C7-1A2A-4934-804D-4D7013254900}" destId="{D64E5817-808F-44E8-BB7D-47D1398D3599}" srcOrd="0" destOrd="0" presId="urn:microsoft.com/office/officeart/2005/8/layout/hierarchy1"/>
    <dgm:cxn modelId="{8A1DC6BD-1294-4A8B-9E11-3D974C3A747F}" srcId="{15B09DB5-99AB-4BF7-B241-3C64B28AA0C8}" destId="{678D488B-0350-40D8-9A00-4A574E84D710}" srcOrd="1" destOrd="0" parTransId="{8E7B59E0-A21A-4A26-84FF-4F57A489E2BA}" sibTransId="{ABD81837-5754-405A-87F5-0467EE293DAF}"/>
    <dgm:cxn modelId="{FA2AAA39-ECA6-4962-AFBB-6D6D2AA94B4E}" type="presOf" srcId="{511CEEDD-8A03-41FF-985A-58F97D783AA7}" destId="{153009DF-4DB5-4E44-A88B-7D5FB59A5969}" srcOrd="0" destOrd="0" presId="urn:microsoft.com/office/officeart/2005/8/layout/hierarchy1"/>
    <dgm:cxn modelId="{9CFA002E-299B-428B-802F-3D051E85989E}" srcId="{712F47B5-BE93-4907-A429-C66A06951102}" destId="{FEDB4E64-5F2C-462A-B9A9-5C8271ACB295}" srcOrd="2" destOrd="0" parTransId="{DB1AD7C7-1A2A-4934-804D-4D7013254900}" sibTransId="{0E87BAE2-B43D-4B9B-BE84-BB69A49B7668}"/>
    <dgm:cxn modelId="{1F8039FC-0088-4162-ACB6-8DDCA51EFF09}" type="presOf" srcId="{F97E2D66-D1C2-4857-80F8-69F450054555}" destId="{A820B42F-893C-4F20-934D-8A2E0B0EAC70}" srcOrd="0" destOrd="0" presId="urn:microsoft.com/office/officeart/2005/8/layout/hierarchy1"/>
    <dgm:cxn modelId="{FA97BFE6-827F-4C44-A525-2A2AB989464A}" srcId="{15B09DB5-99AB-4BF7-B241-3C64B28AA0C8}" destId="{452935F1-9D69-4E90-A5D4-8956E2FC7796}" srcOrd="0" destOrd="0" parTransId="{F1561609-ED82-472F-B2B7-6F09D0871B86}" sibTransId="{33195F6F-6921-43FE-AA4B-6A43929E2389}"/>
    <dgm:cxn modelId="{44BE7F11-7EF5-479D-81BD-B20A1360ECD4}" type="presOf" srcId="{BB23910A-79B3-49EB-B3D0-5D169641EB09}" destId="{A489317E-9379-4814-B69E-145773BA47CF}" srcOrd="0" destOrd="0" presId="urn:microsoft.com/office/officeart/2005/8/layout/hierarchy1"/>
    <dgm:cxn modelId="{97EC7547-6221-4840-8601-F6066A144050}" type="presOf" srcId="{E91B6F1B-A101-4E52-B28C-C80566E75880}" destId="{5346C151-852D-41CA-81BB-B069201A4A7E}" srcOrd="0" destOrd="0" presId="urn:microsoft.com/office/officeart/2005/8/layout/hierarchy1"/>
    <dgm:cxn modelId="{C64DFD8E-731B-4CE0-A498-37412DE431C1}" type="presParOf" srcId="{4ECA65F2-A0FF-484A-830F-ECACDEBB9A78}" destId="{C0D1D638-E841-482C-BFAC-20C3785583FA}" srcOrd="0" destOrd="0" presId="urn:microsoft.com/office/officeart/2005/8/layout/hierarchy1"/>
    <dgm:cxn modelId="{729BFBFB-6EC7-4321-9037-4F9FAEBDA8AD}" type="presParOf" srcId="{C0D1D638-E841-482C-BFAC-20C3785583FA}" destId="{7F6FDDB5-C192-4BD8-945D-8007900D0568}" srcOrd="0" destOrd="0" presId="urn:microsoft.com/office/officeart/2005/8/layout/hierarchy1"/>
    <dgm:cxn modelId="{3C39B959-EBD0-4E72-9C9A-8C1B3E0A6744}" type="presParOf" srcId="{7F6FDDB5-C192-4BD8-945D-8007900D0568}" destId="{367A69E7-EFE0-4506-9F66-571760393C04}" srcOrd="0" destOrd="0" presId="urn:microsoft.com/office/officeart/2005/8/layout/hierarchy1"/>
    <dgm:cxn modelId="{98854105-5EDE-4378-BFD7-94121C57784C}" type="presParOf" srcId="{7F6FDDB5-C192-4BD8-945D-8007900D0568}" destId="{246B0693-B89D-4D23-88AF-942DA68A0616}" srcOrd="1" destOrd="0" presId="urn:microsoft.com/office/officeart/2005/8/layout/hierarchy1"/>
    <dgm:cxn modelId="{BCA99E43-81CC-4B96-A28B-5B6856048A15}" type="presParOf" srcId="{C0D1D638-E841-482C-BFAC-20C3785583FA}" destId="{22BC967F-3AB5-494E-BBDA-01E9B2CCEBBE}" srcOrd="1" destOrd="0" presId="urn:microsoft.com/office/officeart/2005/8/layout/hierarchy1"/>
    <dgm:cxn modelId="{FE247CE5-669B-431D-BEF5-E19700EE17BB}" type="presParOf" srcId="{22BC967F-3AB5-494E-BBDA-01E9B2CCEBBE}" destId="{153009DF-4DB5-4E44-A88B-7D5FB59A5969}" srcOrd="0" destOrd="0" presId="urn:microsoft.com/office/officeart/2005/8/layout/hierarchy1"/>
    <dgm:cxn modelId="{D6CCFE24-5812-4EBE-AF6E-0B4C022BB416}" type="presParOf" srcId="{22BC967F-3AB5-494E-BBDA-01E9B2CCEBBE}" destId="{6A2C8C8F-FA10-430B-AD80-75505F3B5F5E}" srcOrd="1" destOrd="0" presId="urn:microsoft.com/office/officeart/2005/8/layout/hierarchy1"/>
    <dgm:cxn modelId="{B786F689-81D0-4EE0-8CA6-A0C39865C366}" type="presParOf" srcId="{6A2C8C8F-FA10-430B-AD80-75505F3B5F5E}" destId="{6DF3BD66-1D85-4E00-B96A-9C3ECD5EF682}" srcOrd="0" destOrd="0" presId="urn:microsoft.com/office/officeart/2005/8/layout/hierarchy1"/>
    <dgm:cxn modelId="{34A3CD3B-378B-4CED-9741-D6BCF55F8177}" type="presParOf" srcId="{6DF3BD66-1D85-4E00-B96A-9C3ECD5EF682}" destId="{A636F543-02BC-4D79-BEE4-174F87AD8872}" srcOrd="0" destOrd="0" presId="urn:microsoft.com/office/officeart/2005/8/layout/hierarchy1"/>
    <dgm:cxn modelId="{CF463619-22FD-4E47-BF9A-27985AD533CD}" type="presParOf" srcId="{6DF3BD66-1D85-4E00-B96A-9C3ECD5EF682}" destId="{1C574C71-37B7-4BB8-94FD-22D9121FB9EB}" srcOrd="1" destOrd="0" presId="urn:microsoft.com/office/officeart/2005/8/layout/hierarchy1"/>
    <dgm:cxn modelId="{DDDE5A2F-D9CD-44FF-BAB8-614B34A4FD86}" type="presParOf" srcId="{6A2C8C8F-FA10-430B-AD80-75505F3B5F5E}" destId="{99518A87-2FF4-407C-83F1-C03E3DC7F711}" srcOrd="1" destOrd="0" presId="urn:microsoft.com/office/officeart/2005/8/layout/hierarchy1"/>
    <dgm:cxn modelId="{26301B42-DC31-47F4-9422-FA56E26E2A87}" type="presParOf" srcId="{99518A87-2FF4-407C-83F1-C03E3DC7F711}" destId="{1306AB55-9E86-4B5D-BEB1-EA224AB2857F}" srcOrd="0" destOrd="0" presId="urn:microsoft.com/office/officeart/2005/8/layout/hierarchy1"/>
    <dgm:cxn modelId="{220CBF7B-CD19-4BF9-8BDE-8123902623ED}" type="presParOf" srcId="{99518A87-2FF4-407C-83F1-C03E3DC7F711}" destId="{1200E106-3DC0-4755-A6E4-3C0121127F17}" srcOrd="1" destOrd="0" presId="urn:microsoft.com/office/officeart/2005/8/layout/hierarchy1"/>
    <dgm:cxn modelId="{C7AA9C54-A7C1-45BE-BCEF-7234348DECE0}" type="presParOf" srcId="{1200E106-3DC0-4755-A6E4-3C0121127F17}" destId="{BD525909-368B-4ED4-9024-6052B644D48F}" srcOrd="0" destOrd="0" presId="urn:microsoft.com/office/officeart/2005/8/layout/hierarchy1"/>
    <dgm:cxn modelId="{13249618-3E98-41D4-AA03-C4D1DA2F0880}" type="presParOf" srcId="{BD525909-368B-4ED4-9024-6052B644D48F}" destId="{5F4A9457-C680-48DB-80A0-61A608F5AD82}" srcOrd="0" destOrd="0" presId="urn:microsoft.com/office/officeart/2005/8/layout/hierarchy1"/>
    <dgm:cxn modelId="{023C8532-B29A-4BCE-BCFB-48F52D5828BB}" type="presParOf" srcId="{BD525909-368B-4ED4-9024-6052B644D48F}" destId="{2B5C1F27-235F-4D3D-8CC7-9DCFA7E0DFBE}" srcOrd="1" destOrd="0" presId="urn:microsoft.com/office/officeart/2005/8/layout/hierarchy1"/>
    <dgm:cxn modelId="{9B4B1DEB-7470-49DD-B31B-1FE87EB2A1CC}" type="presParOf" srcId="{1200E106-3DC0-4755-A6E4-3C0121127F17}" destId="{186C3711-D79B-4580-A592-EC65781472AB}" srcOrd="1" destOrd="0" presId="urn:microsoft.com/office/officeart/2005/8/layout/hierarchy1"/>
    <dgm:cxn modelId="{F27C73D8-FAE8-4492-BCF4-61BB3D15B171}" type="presParOf" srcId="{99518A87-2FF4-407C-83F1-C03E3DC7F711}" destId="{66B659EE-A721-48F7-9F68-4606F9D5A5BA}" srcOrd="2" destOrd="0" presId="urn:microsoft.com/office/officeart/2005/8/layout/hierarchy1"/>
    <dgm:cxn modelId="{A6D17F3F-CF80-4927-B1A6-006BF8C42192}" type="presParOf" srcId="{99518A87-2FF4-407C-83F1-C03E3DC7F711}" destId="{26A786CC-A86D-4AB4-97D7-E0D0106A2492}" srcOrd="3" destOrd="0" presId="urn:microsoft.com/office/officeart/2005/8/layout/hierarchy1"/>
    <dgm:cxn modelId="{F115F71A-9989-498E-8AFA-05A0A009C509}" type="presParOf" srcId="{26A786CC-A86D-4AB4-97D7-E0D0106A2492}" destId="{84AFBBD2-3502-4FB6-A616-1FC841B0EE7E}" srcOrd="0" destOrd="0" presId="urn:microsoft.com/office/officeart/2005/8/layout/hierarchy1"/>
    <dgm:cxn modelId="{8BA2EB6E-A289-44D9-8375-0D15F43F8220}" type="presParOf" srcId="{84AFBBD2-3502-4FB6-A616-1FC841B0EE7E}" destId="{FF5173DD-C5A5-4C9A-8BA8-F614FD2A4CBC}" srcOrd="0" destOrd="0" presId="urn:microsoft.com/office/officeart/2005/8/layout/hierarchy1"/>
    <dgm:cxn modelId="{06686143-5CF3-46C6-8591-0B7F9DAC4C48}" type="presParOf" srcId="{84AFBBD2-3502-4FB6-A616-1FC841B0EE7E}" destId="{5CBD2128-5154-4B64-80F7-8BC205F43CBF}" srcOrd="1" destOrd="0" presId="urn:microsoft.com/office/officeart/2005/8/layout/hierarchy1"/>
    <dgm:cxn modelId="{45DF6E99-11D4-4D63-8CDC-E39714EE4AE0}" type="presParOf" srcId="{26A786CC-A86D-4AB4-97D7-E0D0106A2492}" destId="{9C8A3CF7-5255-499D-8773-8A9C98B86C27}" srcOrd="1" destOrd="0" presId="urn:microsoft.com/office/officeart/2005/8/layout/hierarchy1"/>
    <dgm:cxn modelId="{AFFEECD2-859C-44C2-A19B-BB47FB44AF94}" type="presParOf" srcId="{99518A87-2FF4-407C-83F1-C03E3DC7F711}" destId="{59B5B3CD-7C1D-427A-8606-474C3B286977}" srcOrd="4" destOrd="0" presId="urn:microsoft.com/office/officeart/2005/8/layout/hierarchy1"/>
    <dgm:cxn modelId="{6D75DB28-62F9-43BC-B21D-3F12D7D12E5D}" type="presParOf" srcId="{99518A87-2FF4-407C-83F1-C03E3DC7F711}" destId="{C0D914C5-A9A9-4C19-BDCE-121623498D39}" srcOrd="5" destOrd="0" presId="urn:microsoft.com/office/officeart/2005/8/layout/hierarchy1"/>
    <dgm:cxn modelId="{6D40CE58-E476-4B48-9CB2-39F4593D7E53}" type="presParOf" srcId="{C0D914C5-A9A9-4C19-BDCE-121623498D39}" destId="{970CED2A-50BB-46E5-A2E6-B7AA1FB6A352}" srcOrd="0" destOrd="0" presId="urn:microsoft.com/office/officeart/2005/8/layout/hierarchy1"/>
    <dgm:cxn modelId="{A3DDAF0E-02F2-4758-A8D9-FA64415CFA17}" type="presParOf" srcId="{970CED2A-50BB-46E5-A2E6-B7AA1FB6A352}" destId="{24714D24-9526-4E10-9BF5-398B99854F0E}" srcOrd="0" destOrd="0" presId="urn:microsoft.com/office/officeart/2005/8/layout/hierarchy1"/>
    <dgm:cxn modelId="{6FD47E0D-EB31-44A1-AD9F-1BADD6977AC6}" type="presParOf" srcId="{970CED2A-50BB-46E5-A2E6-B7AA1FB6A352}" destId="{297BFF4A-C4B3-4F22-8037-58344BB37DEB}" srcOrd="1" destOrd="0" presId="urn:microsoft.com/office/officeart/2005/8/layout/hierarchy1"/>
    <dgm:cxn modelId="{2C8FFD30-D65E-446E-BC36-871B881C71E2}" type="presParOf" srcId="{C0D914C5-A9A9-4C19-BDCE-121623498D39}" destId="{0CDC9D62-3511-40BC-B48C-C35F45791C6E}" srcOrd="1" destOrd="0" presId="urn:microsoft.com/office/officeart/2005/8/layout/hierarchy1"/>
    <dgm:cxn modelId="{C8435F34-B154-4EDF-AC82-689E28F46116}" type="presParOf" srcId="{22BC967F-3AB5-494E-BBDA-01E9B2CCEBBE}" destId="{5790F34D-90F4-413E-92C1-008C4AFB1C8E}" srcOrd="2" destOrd="0" presId="urn:microsoft.com/office/officeart/2005/8/layout/hierarchy1"/>
    <dgm:cxn modelId="{78630295-58F1-4939-8159-B7277C5BA20F}" type="presParOf" srcId="{22BC967F-3AB5-494E-BBDA-01E9B2CCEBBE}" destId="{C36823AC-B62D-4511-A837-53EF6EFE94D2}" srcOrd="3" destOrd="0" presId="urn:microsoft.com/office/officeart/2005/8/layout/hierarchy1"/>
    <dgm:cxn modelId="{FBEB27F4-F8C3-465F-9210-FB4280A6D1EF}" type="presParOf" srcId="{C36823AC-B62D-4511-A837-53EF6EFE94D2}" destId="{E40FAC3B-7D2C-4B48-915D-77C0D2A94FE6}" srcOrd="0" destOrd="0" presId="urn:microsoft.com/office/officeart/2005/8/layout/hierarchy1"/>
    <dgm:cxn modelId="{218814FF-42DD-4919-86B1-F0466ED60F40}" type="presParOf" srcId="{E40FAC3B-7D2C-4B48-915D-77C0D2A94FE6}" destId="{7075A6CD-F5D1-4367-8D63-D018EE5A871B}" srcOrd="0" destOrd="0" presId="urn:microsoft.com/office/officeart/2005/8/layout/hierarchy1"/>
    <dgm:cxn modelId="{E2027599-5B7E-45A6-BEED-E369EEAA1E1F}" type="presParOf" srcId="{E40FAC3B-7D2C-4B48-915D-77C0D2A94FE6}" destId="{82F51091-20AE-4EC3-B4C1-0F4E11736A9E}" srcOrd="1" destOrd="0" presId="urn:microsoft.com/office/officeart/2005/8/layout/hierarchy1"/>
    <dgm:cxn modelId="{3F0E47BE-D893-42EB-9736-7AA0012C1247}" type="presParOf" srcId="{C36823AC-B62D-4511-A837-53EF6EFE94D2}" destId="{A06A5CAC-2158-40B4-9A1D-0E12781E857B}" srcOrd="1" destOrd="0" presId="urn:microsoft.com/office/officeart/2005/8/layout/hierarchy1"/>
    <dgm:cxn modelId="{A5A34C9C-9A25-4400-A040-FEC33FBA8FCA}" type="presParOf" srcId="{A06A5CAC-2158-40B4-9A1D-0E12781E857B}" destId="{A820B42F-893C-4F20-934D-8A2E0B0EAC70}" srcOrd="0" destOrd="0" presId="urn:microsoft.com/office/officeart/2005/8/layout/hierarchy1"/>
    <dgm:cxn modelId="{49715036-9C1C-480A-9F1D-E57961792915}" type="presParOf" srcId="{A06A5CAC-2158-40B4-9A1D-0E12781E857B}" destId="{7ED8DF73-AB29-43BA-8328-8E4A31FDCBC1}" srcOrd="1" destOrd="0" presId="urn:microsoft.com/office/officeart/2005/8/layout/hierarchy1"/>
    <dgm:cxn modelId="{0AC1116C-4514-4343-8F06-AC00141B4DA1}" type="presParOf" srcId="{7ED8DF73-AB29-43BA-8328-8E4A31FDCBC1}" destId="{25828F65-8281-4CD0-A697-E27A97719A50}" srcOrd="0" destOrd="0" presId="urn:microsoft.com/office/officeart/2005/8/layout/hierarchy1"/>
    <dgm:cxn modelId="{41F03462-4E03-4229-9780-EA175EA76D58}" type="presParOf" srcId="{25828F65-8281-4CD0-A697-E27A97719A50}" destId="{BC80B754-947C-4DEF-8FC9-D4339418869D}" srcOrd="0" destOrd="0" presId="urn:microsoft.com/office/officeart/2005/8/layout/hierarchy1"/>
    <dgm:cxn modelId="{61C147D6-60CB-480B-9A5D-37412FAC4CE4}" type="presParOf" srcId="{25828F65-8281-4CD0-A697-E27A97719A50}" destId="{5346C151-852D-41CA-81BB-B069201A4A7E}" srcOrd="1" destOrd="0" presId="urn:microsoft.com/office/officeart/2005/8/layout/hierarchy1"/>
    <dgm:cxn modelId="{5BF181C6-0E5A-4445-834D-87955C994FA2}" type="presParOf" srcId="{7ED8DF73-AB29-43BA-8328-8E4A31FDCBC1}" destId="{103F6FB5-36E3-4DBD-8F83-E669010A29CC}" srcOrd="1" destOrd="0" presId="urn:microsoft.com/office/officeart/2005/8/layout/hierarchy1"/>
    <dgm:cxn modelId="{6C1B9FDF-EE0F-43E7-B692-8F524A1D1BF5}" type="presParOf" srcId="{A06A5CAC-2158-40B4-9A1D-0E12781E857B}" destId="{AAFA42C3-AC22-434E-A009-B4D5E2AC6A32}" srcOrd="2" destOrd="0" presId="urn:microsoft.com/office/officeart/2005/8/layout/hierarchy1"/>
    <dgm:cxn modelId="{6A2575BA-FB7B-45C3-BF19-3C4B7914481D}" type="presParOf" srcId="{A06A5CAC-2158-40B4-9A1D-0E12781E857B}" destId="{EAF66C20-CA94-48BC-8F7D-8DD6E939EA5C}" srcOrd="3" destOrd="0" presId="urn:microsoft.com/office/officeart/2005/8/layout/hierarchy1"/>
    <dgm:cxn modelId="{3ECB7535-58C3-46B0-A31E-3B3E47D37183}" type="presParOf" srcId="{EAF66C20-CA94-48BC-8F7D-8DD6E939EA5C}" destId="{31A25277-2B28-4B7F-804A-8A84A7E9D168}" srcOrd="0" destOrd="0" presId="urn:microsoft.com/office/officeart/2005/8/layout/hierarchy1"/>
    <dgm:cxn modelId="{C7B06768-A290-435F-B7F7-D3569A2EB979}" type="presParOf" srcId="{31A25277-2B28-4B7F-804A-8A84A7E9D168}" destId="{A0905EF1-F2EC-442A-8464-31601F8A525A}" srcOrd="0" destOrd="0" presId="urn:microsoft.com/office/officeart/2005/8/layout/hierarchy1"/>
    <dgm:cxn modelId="{7EFF0909-4150-41FB-958B-1514C9F97E5A}" type="presParOf" srcId="{31A25277-2B28-4B7F-804A-8A84A7E9D168}" destId="{A489317E-9379-4814-B69E-145773BA47CF}" srcOrd="1" destOrd="0" presId="urn:microsoft.com/office/officeart/2005/8/layout/hierarchy1"/>
    <dgm:cxn modelId="{452D92B5-69FF-4F77-8246-9EFF81565E85}" type="presParOf" srcId="{EAF66C20-CA94-48BC-8F7D-8DD6E939EA5C}" destId="{9B6F50A2-F960-4CA8-82E7-D65DEA931A13}" srcOrd="1" destOrd="0" presId="urn:microsoft.com/office/officeart/2005/8/layout/hierarchy1"/>
    <dgm:cxn modelId="{E0B4DED2-6325-4196-8D8A-D0E148238F44}" type="presParOf" srcId="{A06A5CAC-2158-40B4-9A1D-0E12781E857B}" destId="{D64E5817-808F-44E8-BB7D-47D1398D3599}" srcOrd="4" destOrd="0" presId="urn:microsoft.com/office/officeart/2005/8/layout/hierarchy1"/>
    <dgm:cxn modelId="{E44C3459-36BE-41A0-B7C1-225B2C4D5774}" type="presParOf" srcId="{A06A5CAC-2158-40B4-9A1D-0E12781E857B}" destId="{7505BFC1-BEE3-41A6-9221-10DFC9861B7A}" srcOrd="5" destOrd="0" presId="urn:microsoft.com/office/officeart/2005/8/layout/hierarchy1"/>
    <dgm:cxn modelId="{65002CD1-B9F7-4D78-A001-6546F8258083}" type="presParOf" srcId="{7505BFC1-BEE3-41A6-9221-10DFC9861B7A}" destId="{08A55EC8-A4D2-4DBE-A0A9-EF11CCAF6389}" srcOrd="0" destOrd="0" presId="urn:microsoft.com/office/officeart/2005/8/layout/hierarchy1"/>
    <dgm:cxn modelId="{8536B37E-5944-4226-80CA-BF3EC4E82CDD}" type="presParOf" srcId="{08A55EC8-A4D2-4DBE-A0A9-EF11CCAF6389}" destId="{CDC6DD8D-06A4-4D8A-A557-6813D73B1700}" srcOrd="0" destOrd="0" presId="urn:microsoft.com/office/officeart/2005/8/layout/hierarchy1"/>
    <dgm:cxn modelId="{690BB67A-EAA8-40AB-8C6D-E4C2446E7E68}" type="presParOf" srcId="{08A55EC8-A4D2-4DBE-A0A9-EF11CCAF6389}" destId="{503639B4-7D7A-459E-8BEE-2ED9DFE47443}" srcOrd="1" destOrd="0" presId="urn:microsoft.com/office/officeart/2005/8/layout/hierarchy1"/>
    <dgm:cxn modelId="{F3CEEC14-D104-4C85-B650-69F09BBDD7BB}" type="presParOf" srcId="{7505BFC1-BEE3-41A6-9221-10DFC9861B7A}" destId="{02D0A4FA-14F8-42B8-8A47-7D2DA7BE0F4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1600" dirty="0" smtClean="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15B09DB5-99AB-4BF7-B241-3C64B28AA0C8}">
      <dgm:prSet phldrT="[Text]"/>
      <dgm:spPr>
        <a:solidFill>
          <a:srgbClr val="FFC000">
            <a:alpha val="90000"/>
          </a:srgbClr>
        </a:solidFill>
      </dgm:spPr>
      <dgm:t>
        <a:bodyPr/>
        <a:lstStyle/>
        <a:p>
          <a:r>
            <a:rPr lang="en-US" dirty="0" smtClean="0"/>
            <a:t>Continuant</a:t>
          </a:r>
          <a:endParaRPr lang="en-US" dirty="0"/>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err="1" smtClean="0"/>
            <a:t>Occurrent</a:t>
          </a:r>
          <a:endParaRPr lang="en-US" dirty="0"/>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452935F1-9D69-4E90-A5D4-8956E2FC7796}">
      <dgm:prSet phldrT="[Text]"/>
      <dgm:spPr>
        <a:solidFill>
          <a:srgbClr val="FFC000">
            <a:alpha val="90000"/>
          </a:srgbClr>
        </a:solidFill>
      </dgm:spPr>
      <dgm:t>
        <a:bodyPr/>
        <a:lstStyle/>
        <a:p>
          <a:r>
            <a:rPr lang="en-US" dirty="0" smtClean="0"/>
            <a:t>Person</a:t>
          </a:r>
          <a:endParaRPr lang="en-US" dirty="0"/>
        </a:p>
      </dgm:t>
    </dgm:pt>
    <dgm:pt modelId="{F1561609-ED82-472F-B2B7-6F09D0871B86}" type="parTrans" cxnId="{FA97BFE6-827F-4C44-A525-2A2AB989464A}">
      <dgm:prSet/>
      <dgm:spPr/>
      <dgm:t>
        <a:bodyPr/>
        <a:lstStyle/>
        <a:p>
          <a:endParaRPr lang="en-US"/>
        </a:p>
      </dgm:t>
    </dgm:pt>
    <dgm:pt modelId="{33195F6F-6921-43FE-AA4B-6A43929E2389}" type="sibTrans" cxnId="{FA97BFE6-827F-4C44-A525-2A2AB989464A}">
      <dgm:prSet/>
      <dgm:spPr/>
      <dgm:t>
        <a:bodyPr/>
        <a:lstStyle/>
        <a:p>
          <a:endParaRPr lang="en-US"/>
        </a:p>
      </dgm:t>
    </dgm:pt>
    <dgm:pt modelId="{678D488B-0350-40D8-9A00-4A574E84D710}">
      <dgm:prSet phldrT="[Text]"/>
      <dgm:spPr>
        <a:solidFill>
          <a:srgbClr val="FFC000">
            <a:alpha val="90000"/>
          </a:srgbClr>
        </a:solidFill>
      </dgm:spPr>
      <dgm:t>
        <a:bodyPr/>
        <a:lstStyle/>
        <a:p>
          <a:r>
            <a:rPr lang="en-US" dirty="0" smtClean="0"/>
            <a:t>Contract</a:t>
          </a:r>
          <a:endParaRPr lang="en-US" dirty="0"/>
        </a:p>
      </dgm:t>
    </dgm:pt>
    <dgm:pt modelId="{8E7B59E0-A21A-4A26-84FF-4F57A489E2BA}" type="parTrans" cxnId="{8A1DC6BD-1294-4A8B-9E11-3D974C3A747F}">
      <dgm:prSet/>
      <dgm:spPr/>
      <dgm:t>
        <a:bodyPr/>
        <a:lstStyle/>
        <a:p>
          <a:endParaRPr lang="en-US"/>
        </a:p>
      </dgm:t>
    </dgm:pt>
    <dgm:pt modelId="{ABD81837-5754-405A-87F5-0467EE293DAF}" type="sibTrans" cxnId="{8A1DC6BD-1294-4A8B-9E11-3D974C3A747F}">
      <dgm:prSet/>
      <dgm:spPr/>
      <dgm:t>
        <a:bodyPr/>
        <a:lstStyle/>
        <a:p>
          <a:endParaRPr lang="en-US"/>
        </a:p>
      </dgm:t>
    </dgm:pt>
    <dgm:pt modelId="{10A4601C-B407-4BFB-8C1D-E1ABC254B0F0}">
      <dgm:prSet phldrT="[Text]"/>
      <dgm:spPr>
        <a:solidFill>
          <a:srgbClr val="FFC000">
            <a:alpha val="90000"/>
          </a:srgbClr>
        </a:solidFill>
      </dgm:spPr>
      <dgm:t>
        <a:bodyPr/>
        <a:lstStyle/>
        <a:p>
          <a:r>
            <a:rPr lang="en-US" dirty="0" smtClean="0"/>
            <a:t>Pilot</a:t>
          </a:r>
          <a:endParaRPr lang="en-US" dirty="0"/>
        </a:p>
      </dgm:t>
    </dgm:pt>
    <dgm:pt modelId="{E442DE4F-B8B2-4355-9DB8-284CD2C13A17}" type="parTrans" cxnId="{3970E15C-13A5-48BA-84E5-396DE8A92A55}">
      <dgm:prSet/>
      <dgm:spPr/>
      <dgm:t>
        <a:bodyPr/>
        <a:lstStyle/>
        <a:p>
          <a:endParaRPr lang="en-US"/>
        </a:p>
      </dgm:t>
    </dgm:pt>
    <dgm:pt modelId="{D332CDE8-C3AA-4F9A-A87D-D39BD2714C6B}" type="sibTrans" cxnId="{3970E15C-13A5-48BA-84E5-396DE8A92A55}">
      <dgm:prSet/>
      <dgm:spPr/>
      <dgm:t>
        <a:bodyPr/>
        <a:lstStyle/>
        <a:p>
          <a:endParaRPr lang="en-US"/>
        </a:p>
      </dgm:t>
    </dgm:pt>
    <dgm:pt modelId="{E91B6F1B-A101-4E52-B28C-C80566E75880}">
      <dgm:prSet phldrT="[Text]"/>
      <dgm:spPr>
        <a:solidFill>
          <a:srgbClr val="FFC000">
            <a:alpha val="90000"/>
          </a:srgbClr>
        </a:solidFill>
      </dgm:spPr>
      <dgm:t>
        <a:bodyPr/>
        <a:lstStyle/>
        <a:p>
          <a:r>
            <a:rPr lang="en-US" dirty="0" smtClean="0"/>
            <a:t>Event</a:t>
          </a:r>
          <a:endParaRPr lang="en-US" dirty="0"/>
        </a:p>
      </dgm:t>
    </dgm:pt>
    <dgm:pt modelId="{F97E2D66-D1C2-4857-80F8-69F450054555}" type="parTrans" cxnId="{02C3320B-B7AF-46FD-AF9B-2627BDE6DBA5}">
      <dgm:prSet/>
      <dgm:spPr/>
      <dgm:t>
        <a:bodyPr/>
        <a:lstStyle/>
        <a:p>
          <a:endParaRPr lang="en-US"/>
        </a:p>
      </dgm:t>
    </dgm:pt>
    <dgm:pt modelId="{E79711EC-B59D-4D7C-A970-1F365BA318DF}" type="sibTrans" cxnId="{02C3320B-B7AF-46FD-AF9B-2627BDE6DBA5}">
      <dgm:prSet/>
      <dgm:spPr/>
      <dgm:t>
        <a:bodyPr/>
        <a:lstStyle/>
        <a:p>
          <a:endParaRPr lang="en-US"/>
        </a:p>
      </dgm:t>
    </dgm:pt>
    <dgm:pt modelId="{BB23910A-79B3-49EB-B3D0-5D169641EB09}">
      <dgm:prSet phldrT="[Text]"/>
      <dgm:spPr>
        <a:solidFill>
          <a:srgbClr val="FFC000">
            <a:alpha val="90000"/>
          </a:srgbClr>
        </a:solidFill>
      </dgm:spPr>
      <dgm:t>
        <a:bodyPr/>
        <a:lstStyle/>
        <a:p>
          <a:r>
            <a:rPr lang="en-US" dirty="0" smtClean="0"/>
            <a:t>State</a:t>
          </a:r>
          <a:endParaRPr lang="en-US" dirty="0"/>
        </a:p>
      </dgm:t>
    </dgm:pt>
    <dgm:pt modelId="{858291E7-A264-458D-902E-CA860909CC58}" type="parTrans" cxnId="{82EA9AC4-11DF-4885-AE78-FB0208E1F7CE}">
      <dgm:prSet/>
      <dgm:spPr/>
      <dgm:t>
        <a:bodyPr/>
        <a:lstStyle/>
        <a:p>
          <a:endParaRPr lang="en-US"/>
        </a:p>
      </dgm:t>
    </dgm:pt>
    <dgm:pt modelId="{6ACFCB9E-45A1-49B4-9B6C-F9605E340414}" type="sibTrans" cxnId="{82EA9AC4-11DF-4885-AE78-FB0208E1F7CE}">
      <dgm:prSet/>
      <dgm:spPr/>
      <dgm:t>
        <a:bodyPr/>
        <a:lstStyle/>
        <a:p>
          <a:endParaRPr lang="en-US"/>
        </a:p>
      </dgm:t>
    </dgm:pt>
    <dgm:pt modelId="{FEDB4E64-5F2C-462A-B9A9-5C8271ACB295}">
      <dgm:prSet phldrT="[Text]"/>
      <dgm:spPr>
        <a:solidFill>
          <a:srgbClr val="FFC000">
            <a:alpha val="90000"/>
          </a:srgbClr>
        </a:solidFill>
      </dgm:spPr>
      <dgm:t>
        <a:bodyPr/>
        <a:lstStyle/>
        <a:p>
          <a:r>
            <a:rPr lang="en-US" dirty="0" smtClean="0"/>
            <a:t>Etc.</a:t>
          </a:r>
          <a:endParaRPr lang="en-US" dirty="0"/>
        </a:p>
      </dgm:t>
    </dgm:pt>
    <dgm:pt modelId="{DB1AD7C7-1A2A-4934-804D-4D7013254900}" type="parTrans" cxnId="{9CFA002E-299B-428B-802F-3D051E85989E}">
      <dgm:prSet/>
      <dgm:spPr/>
      <dgm:t>
        <a:bodyPr/>
        <a:lstStyle/>
        <a:p>
          <a:endParaRPr lang="en-US"/>
        </a:p>
      </dgm:t>
    </dgm:pt>
    <dgm:pt modelId="{0E87BAE2-B43D-4B9B-BE84-BB69A49B7668}" type="sibTrans" cxnId="{9CFA002E-299B-428B-802F-3D051E85989E}">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t>
        <a:bodyPr/>
        <a:lstStyle/>
        <a:p>
          <a:endParaRPr lang="en-US"/>
        </a:p>
      </dgm:t>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t>
        <a:bodyPr/>
        <a:lstStyle/>
        <a:p>
          <a:endParaRPr lang="en-US"/>
        </a:p>
      </dgm:t>
    </dgm:pt>
    <dgm:pt modelId="{22BC967F-3AB5-494E-BBDA-01E9B2CCEBBE}" type="pres">
      <dgm:prSet presAssocID="{F10BC23F-A4D8-4C97-AFF5-75E20AFFBB6E}" presName="hierChild2" presStyleCnt="0"/>
      <dgm:spPr/>
    </dgm:pt>
    <dgm:pt modelId="{153009DF-4DB5-4E44-A88B-7D5FB59A5969}" type="pres">
      <dgm:prSet presAssocID="{511CEEDD-8A03-41FF-985A-58F97D783AA7}" presName="Name10" presStyleLbl="parChTrans1D2" presStyleIdx="0" presStyleCnt="2"/>
      <dgm:spPr/>
      <dgm:t>
        <a:bodyPr/>
        <a:lstStyle/>
        <a:p>
          <a:endParaRPr lang="en-US"/>
        </a:p>
      </dgm:t>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0" presStyleCnt="2"/>
      <dgm:spPr/>
      <dgm:t>
        <a:bodyPr/>
        <a:lstStyle/>
        <a:p>
          <a:endParaRPr lang="en-US"/>
        </a:p>
      </dgm:t>
    </dgm:pt>
    <dgm:pt modelId="{1C574C71-37B7-4BB8-94FD-22D9121FB9EB}" type="pres">
      <dgm:prSet presAssocID="{15B09DB5-99AB-4BF7-B241-3C64B28AA0C8}" presName="text2" presStyleLbl="fgAcc2" presStyleIdx="0" presStyleCnt="2" custLinFactNeighborX="-7407">
        <dgm:presLayoutVars>
          <dgm:chPref val="3"/>
        </dgm:presLayoutVars>
      </dgm:prSet>
      <dgm:spPr/>
      <dgm:t>
        <a:bodyPr/>
        <a:lstStyle/>
        <a:p>
          <a:endParaRPr lang="en-US"/>
        </a:p>
      </dgm:t>
    </dgm:pt>
    <dgm:pt modelId="{99518A87-2FF4-407C-83F1-C03E3DC7F711}" type="pres">
      <dgm:prSet presAssocID="{15B09DB5-99AB-4BF7-B241-3C64B28AA0C8}" presName="hierChild3" presStyleCnt="0"/>
      <dgm:spPr/>
    </dgm:pt>
    <dgm:pt modelId="{1306AB55-9E86-4B5D-BEB1-EA224AB2857F}" type="pres">
      <dgm:prSet presAssocID="{F1561609-ED82-472F-B2B7-6F09D0871B86}" presName="Name17" presStyleLbl="parChTrans1D3" presStyleIdx="0" presStyleCnt="6"/>
      <dgm:spPr/>
      <dgm:t>
        <a:bodyPr/>
        <a:lstStyle/>
        <a:p>
          <a:endParaRPr lang="en-US"/>
        </a:p>
      </dgm:t>
    </dgm:pt>
    <dgm:pt modelId="{1200E106-3DC0-4755-A6E4-3C0121127F17}" type="pres">
      <dgm:prSet presAssocID="{452935F1-9D69-4E90-A5D4-8956E2FC7796}" presName="hierRoot3" presStyleCnt="0"/>
      <dgm:spPr/>
    </dgm:pt>
    <dgm:pt modelId="{BD525909-368B-4ED4-9024-6052B644D48F}" type="pres">
      <dgm:prSet presAssocID="{452935F1-9D69-4E90-A5D4-8956E2FC7796}" presName="composite3" presStyleCnt="0"/>
      <dgm:spPr/>
    </dgm:pt>
    <dgm:pt modelId="{5F4A9457-C680-48DB-80A0-61A608F5AD82}" type="pres">
      <dgm:prSet presAssocID="{452935F1-9D69-4E90-A5D4-8956E2FC7796}" presName="background3" presStyleLbl="node3" presStyleIdx="0" presStyleCnt="6"/>
      <dgm:spPr/>
    </dgm:pt>
    <dgm:pt modelId="{2B5C1F27-235F-4D3D-8CC7-9DCFA7E0DFBE}" type="pres">
      <dgm:prSet presAssocID="{452935F1-9D69-4E90-A5D4-8956E2FC7796}" presName="text3" presStyleLbl="fgAcc3" presStyleIdx="0" presStyleCnt="6">
        <dgm:presLayoutVars>
          <dgm:chPref val="3"/>
        </dgm:presLayoutVars>
      </dgm:prSet>
      <dgm:spPr/>
      <dgm:t>
        <a:bodyPr/>
        <a:lstStyle/>
        <a:p>
          <a:endParaRPr lang="en-US"/>
        </a:p>
      </dgm:t>
    </dgm:pt>
    <dgm:pt modelId="{186C3711-D79B-4580-A592-EC65781472AB}" type="pres">
      <dgm:prSet presAssocID="{452935F1-9D69-4E90-A5D4-8956E2FC7796}" presName="hierChild4" presStyleCnt="0"/>
      <dgm:spPr/>
    </dgm:pt>
    <dgm:pt modelId="{66B659EE-A721-48F7-9F68-4606F9D5A5BA}" type="pres">
      <dgm:prSet presAssocID="{8E7B59E0-A21A-4A26-84FF-4F57A489E2BA}" presName="Name17" presStyleLbl="parChTrans1D3" presStyleIdx="1" presStyleCnt="6"/>
      <dgm:spPr/>
      <dgm:t>
        <a:bodyPr/>
        <a:lstStyle/>
        <a:p>
          <a:endParaRPr lang="en-US"/>
        </a:p>
      </dgm:t>
    </dgm:pt>
    <dgm:pt modelId="{26A786CC-A86D-4AB4-97D7-E0D0106A2492}" type="pres">
      <dgm:prSet presAssocID="{678D488B-0350-40D8-9A00-4A574E84D710}" presName="hierRoot3" presStyleCnt="0"/>
      <dgm:spPr/>
    </dgm:pt>
    <dgm:pt modelId="{84AFBBD2-3502-4FB6-A616-1FC841B0EE7E}" type="pres">
      <dgm:prSet presAssocID="{678D488B-0350-40D8-9A00-4A574E84D710}" presName="composite3" presStyleCnt="0"/>
      <dgm:spPr/>
    </dgm:pt>
    <dgm:pt modelId="{FF5173DD-C5A5-4C9A-8BA8-F614FD2A4CBC}" type="pres">
      <dgm:prSet presAssocID="{678D488B-0350-40D8-9A00-4A574E84D710}" presName="background3" presStyleLbl="node3" presStyleIdx="1" presStyleCnt="6"/>
      <dgm:spPr/>
    </dgm:pt>
    <dgm:pt modelId="{5CBD2128-5154-4B64-80F7-8BC205F43CBF}" type="pres">
      <dgm:prSet presAssocID="{678D488B-0350-40D8-9A00-4A574E84D710}" presName="text3" presStyleLbl="fgAcc3" presStyleIdx="1" presStyleCnt="6">
        <dgm:presLayoutVars>
          <dgm:chPref val="3"/>
        </dgm:presLayoutVars>
      </dgm:prSet>
      <dgm:spPr/>
      <dgm:t>
        <a:bodyPr/>
        <a:lstStyle/>
        <a:p>
          <a:endParaRPr lang="en-US"/>
        </a:p>
      </dgm:t>
    </dgm:pt>
    <dgm:pt modelId="{9C8A3CF7-5255-499D-8773-8A9C98B86C27}" type="pres">
      <dgm:prSet presAssocID="{678D488B-0350-40D8-9A00-4A574E84D710}" presName="hierChild4" presStyleCnt="0"/>
      <dgm:spPr/>
    </dgm:pt>
    <dgm:pt modelId="{59B5B3CD-7C1D-427A-8606-474C3B286977}" type="pres">
      <dgm:prSet presAssocID="{E442DE4F-B8B2-4355-9DB8-284CD2C13A17}" presName="Name17" presStyleLbl="parChTrans1D3" presStyleIdx="2" presStyleCnt="6"/>
      <dgm:spPr/>
      <dgm:t>
        <a:bodyPr/>
        <a:lstStyle/>
        <a:p>
          <a:endParaRPr lang="en-US"/>
        </a:p>
      </dgm:t>
    </dgm:pt>
    <dgm:pt modelId="{C0D914C5-A9A9-4C19-BDCE-121623498D39}" type="pres">
      <dgm:prSet presAssocID="{10A4601C-B407-4BFB-8C1D-E1ABC254B0F0}" presName="hierRoot3" presStyleCnt="0"/>
      <dgm:spPr/>
    </dgm:pt>
    <dgm:pt modelId="{970CED2A-50BB-46E5-A2E6-B7AA1FB6A352}" type="pres">
      <dgm:prSet presAssocID="{10A4601C-B407-4BFB-8C1D-E1ABC254B0F0}" presName="composite3" presStyleCnt="0"/>
      <dgm:spPr/>
    </dgm:pt>
    <dgm:pt modelId="{24714D24-9526-4E10-9BF5-398B99854F0E}" type="pres">
      <dgm:prSet presAssocID="{10A4601C-B407-4BFB-8C1D-E1ABC254B0F0}" presName="background3" presStyleLbl="node3" presStyleIdx="2" presStyleCnt="6"/>
      <dgm:spPr/>
    </dgm:pt>
    <dgm:pt modelId="{297BFF4A-C4B3-4F22-8037-58344BB37DEB}" type="pres">
      <dgm:prSet presAssocID="{10A4601C-B407-4BFB-8C1D-E1ABC254B0F0}" presName="text3" presStyleLbl="fgAcc3" presStyleIdx="2" presStyleCnt="6">
        <dgm:presLayoutVars>
          <dgm:chPref val="3"/>
        </dgm:presLayoutVars>
      </dgm:prSet>
      <dgm:spPr/>
      <dgm:t>
        <a:bodyPr/>
        <a:lstStyle/>
        <a:p>
          <a:endParaRPr lang="en-US"/>
        </a:p>
      </dgm:t>
    </dgm:pt>
    <dgm:pt modelId="{0CDC9D62-3511-40BC-B48C-C35F45791C6E}" type="pres">
      <dgm:prSet presAssocID="{10A4601C-B407-4BFB-8C1D-E1ABC254B0F0}" presName="hierChild4" presStyleCnt="0"/>
      <dgm:spPr/>
    </dgm:pt>
    <dgm:pt modelId="{5790F34D-90F4-413E-92C1-008C4AFB1C8E}" type="pres">
      <dgm:prSet presAssocID="{EC084C5B-C32C-415C-97E4-A06940AC7893}" presName="Name10" presStyleLbl="parChTrans1D2" presStyleIdx="1" presStyleCnt="2"/>
      <dgm:spPr/>
      <dgm:t>
        <a:bodyPr/>
        <a:lstStyle/>
        <a:p>
          <a:endParaRPr lang="en-US"/>
        </a:p>
      </dgm:t>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1" presStyleCnt="2"/>
      <dgm:spPr/>
    </dgm:pt>
    <dgm:pt modelId="{82F51091-20AE-4EC3-B4C1-0F4E11736A9E}" type="pres">
      <dgm:prSet presAssocID="{712F47B5-BE93-4907-A429-C66A06951102}" presName="text2" presStyleLbl="fgAcc2" presStyleIdx="1" presStyleCnt="2" custLinFactNeighborX="11447">
        <dgm:presLayoutVars>
          <dgm:chPref val="3"/>
        </dgm:presLayoutVars>
      </dgm:prSet>
      <dgm:spPr/>
      <dgm:t>
        <a:bodyPr/>
        <a:lstStyle/>
        <a:p>
          <a:endParaRPr lang="en-US"/>
        </a:p>
      </dgm:t>
    </dgm:pt>
    <dgm:pt modelId="{A06A5CAC-2158-40B4-9A1D-0E12781E857B}" type="pres">
      <dgm:prSet presAssocID="{712F47B5-BE93-4907-A429-C66A06951102}" presName="hierChild3" presStyleCnt="0"/>
      <dgm:spPr/>
    </dgm:pt>
    <dgm:pt modelId="{A820B42F-893C-4F20-934D-8A2E0B0EAC70}" type="pres">
      <dgm:prSet presAssocID="{F97E2D66-D1C2-4857-80F8-69F450054555}" presName="Name17" presStyleLbl="parChTrans1D3" presStyleIdx="3" presStyleCnt="6"/>
      <dgm:spPr/>
      <dgm:t>
        <a:bodyPr/>
        <a:lstStyle/>
        <a:p>
          <a:endParaRPr lang="en-US"/>
        </a:p>
      </dgm:t>
    </dgm:pt>
    <dgm:pt modelId="{7ED8DF73-AB29-43BA-8328-8E4A31FDCBC1}" type="pres">
      <dgm:prSet presAssocID="{E91B6F1B-A101-4E52-B28C-C80566E75880}" presName="hierRoot3" presStyleCnt="0"/>
      <dgm:spPr/>
    </dgm:pt>
    <dgm:pt modelId="{25828F65-8281-4CD0-A697-E27A97719A50}" type="pres">
      <dgm:prSet presAssocID="{E91B6F1B-A101-4E52-B28C-C80566E75880}" presName="composite3" presStyleCnt="0"/>
      <dgm:spPr/>
    </dgm:pt>
    <dgm:pt modelId="{BC80B754-947C-4DEF-8FC9-D4339418869D}" type="pres">
      <dgm:prSet presAssocID="{E91B6F1B-A101-4E52-B28C-C80566E75880}" presName="background3" presStyleLbl="node3" presStyleIdx="3" presStyleCnt="6"/>
      <dgm:spPr/>
    </dgm:pt>
    <dgm:pt modelId="{5346C151-852D-41CA-81BB-B069201A4A7E}" type="pres">
      <dgm:prSet presAssocID="{E91B6F1B-A101-4E52-B28C-C80566E75880}" presName="text3" presStyleLbl="fgAcc3" presStyleIdx="3" presStyleCnt="6">
        <dgm:presLayoutVars>
          <dgm:chPref val="3"/>
        </dgm:presLayoutVars>
      </dgm:prSet>
      <dgm:spPr/>
      <dgm:t>
        <a:bodyPr/>
        <a:lstStyle/>
        <a:p>
          <a:endParaRPr lang="en-US"/>
        </a:p>
      </dgm:t>
    </dgm:pt>
    <dgm:pt modelId="{103F6FB5-36E3-4DBD-8F83-E669010A29CC}" type="pres">
      <dgm:prSet presAssocID="{E91B6F1B-A101-4E52-B28C-C80566E75880}" presName="hierChild4" presStyleCnt="0"/>
      <dgm:spPr/>
    </dgm:pt>
    <dgm:pt modelId="{AAFA42C3-AC22-434E-A009-B4D5E2AC6A32}" type="pres">
      <dgm:prSet presAssocID="{858291E7-A264-458D-902E-CA860909CC58}" presName="Name17" presStyleLbl="parChTrans1D3" presStyleIdx="4" presStyleCnt="6"/>
      <dgm:spPr/>
      <dgm:t>
        <a:bodyPr/>
        <a:lstStyle/>
        <a:p>
          <a:endParaRPr lang="en-US"/>
        </a:p>
      </dgm:t>
    </dgm:pt>
    <dgm:pt modelId="{EAF66C20-CA94-48BC-8F7D-8DD6E939EA5C}" type="pres">
      <dgm:prSet presAssocID="{BB23910A-79B3-49EB-B3D0-5D169641EB09}" presName="hierRoot3" presStyleCnt="0"/>
      <dgm:spPr/>
    </dgm:pt>
    <dgm:pt modelId="{31A25277-2B28-4B7F-804A-8A84A7E9D168}" type="pres">
      <dgm:prSet presAssocID="{BB23910A-79B3-49EB-B3D0-5D169641EB09}" presName="composite3" presStyleCnt="0"/>
      <dgm:spPr/>
    </dgm:pt>
    <dgm:pt modelId="{A0905EF1-F2EC-442A-8464-31601F8A525A}" type="pres">
      <dgm:prSet presAssocID="{BB23910A-79B3-49EB-B3D0-5D169641EB09}" presName="background3" presStyleLbl="node3" presStyleIdx="4" presStyleCnt="6"/>
      <dgm:spPr/>
    </dgm:pt>
    <dgm:pt modelId="{A489317E-9379-4814-B69E-145773BA47CF}" type="pres">
      <dgm:prSet presAssocID="{BB23910A-79B3-49EB-B3D0-5D169641EB09}" presName="text3" presStyleLbl="fgAcc3" presStyleIdx="4" presStyleCnt="6">
        <dgm:presLayoutVars>
          <dgm:chPref val="3"/>
        </dgm:presLayoutVars>
      </dgm:prSet>
      <dgm:spPr/>
      <dgm:t>
        <a:bodyPr/>
        <a:lstStyle/>
        <a:p>
          <a:endParaRPr lang="en-US"/>
        </a:p>
      </dgm:t>
    </dgm:pt>
    <dgm:pt modelId="{9B6F50A2-F960-4CA8-82E7-D65DEA931A13}" type="pres">
      <dgm:prSet presAssocID="{BB23910A-79B3-49EB-B3D0-5D169641EB09}" presName="hierChild4" presStyleCnt="0"/>
      <dgm:spPr/>
    </dgm:pt>
    <dgm:pt modelId="{D64E5817-808F-44E8-BB7D-47D1398D3599}" type="pres">
      <dgm:prSet presAssocID="{DB1AD7C7-1A2A-4934-804D-4D7013254900}" presName="Name17" presStyleLbl="parChTrans1D3" presStyleIdx="5" presStyleCnt="6"/>
      <dgm:spPr/>
      <dgm:t>
        <a:bodyPr/>
        <a:lstStyle/>
        <a:p>
          <a:endParaRPr lang="en-US"/>
        </a:p>
      </dgm:t>
    </dgm:pt>
    <dgm:pt modelId="{7505BFC1-BEE3-41A6-9221-10DFC9861B7A}" type="pres">
      <dgm:prSet presAssocID="{FEDB4E64-5F2C-462A-B9A9-5C8271ACB295}" presName="hierRoot3" presStyleCnt="0"/>
      <dgm:spPr/>
    </dgm:pt>
    <dgm:pt modelId="{08A55EC8-A4D2-4DBE-A0A9-EF11CCAF6389}" type="pres">
      <dgm:prSet presAssocID="{FEDB4E64-5F2C-462A-B9A9-5C8271ACB295}" presName="composite3" presStyleCnt="0"/>
      <dgm:spPr/>
    </dgm:pt>
    <dgm:pt modelId="{CDC6DD8D-06A4-4D8A-A557-6813D73B1700}" type="pres">
      <dgm:prSet presAssocID="{FEDB4E64-5F2C-462A-B9A9-5C8271ACB295}" presName="background3" presStyleLbl="node3" presStyleIdx="5" presStyleCnt="6"/>
      <dgm:spPr/>
    </dgm:pt>
    <dgm:pt modelId="{503639B4-7D7A-459E-8BEE-2ED9DFE47443}" type="pres">
      <dgm:prSet presAssocID="{FEDB4E64-5F2C-462A-B9A9-5C8271ACB295}" presName="text3" presStyleLbl="fgAcc3" presStyleIdx="5" presStyleCnt="6">
        <dgm:presLayoutVars>
          <dgm:chPref val="3"/>
        </dgm:presLayoutVars>
      </dgm:prSet>
      <dgm:spPr/>
      <dgm:t>
        <a:bodyPr/>
        <a:lstStyle/>
        <a:p>
          <a:endParaRPr lang="en-US"/>
        </a:p>
      </dgm:t>
    </dgm:pt>
    <dgm:pt modelId="{02D0A4FA-14F8-42B8-8A47-7D2DA7BE0F49}" type="pres">
      <dgm:prSet presAssocID="{FEDB4E64-5F2C-462A-B9A9-5C8271ACB295}" presName="hierChild4" presStyleCnt="0"/>
      <dgm:spPr/>
    </dgm:pt>
  </dgm:ptLst>
  <dgm:cxnLst>
    <dgm:cxn modelId="{3970E15C-13A5-48BA-84E5-396DE8A92A55}" srcId="{15B09DB5-99AB-4BF7-B241-3C64B28AA0C8}" destId="{10A4601C-B407-4BFB-8C1D-E1ABC254B0F0}" srcOrd="2" destOrd="0" parTransId="{E442DE4F-B8B2-4355-9DB8-284CD2C13A17}" sibTransId="{D332CDE8-C3AA-4F9A-A87D-D39BD2714C6B}"/>
    <dgm:cxn modelId="{9CFA002E-299B-428B-802F-3D051E85989E}" srcId="{712F47B5-BE93-4907-A429-C66A06951102}" destId="{FEDB4E64-5F2C-462A-B9A9-5C8271ACB295}" srcOrd="2" destOrd="0" parTransId="{DB1AD7C7-1A2A-4934-804D-4D7013254900}" sibTransId="{0E87BAE2-B43D-4B9B-BE84-BB69A49B7668}"/>
    <dgm:cxn modelId="{8795D827-7BF9-4F18-915B-F8F586C71CE4}" type="presOf" srcId="{E83F6F70-825E-4EEF-88D0-7104648B8F19}" destId="{4ECA65F2-A0FF-484A-830F-ECACDEBB9A78}" srcOrd="0" destOrd="0" presId="urn:microsoft.com/office/officeart/2005/8/layout/hierarchy1"/>
    <dgm:cxn modelId="{2C899214-8D9A-4A4E-B445-7E592D5A761D}" srcId="{F10BC23F-A4D8-4C97-AFF5-75E20AFFBB6E}" destId="{712F47B5-BE93-4907-A429-C66A06951102}" srcOrd="1" destOrd="0" parTransId="{EC084C5B-C32C-415C-97E4-A06940AC7893}" sibTransId="{439D0B6C-E0DB-4C88-8711-3F48E7CB06A9}"/>
    <dgm:cxn modelId="{D532C1B1-AE15-4CC0-90F3-14CD0E42937C}" type="presOf" srcId="{F1561609-ED82-472F-B2B7-6F09D0871B86}" destId="{1306AB55-9E86-4B5D-BEB1-EA224AB2857F}" srcOrd="0" destOrd="0" presId="urn:microsoft.com/office/officeart/2005/8/layout/hierarchy1"/>
    <dgm:cxn modelId="{FA97BFE6-827F-4C44-A525-2A2AB989464A}" srcId="{15B09DB5-99AB-4BF7-B241-3C64B28AA0C8}" destId="{452935F1-9D69-4E90-A5D4-8956E2FC7796}" srcOrd="0" destOrd="0" parTransId="{F1561609-ED82-472F-B2B7-6F09D0871B86}" sibTransId="{33195F6F-6921-43FE-AA4B-6A43929E2389}"/>
    <dgm:cxn modelId="{02C3320B-B7AF-46FD-AF9B-2627BDE6DBA5}" srcId="{712F47B5-BE93-4907-A429-C66A06951102}" destId="{E91B6F1B-A101-4E52-B28C-C80566E75880}" srcOrd="0" destOrd="0" parTransId="{F97E2D66-D1C2-4857-80F8-69F450054555}" sibTransId="{E79711EC-B59D-4D7C-A970-1F365BA318DF}"/>
    <dgm:cxn modelId="{8A1DC6BD-1294-4A8B-9E11-3D974C3A747F}" srcId="{15B09DB5-99AB-4BF7-B241-3C64B28AA0C8}" destId="{678D488B-0350-40D8-9A00-4A574E84D710}" srcOrd="1" destOrd="0" parTransId="{8E7B59E0-A21A-4A26-84FF-4F57A489E2BA}" sibTransId="{ABD81837-5754-405A-87F5-0467EE293DAF}"/>
    <dgm:cxn modelId="{E657DBA1-BBA3-48CE-B42C-BA310F07C78E}" type="presOf" srcId="{8E7B59E0-A21A-4A26-84FF-4F57A489E2BA}" destId="{66B659EE-A721-48F7-9F68-4606F9D5A5BA}" srcOrd="0" destOrd="0" presId="urn:microsoft.com/office/officeart/2005/8/layout/hierarchy1"/>
    <dgm:cxn modelId="{7B73F9EA-B73D-401E-87A2-2445B08951EC}" srcId="{F10BC23F-A4D8-4C97-AFF5-75E20AFFBB6E}" destId="{15B09DB5-99AB-4BF7-B241-3C64B28AA0C8}" srcOrd="0" destOrd="0" parTransId="{511CEEDD-8A03-41FF-985A-58F97D783AA7}" sibTransId="{82AD9F80-078E-48A5-A632-34B1A22755E0}"/>
    <dgm:cxn modelId="{AA57EEC0-FDEB-494A-A9F3-F577912DD844}" type="presOf" srcId="{BB23910A-79B3-49EB-B3D0-5D169641EB09}" destId="{A489317E-9379-4814-B69E-145773BA47CF}" srcOrd="0" destOrd="0" presId="urn:microsoft.com/office/officeart/2005/8/layout/hierarchy1"/>
    <dgm:cxn modelId="{ECC01EF3-402F-4E27-9860-7671152684E9}" type="presOf" srcId="{E91B6F1B-A101-4E52-B28C-C80566E75880}" destId="{5346C151-852D-41CA-81BB-B069201A4A7E}" srcOrd="0" destOrd="0" presId="urn:microsoft.com/office/officeart/2005/8/layout/hierarchy1"/>
    <dgm:cxn modelId="{720DF218-74AB-4DCF-A7CA-778210A08284}" type="presOf" srcId="{EC084C5B-C32C-415C-97E4-A06940AC7893}" destId="{5790F34D-90F4-413E-92C1-008C4AFB1C8E}" srcOrd="0" destOrd="0" presId="urn:microsoft.com/office/officeart/2005/8/layout/hierarchy1"/>
    <dgm:cxn modelId="{75CCC69C-E522-43F8-A763-437041433577}" type="presOf" srcId="{F97E2D66-D1C2-4857-80F8-69F450054555}" destId="{A820B42F-893C-4F20-934D-8A2E0B0EAC70}" srcOrd="0" destOrd="0" presId="urn:microsoft.com/office/officeart/2005/8/layout/hierarchy1"/>
    <dgm:cxn modelId="{A4CAE062-54F3-4018-B992-C77F7F8D3437}" type="presOf" srcId="{F10BC23F-A4D8-4C97-AFF5-75E20AFFBB6E}" destId="{246B0693-B89D-4D23-88AF-942DA68A0616}" srcOrd="0" destOrd="0" presId="urn:microsoft.com/office/officeart/2005/8/layout/hierarchy1"/>
    <dgm:cxn modelId="{82EA9AC4-11DF-4885-AE78-FB0208E1F7CE}" srcId="{712F47B5-BE93-4907-A429-C66A06951102}" destId="{BB23910A-79B3-49EB-B3D0-5D169641EB09}" srcOrd="1" destOrd="0" parTransId="{858291E7-A264-458D-902E-CA860909CC58}" sibTransId="{6ACFCB9E-45A1-49B4-9B6C-F9605E340414}"/>
    <dgm:cxn modelId="{0C947761-1DF8-410E-BD92-3711DF83CC5F}" type="presOf" srcId="{712F47B5-BE93-4907-A429-C66A06951102}" destId="{82F51091-20AE-4EC3-B4C1-0F4E11736A9E}" srcOrd="0" destOrd="0" presId="urn:microsoft.com/office/officeart/2005/8/layout/hierarchy1"/>
    <dgm:cxn modelId="{20EFE9B8-3AD8-4BA6-AB57-AB0C45F3A26B}" type="presOf" srcId="{15B09DB5-99AB-4BF7-B241-3C64B28AA0C8}" destId="{1C574C71-37B7-4BB8-94FD-22D9121FB9EB}" srcOrd="0" destOrd="0" presId="urn:microsoft.com/office/officeart/2005/8/layout/hierarchy1"/>
    <dgm:cxn modelId="{5446470E-4484-4C54-A1F0-AB48B661F227}" type="presOf" srcId="{10A4601C-B407-4BFB-8C1D-E1ABC254B0F0}" destId="{297BFF4A-C4B3-4F22-8037-58344BB37DEB}" srcOrd="0" destOrd="0" presId="urn:microsoft.com/office/officeart/2005/8/layout/hierarchy1"/>
    <dgm:cxn modelId="{0827E964-0EB4-4FC2-9275-4AA0ECF16003}" type="presOf" srcId="{452935F1-9D69-4E90-A5D4-8956E2FC7796}" destId="{2B5C1F27-235F-4D3D-8CC7-9DCFA7E0DFBE}" srcOrd="0" destOrd="0" presId="urn:microsoft.com/office/officeart/2005/8/layout/hierarchy1"/>
    <dgm:cxn modelId="{38BAF21C-0F83-485A-AACE-D3097AD7D9E7}" srcId="{E83F6F70-825E-4EEF-88D0-7104648B8F19}" destId="{F10BC23F-A4D8-4C97-AFF5-75E20AFFBB6E}" srcOrd="0" destOrd="0" parTransId="{6D9B8CFD-73A2-4E20-B1AC-B60E8C481474}" sibTransId="{1E0211F5-5EA0-4761-9F1A-24AFBD74357F}"/>
    <dgm:cxn modelId="{0CD90A93-4FFD-4C1E-B860-F760F64B2CF9}" type="presOf" srcId="{858291E7-A264-458D-902E-CA860909CC58}" destId="{AAFA42C3-AC22-434E-A009-B4D5E2AC6A32}" srcOrd="0" destOrd="0" presId="urn:microsoft.com/office/officeart/2005/8/layout/hierarchy1"/>
    <dgm:cxn modelId="{A7108BB4-E130-49C4-8E05-18ED96DB9818}" type="presOf" srcId="{511CEEDD-8A03-41FF-985A-58F97D783AA7}" destId="{153009DF-4DB5-4E44-A88B-7D5FB59A5969}" srcOrd="0" destOrd="0" presId="urn:microsoft.com/office/officeart/2005/8/layout/hierarchy1"/>
    <dgm:cxn modelId="{A71A2C78-DFBA-4D09-A881-21F42AE8FEC3}" type="presOf" srcId="{E442DE4F-B8B2-4355-9DB8-284CD2C13A17}" destId="{59B5B3CD-7C1D-427A-8606-474C3B286977}" srcOrd="0" destOrd="0" presId="urn:microsoft.com/office/officeart/2005/8/layout/hierarchy1"/>
    <dgm:cxn modelId="{F0B6C522-831F-433F-AF29-AE06747629CD}" type="presOf" srcId="{FEDB4E64-5F2C-462A-B9A9-5C8271ACB295}" destId="{503639B4-7D7A-459E-8BEE-2ED9DFE47443}" srcOrd="0" destOrd="0" presId="urn:microsoft.com/office/officeart/2005/8/layout/hierarchy1"/>
    <dgm:cxn modelId="{F09B545C-3CF3-4CE3-AC95-285F21C1FADB}" type="presOf" srcId="{DB1AD7C7-1A2A-4934-804D-4D7013254900}" destId="{D64E5817-808F-44E8-BB7D-47D1398D3599}" srcOrd="0" destOrd="0" presId="urn:microsoft.com/office/officeart/2005/8/layout/hierarchy1"/>
    <dgm:cxn modelId="{28A3ADF8-1965-4324-9EC3-D77F0EA73C88}" type="presOf" srcId="{678D488B-0350-40D8-9A00-4A574E84D710}" destId="{5CBD2128-5154-4B64-80F7-8BC205F43CBF}" srcOrd="0" destOrd="0" presId="urn:microsoft.com/office/officeart/2005/8/layout/hierarchy1"/>
    <dgm:cxn modelId="{565DDF2F-8BC3-4388-A0D6-F66C924092F6}" type="presParOf" srcId="{4ECA65F2-A0FF-484A-830F-ECACDEBB9A78}" destId="{C0D1D638-E841-482C-BFAC-20C3785583FA}" srcOrd="0" destOrd="0" presId="urn:microsoft.com/office/officeart/2005/8/layout/hierarchy1"/>
    <dgm:cxn modelId="{704C97C9-946E-4485-A7C0-6F8B9C86C87A}" type="presParOf" srcId="{C0D1D638-E841-482C-BFAC-20C3785583FA}" destId="{7F6FDDB5-C192-4BD8-945D-8007900D0568}" srcOrd="0" destOrd="0" presId="urn:microsoft.com/office/officeart/2005/8/layout/hierarchy1"/>
    <dgm:cxn modelId="{0B09DBF0-B2F8-4CEF-9BBC-717EF82D5390}" type="presParOf" srcId="{7F6FDDB5-C192-4BD8-945D-8007900D0568}" destId="{367A69E7-EFE0-4506-9F66-571760393C04}" srcOrd="0" destOrd="0" presId="urn:microsoft.com/office/officeart/2005/8/layout/hierarchy1"/>
    <dgm:cxn modelId="{95684847-448C-4FA7-A54C-A2C9CD3512F0}" type="presParOf" srcId="{7F6FDDB5-C192-4BD8-945D-8007900D0568}" destId="{246B0693-B89D-4D23-88AF-942DA68A0616}" srcOrd="1" destOrd="0" presId="urn:microsoft.com/office/officeart/2005/8/layout/hierarchy1"/>
    <dgm:cxn modelId="{CC442CE5-6E6C-462A-A189-1142FA43B8AF}" type="presParOf" srcId="{C0D1D638-E841-482C-BFAC-20C3785583FA}" destId="{22BC967F-3AB5-494E-BBDA-01E9B2CCEBBE}" srcOrd="1" destOrd="0" presId="urn:microsoft.com/office/officeart/2005/8/layout/hierarchy1"/>
    <dgm:cxn modelId="{1BDC981B-E085-4785-A5D9-4D7050BCA77A}" type="presParOf" srcId="{22BC967F-3AB5-494E-BBDA-01E9B2CCEBBE}" destId="{153009DF-4DB5-4E44-A88B-7D5FB59A5969}" srcOrd="0" destOrd="0" presId="urn:microsoft.com/office/officeart/2005/8/layout/hierarchy1"/>
    <dgm:cxn modelId="{93CB9E7A-733A-4D3F-B76B-ADEF282D18D3}" type="presParOf" srcId="{22BC967F-3AB5-494E-BBDA-01E9B2CCEBBE}" destId="{6A2C8C8F-FA10-430B-AD80-75505F3B5F5E}" srcOrd="1" destOrd="0" presId="urn:microsoft.com/office/officeart/2005/8/layout/hierarchy1"/>
    <dgm:cxn modelId="{C554FAC5-45C4-4CFE-BFCB-45CA174EEBA0}" type="presParOf" srcId="{6A2C8C8F-FA10-430B-AD80-75505F3B5F5E}" destId="{6DF3BD66-1D85-4E00-B96A-9C3ECD5EF682}" srcOrd="0" destOrd="0" presId="urn:microsoft.com/office/officeart/2005/8/layout/hierarchy1"/>
    <dgm:cxn modelId="{C597AB82-5701-426C-AB5F-B8B247997D75}" type="presParOf" srcId="{6DF3BD66-1D85-4E00-B96A-9C3ECD5EF682}" destId="{A636F543-02BC-4D79-BEE4-174F87AD8872}" srcOrd="0" destOrd="0" presId="urn:microsoft.com/office/officeart/2005/8/layout/hierarchy1"/>
    <dgm:cxn modelId="{B50B65CC-A656-4263-95E2-B5CDF5FF5EE0}" type="presParOf" srcId="{6DF3BD66-1D85-4E00-B96A-9C3ECD5EF682}" destId="{1C574C71-37B7-4BB8-94FD-22D9121FB9EB}" srcOrd="1" destOrd="0" presId="urn:microsoft.com/office/officeart/2005/8/layout/hierarchy1"/>
    <dgm:cxn modelId="{5E0B221C-0620-4B17-A7C5-2418344273C4}" type="presParOf" srcId="{6A2C8C8F-FA10-430B-AD80-75505F3B5F5E}" destId="{99518A87-2FF4-407C-83F1-C03E3DC7F711}" srcOrd="1" destOrd="0" presId="urn:microsoft.com/office/officeart/2005/8/layout/hierarchy1"/>
    <dgm:cxn modelId="{CA88BF2A-B13B-4E42-8275-3A3A90424916}" type="presParOf" srcId="{99518A87-2FF4-407C-83F1-C03E3DC7F711}" destId="{1306AB55-9E86-4B5D-BEB1-EA224AB2857F}" srcOrd="0" destOrd="0" presId="urn:microsoft.com/office/officeart/2005/8/layout/hierarchy1"/>
    <dgm:cxn modelId="{5FE71942-C2BB-4CB8-8118-356DAD9E9D77}" type="presParOf" srcId="{99518A87-2FF4-407C-83F1-C03E3DC7F711}" destId="{1200E106-3DC0-4755-A6E4-3C0121127F17}" srcOrd="1" destOrd="0" presId="urn:microsoft.com/office/officeart/2005/8/layout/hierarchy1"/>
    <dgm:cxn modelId="{94BFC8A0-8CFE-4B17-8CB7-E22B2208D2DA}" type="presParOf" srcId="{1200E106-3DC0-4755-A6E4-3C0121127F17}" destId="{BD525909-368B-4ED4-9024-6052B644D48F}" srcOrd="0" destOrd="0" presId="urn:microsoft.com/office/officeart/2005/8/layout/hierarchy1"/>
    <dgm:cxn modelId="{0B29D765-00AA-45A3-9040-4190AB6C0FB6}" type="presParOf" srcId="{BD525909-368B-4ED4-9024-6052B644D48F}" destId="{5F4A9457-C680-48DB-80A0-61A608F5AD82}" srcOrd="0" destOrd="0" presId="urn:microsoft.com/office/officeart/2005/8/layout/hierarchy1"/>
    <dgm:cxn modelId="{F281D30F-A435-447B-BF19-753D8783051C}" type="presParOf" srcId="{BD525909-368B-4ED4-9024-6052B644D48F}" destId="{2B5C1F27-235F-4D3D-8CC7-9DCFA7E0DFBE}" srcOrd="1" destOrd="0" presId="urn:microsoft.com/office/officeart/2005/8/layout/hierarchy1"/>
    <dgm:cxn modelId="{1DFB052E-AAF7-4044-8E02-BC68F40ECCD1}" type="presParOf" srcId="{1200E106-3DC0-4755-A6E4-3C0121127F17}" destId="{186C3711-D79B-4580-A592-EC65781472AB}" srcOrd="1" destOrd="0" presId="urn:microsoft.com/office/officeart/2005/8/layout/hierarchy1"/>
    <dgm:cxn modelId="{F45E5D9C-08FD-43CB-BC99-858DDB7D5014}" type="presParOf" srcId="{99518A87-2FF4-407C-83F1-C03E3DC7F711}" destId="{66B659EE-A721-48F7-9F68-4606F9D5A5BA}" srcOrd="2" destOrd="0" presId="urn:microsoft.com/office/officeart/2005/8/layout/hierarchy1"/>
    <dgm:cxn modelId="{DAACA95E-15B6-4D45-A132-51CDF503A12C}" type="presParOf" srcId="{99518A87-2FF4-407C-83F1-C03E3DC7F711}" destId="{26A786CC-A86D-4AB4-97D7-E0D0106A2492}" srcOrd="3" destOrd="0" presId="urn:microsoft.com/office/officeart/2005/8/layout/hierarchy1"/>
    <dgm:cxn modelId="{5A35B48D-D271-4ECD-8E5B-D3BED69716D5}" type="presParOf" srcId="{26A786CC-A86D-4AB4-97D7-E0D0106A2492}" destId="{84AFBBD2-3502-4FB6-A616-1FC841B0EE7E}" srcOrd="0" destOrd="0" presId="urn:microsoft.com/office/officeart/2005/8/layout/hierarchy1"/>
    <dgm:cxn modelId="{12F907E8-4585-4A94-9B99-905727C807A7}" type="presParOf" srcId="{84AFBBD2-3502-4FB6-A616-1FC841B0EE7E}" destId="{FF5173DD-C5A5-4C9A-8BA8-F614FD2A4CBC}" srcOrd="0" destOrd="0" presId="urn:microsoft.com/office/officeart/2005/8/layout/hierarchy1"/>
    <dgm:cxn modelId="{B244A107-590B-45BA-9CC1-EA279AD39495}" type="presParOf" srcId="{84AFBBD2-3502-4FB6-A616-1FC841B0EE7E}" destId="{5CBD2128-5154-4B64-80F7-8BC205F43CBF}" srcOrd="1" destOrd="0" presId="urn:microsoft.com/office/officeart/2005/8/layout/hierarchy1"/>
    <dgm:cxn modelId="{ED13DF0A-C13A-45FE-8ABC-4A1A12625652}" type="presParOf" srcId="{26A786CC-A86D-4AB4-97D7-E0D0106A2492}" destId="{9C8A3CF7-5255-499D-8773-8A9C98B86C27}" srcOrd="1" destOrd="0" presId="urn:microsoft.com/office/officeart/2005/8/layout/hierarchy1"/>
    <dgm:cxn modelId="{431AEFB9-FF01-4128-BD84-AB6FAD11DC7E}" type="presParOf" srcId="{99518A87-2FF4-407C-83F1-C03E3DC7F711}" destId="{59B5B3CD-7C1D-427A-8606-474C3B286977}" srcOrd="4" destOrd="0" presId="urn:microsoft.com/office/officeart/2005/8/layout/hierarchy1"/>
    <dgm:cxn modelId="{01B141BF-7315-4B67-AA3D-5F3418727AAA}" type="presParOf" srcId="{99518A87-2FF4-407C-83F1-C03E3DC7F711}" destId="{C0D914C5-A9A9-4C19-BDCE-121623498D39}" srcOrd="5" destOrd="0" presId="urn:microsoft.com/office/officeart/2005/8/layout/hierarchy1"/>
    <dgm:cxn modelId="{FF8BA640-36C9-43BC-BB73-C4326B3A2DF8}" type="presParOf" srcId="{C0D914C5-A9A9-4C19-BDCE-121623498D39}" destId="{970CED2A-50BB-46E5-A2E6-B7AA1FB6A352}" srcOrd="0" destOrd="0" presId="urn:microsoft.com/office/officeart/2005/8/layout/hierarchy1"/>
    <dgm:cxn modelId="{4E97A8AA-A855-4F71-9576-DBB7EE7CE223}" type="presParOf" srcId="{970CED2A-50BB-46E5-A2E6-B7AA1FB6A352}" destId="{24714D24-9526-4E10-9BF5-398B99854F0E}" srcOrd="0" destOrd="0" presId="urn:microsoft.com/office/officeart/2005/8/layout/hierarchy1"/>
    <dgm:cxn modelId="{9C8FA18B-78E7-49EC-A431-55DC5D55C3B8}" type="presParOf" srcId="{970CED2A-50BB-46E5-A2E6-B7AA1FB6A352}" destId="{297BFF4A-C4B3-4F22-8037-58344BB37DEB}" srcOrd="1" destOrd="0" presId="urn:microsoft.com/office/officeart/2005/8/layout/hierarchy1"/>
    <dgm:cxn modelId="{4AB833E6-B8E2-4804-A5A5-2206EBF3C07B}" type="presParOf" srcId="{C0D914C5-A9A9-4C19-BDCE-121623498D39}" destId="{0CDC9D62-3511-40BC-B48C-C35F45791C6E}" srcOrd="1" destOrd="0" presId="urn:microsoft.com/office/officeart/2005/8/layout/hierarchy1"/>
    <dgm:cxn modelId="{BA010F53-A4E7-45E4-9CC4-7AE54CC549DF}" type="presParOf" srcId="{22BC967F-3AB5-494E-BBDA-01E9B2CCEBBE}" destId="{5790F34D-90F4-413E-92C1-008C4AFB1C8E}" srcOrd="2" destOrd="0" presId="urn:microsoft.com/office/officeart/2005/8/layout/hierarchy1"/>
    <dgm:cxn modelId="{C3A23417-9E6D-4894-B4A0-2D652DCC987B}" type="presParOf" srcId="{22BC967F-3AB5-494E-BBDA-01E9B2CCEBBE}" destId="{C36823AC-B62D-4511-A837-53EF6EFE94D2}" srcOrd="3" destOrd="0" presId="urn:microsoft.com/office/officeart/2005/8/layout/hierarchy1"/>
    <dgm:cxn modelId="{F7D90F6E-BDC8-486B-ACAB-9668FC238F96}" type="presParOf" srcId="{C36823AC-B62D-4511-A837-53EF6EFE94D2}" destId="{E40FAC3B-7D2C-4B48-915D-77C0D2A94FE6}" srcOrd="0" destOrd="0" presId="urn:microsoft.com/office/officeart/2005/8/layout/hierarchy1"/>
    <dgm:cxn modelId="{8A1D275F-02FE-4C7F-9D12-5307B597C1B0}" type="presParOf" srcId="{E40FAC3B-7D2C-4B48-915D-77C0D2A94FE6}" destId="{7075A6CD-F5D1-4367-8D63-D018EE5A871B}" srcOrd="0" destOrd="0" presId="urn:microsoft.com/office/officeart/2005/8/layout/hierarchy1"/>
    <dgm:cxn modelId="{08BD3722-4E42-42AD-8884-12CB9463B3C4}" type="presParOf" srcId="{E40FAC3B-7D2C-4B48-915D-77C0D2A94FE6}" destId="{82F51091-20AE-4EC3-B4C1-0F4E11736A9E}" srcOrd="1" destOrd="0" presId="urn:microsoft.com/office/officeart/2005/8/layout/hierarchy1"/>
    <dgm:cxn modelId="{059E97F5-70B8-47A2-A654-E9D444E1AC00}" type="presParOf" srcId="{C36823AC-B62D-4511-A837-53EF6EFE94D2}" destId="{A06A5CAC-2158-40B4-9A1D-0E12781E857B}" srcOrd="1" destOrd="0" presId="urn:microsoft.com/office/officeart/2005/8/layout/hierarchy1"/>
    <dgm:cxn modelId="{908F0D73-ECCF-4FBE-B744-C2ADD01FAD93}" type="presParOf" srcId="{A06A5CAC-2158-40B4-9A1D-0E12781E857B}" destId="{A820B42F-893C-4F20-934D-8A2E0B0EAC70}" srcOrd="0" destOrd="0" presId="urn:microsoft.com/office/officeart/2005/8/layout/hierarchy1"/>
    <dgm:cxn modelId="{F090D2B3-14DD-414A-9CEB-1B9CFF13A7BA}" type="presParOf" srcId="{A06A5CAC-2158-40B4-9A1D-0E12781E857B}" destId="{7ED8DF73-AB29-43BA-8328-8E4A31FDCBC1}" srcOrd="1" destOrd="0" presId="urn:microsoft.com/office/officeart/2005/8/layout/hierarchy1"/>
    <dgm:cxn modelId="{EA74E173-E17D-4069-A9FA-AB8AC2F7BF4B}" type="presParOf" srcId="{7ED8DF73-AB29-43BA-8328-8E4A31FDCBC1}" destId="{25828F65-8281-4CD0-A697-E27A97719A50}" srcOrd="0" destOrd="0" presId="urn:microsoft.com/office/officeart/2005/8/layout/hierarchy1"/>
    <dgm:cxn modelId="{C4CB4417-071A-4064-B1CC-DF792DA8FB5D}" type="presParOf" srcId="{25828F65-8281-4CD0-A697-E27A97719A50}" destId="{BC80B754-947C-4DEF-8FC9-D4339418869D}" srcOrd="0" destOrd="0" presId="urn:microsoft.com/office/officeart/2005/8/layout/hierarchy1"/>
    <dgm:cxn modelId="{8A768445-49DD-42DC-9EB4-4DF36135CC65}" type="presParOf" srcId="{25828F65-8281-4CD0-A697-E27A97719A50}" destId="{5346C151-852D-41CA-81BB-B069201A4A7E}" srcOrd="1" destOrd="0" presId="urn:microsoft.com/office/officeart/2005/8/layout/hierarchy1"/>
    <dgm:cxn modelId="{9CCF2D73-801C-4D97-87F9-ABFD39497AB4}" type="presParOf" srcId="{7ED8DF73-AB29-43BA-8328-8E4A31FDCBC1}" destId="{103F6FB5-36E3-4DBD-8F83-E669010A29CC}" srcOrd="1" destOrd="0" presId="urn:microsoft.com/office/officeart/2005/8/layout/hierarchy1"/>
    <dgm:cxn modelId="{80945B3E-E94E-4B2F-9648-3520DDEFABB2}" type="presParOf" srcId="{A06A5CAC-2158-40B4-9A1D-0E12781E857B}" destId="{AAFA42C3-AC22-434E-A009-B4D5E2AC6A32}" srcOrd="2" destOrd="0" presId="urn:microsoft.com/office/officeart/2005/8/layout/hierarchy1"/>
    <dgm:cxn modelId="{8CE8B0E7-98A5-42E3-A1BF-E716FD171B3E}" type="presParOf" srcId="{A06A5CAC-2158-40B4-9A1D-0E12781E857B}" destId="{EAF66C20-CA94-48BC-8F7D-8DD6E939EA5C}" srcOrd="3" destOrd="0" presId="urn:microsoft.com/office/officeart/2005/8/layout/hierarchy1"/>
    <dgm:cxn modelId="{054DE937-08E7-4B4A-8440-B837DEE28C88}" type="presParOf" srcId="{EAF66C20-CA94-48BC-8F7D-8DD6E939EA5C}" destId="{31A25277-2B28-4B7F-804A-8A84A7E9D168}" srcOrd="0" destOrd="0" presId="urn:microsoft.com/office/officeart/2005/8/layout/hierarchy1"/>
    <dgm:cxn modelId="{7067EB6D-82F1-4BA1-AB37-9629A3844644}" type="presParOf" srcId="{31A25277-2B28-4B7F-804A-8A84A7E9D168}" destId="{A0905EF1-F2EC-442A-8464-31601F8A525A}" srcOrd="0" destOrd="0" presId="urn:microsoft.com/office/officeart/2005/8/layout/hierarchy1"/>
    <dgm:cxn modelId="{FBC29F5C-A215-411E-850D-3D7DA40FE2FD}" type="presParOf" srcId="{31A25277-2B28-4B7F-804A-8A84A7E9D168}" destId="{A489317E-9379-4814-B69E-145773BA47CF}" srcOrd="1" destOrd="0" presId="urn:microsoft.com/office/officeart/2005/8/layout/hierarchy1"/>
    <dgm:cxn modelId="{939BD7FF-54E2-4A43-BA25-DCD1FC0A810D}" type="presParOf" srcId="{EAF66C20-CA94-48BC-8F7D-8DD6E939EA5C}" destId="{9B6F50A2-F960-4CA8-82E7-D65DEA931A13}" srcOrd="1" destOrd="0" presId="urn:microsoft.com/office/officeart/2005/8/layout/hierarchy1"/>
    <dgm:cxn modelId="{26AA69B3-CB87-476F-8654-2D8B776A526E}" type="presParOf" srcId="{A06A5CAC-2158-40B4-9A1D-0E12781E857B}" destId="{D64E5817-808F-44E8-BB7D-47D1398D3599}" srcOrd="4" destOrd="0" presId="urn:microsoft.com/office/officeart/2005/8/layout/hierarchy1"/>
    <dgm:cxn modelId="{D3E4EEF2-7A6D-4517-A027-74C3BFD4B1D9}" type="presParOf" srcId="{A06A5CAC-2158-40B4-9A1D-0E12781E857B}" destId="{7505BFC1-BEE3-41A6-9221-10DFC9861B7A}" srcOrd="5" destOrd="0" presId="urn:microsoft.com/office/officeart/2005/8/layout/hierarchy1"/>
    <dgm:cxn modelId="{705ED0C5-CE86-420D-A2FA-27B39F4B5DCE}" type="presParOf" srcId="{7505BFC1-BEE3-41A6-9221-10DFC9861B7A}" destId="{08A55EC8-A4D2-4DBE-A0A9-EF11CCAF6389}" srcOrd="0" destOrd="0" presId="urn:microsoft.com/office/officeart/2005/8/layout/hierarchy1"/>
    <dgm:cxn modelId="{7DF2918A-534F-45E5-986C-DAB9EB2B0B7A}" type="presParOf" srcId="{08A55EC8-A4D2-4DBE-A0A9-EF11CCAF6389}" destId="{CDC6DD8D-06A4-4D8A-A557-6813D73B1700}" srcOrd="0" destOrd="0" presId="urn:microsoft.com/office/officeart/2005/8/layout/hierarchy1"/>
    <dgm:cxn modelId="{CB00ACD5-E267-4B3E-820F-A5B1A9A51389}" type="presParOf" srcId="{08A55EC8-A4D2-4DBE-A0A9-EF11CCAF6389}" destId="{503639B4-7D7A-459E-8BEE-2ED9DFE47443}" srcOrd="1" destOrd="0" presId="urn:microsoft.com/office/officeart/2005/8/layout/hierarchy1"/>
    <dgm:cxn modelId="{1388F5D3-E496-4217-83DC-CAF78C702F36}" type="presParOf" srcId="{7505BFC1-BEE3-41A6-9221-10DFC9861B7A}" destId="{02D0A4FA-14F8-42B8-8A47-7D2DA7BE0F4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E83F6F70-825E-4EEF-88D0-7104648B8F19}" type="doc">
      <dgm:prSet loTypeId="urn:microsoft.com/office/officeart/2005/8/layout/hierarchy1" loCatId="hierarchy" qsTypeId="urn:microsoft.com/office/officeart/2005/8/quickstyle/3d4" qsCatId="3D" csTypeId="urn:microsoft.com/office/officeart/2005/8/colors/accent2_1" csCatId="accent2" phldr="1"/>
      <dgm:spPr/>
      <dgm:t>
        <a:bodyPr/>
        <a:lstStyle/>
        <a:p>
          <a:endParaRPr lang="en-US"/>
        </a:p>
      </dgm:t>
    </dgm:pt>
    <dgm:pt modelId="{F10BC23F-A4D8-4C97-AFF5-75E20AFFBB6E}">
      <dgm:prSet phldrT="[Text]" custT="1"/>
      <dgm:spPr>
        <a:solidFill>
          <a:srgbClr val="FFC000">
            <a:alpha val="90000"/>
          </a:srgbClr>
        </a:solidFill>
      </dgm:spPr>
      <dgm:t>
        <a:bodyPr/>
        <a:lstStyle/>
        <a:p>
          <a:r>
            <a:rPr lang="en-US" sz="1600" dirty="0" smtClean="0"/>
            <a:t>Thing</a:t>
          </a:r>
          <a:endParaRPr lang="en-US" sz="1300" dirty="0"/>
        </a:p>
      </dgm:t>
    </dgm:pt>
    <dgm:pt modelId="{6D9B8CFD-73A2-4E20-B1AC-B60E8C481474}" type="parTrans" cxnId="{38BAF21C-0F83-485A-AACE-D3097AD7D9E7}">
      <dgm:prSet/>
      <dgm:spPr/>
      <dgm:t>
        <a:bodyPr/>
        <a:lstStyle/>
        <a:p>
          <a:endParaRPr lang="en-US"/>
        </a:p>
      </dgm:t>
    </dgm:pt>
    <dgm:pt modelId="{1E0211F5-5EA0-4761-9F1A-24AFBD74357F}" type="sibTrans" cxnId="{38BAF21C-0F83-485A-AACE-D3097AD7D9E7}">
      <dgm:prSet/>
      <dgm:spPr/>
      <dgm:t>
        <a:bodyPr/>
        <a:lstStyle/>
        <a:p>
          <a:endParaRPr lang="en-US"/>
        </a:p>
      </dgm:t>
    </dgm:pt>
    <dgm:pt modelId="{15B09DB5-99AB-4BF7-B241-3C64B28AA0C8}">
      <dgm:prSet phldrT="[Text]"/>
      <dgm:spPr>
        <a:solidFill>
          <a:srgbClr val="FFC000">
            <a:alpha val="90000"/>
          </a:srgbClr>
        </a:solidFill>
      </dgm:spPr>
      <dgm:t>
        <a:bodyPr/>
        <a:lstStyle/>
        <a:p>
          <a:r>
            <a:rPr lang="en-US" dirty="0" smtClean="0"/>
            <a:t>Continuant</a:t>
          </a:r>
          <a:endParaRPr lang="en-US" dirty="0"/>
        </a:p>
      </dgm:t>
    </dgm:pt>
    <dgm:pt modelId="{511CEEDD-8A03-41FF-985A-58F97D783AA7}" type="parTrans" cxnId="{7B73F9EA-B73D-401E-87A2-2445B08951EC}">
      <dgm:prSet/>
      <dgm:spPr/>
      <dgm:t>
        <a:bodyPr/>
        <a:lstStyle/>
        <a:p>
          <a:endParaRPr lang="en-US"/>
        </a:p>
      </dgm:t>
    </dgm:pt>
    <dgm:pt modelId="{82AD9F80-078E-48A5-A632-34B1A22755E0}" type="sibTrans" cxnId="{7B73F9EA-B73D-401E-87A2-2445B08951EC}">
      <dgm:prSet/>
      <dgm:spPr/>
      <dgm:t>
        <a:bodyPr/>
        <a:lstStyle/>
        <a:p>
          <a:endParaRPr lang="en-US"/>
        </a:p>
      </dgm:t>
    </dgm:pt>
    <dgm:pt modelId="{712F47B5-BE93-4907-A429-C66A06951102}">
      <dgm:prSet phldrT="[Text]"/>
      <dgm:spPr>
        <a:solidFill>
          <a:srgbClr val="FFC000">
            <a:alpha val="90000"/>
          </a:srgbClr>
        </a:solidFill>
      </dgm:spPr>
      <dgm:t>
        <a:bodyPr/>
        <a:lstStyle/>
        <a:p>
          <a:r>
            <a:rPr lang="en-US" dirty="0" err="1" smtClean="0"/>
            <a:t>Occurrent</a:t>
          </a:r>
          <a:endParaRPr lang="en-US" dirty="0"/>
        </a:p>
      </dgm:t>
    </dgm:pt>
    <dgm:pt modelId="{EC084C5B-C32C-415C-97E4-A06940AC7893}" type="parTrans" cxnId="{2C899214-8D9A-4A4E-B445-7E592D5A761D}">
      <dgm:prSet/>
      <dgm:spPr/>
      <dgm:t>
        <a:bodyPr/>
        <a:lstStyle/>
        <a:p>
          <a:endParaRPr lang="en-US"/>
        </a:p>
      </dgm:t>
    </dgm:pt>
    <dgm:pt modelId="{439D0B6C-E0DB-4C88-8711-3F48E7CB06A9}" type="sibTrans" cxnId="{2C899214-8D9A-4A4E-B445-7E592D5A761D}">
      <dgm:prSet/>
      <dgm:spPr/>
      <dgm:t>
        <a:bodyPr/>
        <a:lstStyle/>
        <a:p>
          <a:endParaRPr lang="en-US"/>
        </a:p>
      </dgm:t>
    </dgm:pt>
    <dgm:pt modelId="{452935F1-9D69-4E90-A5D4-8956E2FC7796}">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t>Me</a:t>
          </a:r>
          <a:endParaRPr lang="en-US" dirty="0"/>
        </a:p>
      </dgm:t>
    </dgm:pt>
    <dgm:pt modelId="{F1561609-ED82-472F-B2B7-6F09D0871B86}" type="parTrans" cxnId="{FA97BFE6-827F-4C44-A525-2A2AB989464A}">
      <dgm:prSet/>
      <dgm:spPr/>
      <dgm:t>
        <a:bodyPr/>
        <a:lstStyle/>
        <a:p>
          <a:endParaRPr lang="en-US"/>
        </a:p>
      </dgm:t>
    </dgm:pt>
    <dgm:pt modelId="{33195F6F-6921-43FE-AA4B-6A43929E2389}" type="sibTrans" cxnId="{FA97BFE6-827F-4C44-A525-2A2AB989464A}">
      <dgm:prSet/>
      <dgm:spPr/>
      <dgm:t>
        <a:bodyPr/>
        <a:lstStyle/>
        <a:p>
          <a:endParaRPr lang="en-US"/>
        </a:p>
      </dgm:t>
    </dgm:pt>
    <dgm:pt modelId="{E91B6F1B-A101-4E52-B28C-C80566E75880}">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t>My life</a:t>
          </a:r>
          <a:endParaRPr lang="en-US" dirty="0"/>
        </a:p>
      </dgm:t>
    </dgm:pt>
    <dgm:pt modelId="{F97E2D66-D1C2-4857-80F8-69F450054555}" type="parTrans" cxnId="{02C3320B-B7AF-46FD-AF9B-2627BDE6DBA5}">
      <dgm:prSet/>
      <dgm:spPr/>
      <dgm:t>
        <a:bodyPr/>
        <a:lstStyle/>
        <a:p>
          <a:endParaRPr lang="en-US"/>
        </a:p>
      </dgm:t>
    </dgm:pt>
    <dgm:pt modelId="{E79711EC-B59D-4D7C-A970-1F365BA318DF}" type="sibTrans" cxnId="{02C3320B-B7AF-46FD-AF9B-2627BDE6DBA5}">
      <dgm:prSet/>
      <dgm:spPr/>
      <dgm:t>
        <a:bodyPr/>
        <a:lstStyle/>
        <a:p>
          <a:endParaRPr lang="en-US"/>
        </a:p>
      </dgm:t>
    </dgm:pt>
    <dgm:pt modelId="{4ECA65F2-A0FF-484A-830F-ECACDEBB9A78}" type="pres">
      <dgm:prSet presAssocID="{E83F6F70-825E-4EEF-88D0-7104648B8F19}" presName="hierChild1" presStyleCnt="0">
        <dgm:presLayoutVars>
          <dgm:chPref val="1"/>
          <dgm:dir/>
          <dgm:animOne val="branch"/>
          <dgm:animLvl val="lvl"/>
          <dgm:resizeHandles/>
        </dgm:presLayoutVars>
      </dgm:prSet>
      <dgm:spPr/>
      <dgm:t>
        <a:bodyPr/>
        <a:lstStyle/>
        <a:p>
          <a:endParaRPr lang="en-US"/>
        </a:p>
      </dgm:t>
    </dgm:pt>
    <dgm:pt modelId="{C0D1D638-E841-482C-BFAC-20C3785583FA}" type="pres">
      <dgm:prSet presAssocID="{F10BC23F-A4D8-4C97-AFF5-75E20AFFBB6E}" presName="hierRoot1" presStyleCnt="0"/>
      <dgm:spPr/>
    </dgm:pt>
    <dgm:pt modelId="{7F6FDDB5-C192-4BD8-945D-8007900D0568}" type="pres">
      <dgm:prSet presAssocID="{F10BC23F-A4D8-4C97-AFF5-75E20AFFBB6E}" presName="composite" presStyleCnt="0"/>
      <dgm:spPr/>
    </dgm:pt>
    <dgm:pt modelId="{367A69E7-EFE0-4506-9F66-571760393C04}" type="pres">
      <dgm:prSet presAssocID="{F10BC23F-A4D8-4C97-AFF5-75E20AFFBB6E}" presName="background" presStyleLbl="node0" presStyleIdx="0" presStyleCnt="1"/>
      <dgm:spPr/>
    </dgm:pt>
    <dgm:pt modelId="{246B0693-B89D-4D23-88AF-942DA68A0616}" type="pres">
      <dgm:prSet presAssocID="{F10BC23F-A4D8-4C97-AFF5-75E20AFFBB6E}" presName="text" presStyleLbl="fgAcc0" presStyleIdx="0" presStyleCnt="1" custScaleX="231526" custLinFactNeighborX="-8626" custLinFactNeighborY="-48893">
        <dgm:presLayoutVars>
          <dgm:chPref val="3"/>
        </dgm:presLayoutVars>
      </dgm:prSet>
      <dgm:spPr/>
      <dgm:t>
        <a:bodyPr/>
        <a:lstStyle/>
        <a:p>
          <a:endParaRPr lang="en-US"/>
        </a:p>
      </dgm:t>
    </dgm:pt>
    <dgm:pt modelId="{22BC967F-3AB5-494E-BBDA-01E9B2CCEBBE}" type="pres">
      <dgm:prSet presAssocID="{F10BC23F-A4D8-4C97-AFF5-75E20AFFBB6E}" presName="hierChild2" presStyleCnt="0"/>
      <dgm:spPr/>
    </dgm:pt>
    <dgm:pt modelId="{153009DF-4DB5-4E44-A88B-7D5FB59A5969}" type="pres">
      <dgm:prSet presAssocID="{511CEEDD-8A03-41FF-985A-58F97D783AA7}" presName="Name10" presStyleLbl="parChTrans1D2" presStyleIdx="0" presStyleCnt="2"/>
      <dgm:spPr/>
      <dgm:t>
        <a:bodyPr/>
        <a:lstStyle/>
        <a:p>
          <a:endParaRPr lang="en-US"/>
        </a:p>
      </dgm:t>
    </dgm:pt>
    <dgm:pt modelId="{6A2C8C8F-FA10-430B-AD80-75505F3B5F5E}" type="pres">
      <dgm:prSet presAssocID="{15B09DB5-99AB-4BF7-B241-3C64B28AA0C8}" presName="hierRoot2" presStyleCnt="0"/>
      <dgm:spPr/>
    </dgm:pt>
    <dgm:pt modelId="{6DF3BD66-1D85-4E00-B96A-9C3ECD5EF682}" type="pres">
      <dgm:prSet presAssocID="{15B09DB5-99AB-4BF7-B241-3C64B28AA0C8}" presName="composite2" presStyleCnt="0"/>
      <dgm:spPr/>
    </dgm:pt>
    <dgm:pt modelId="{A636F543-02BC-4D79-BEE4-174F87AD8872}" type="pres">
      <dgm:prSet presAssocID="{15B09DB5-99AB-4BF7-B241-3C64B28AA0C8}" presName="background2" presStyleLbl="node2" presStyleIdx="0" presStyleCnt="2"/>
      <dgm:spPr/>
      <dgm:t>
        <a:bodyPr/>
        <a:lstStyle/>
        <a:p>
          <a:endParaRPr lang="en-US"/>
        </a:p>
      </dgm:t>
    </dgm:pt>
    <dgm:pt modelId="{1C574C71-37B7-4BB8-94FD-22D9121FB9EB}" type="pres">
      <dgm:prSet presAssocID="{15B09DB5-99AB-4BF7-B241-3C64B28AA0C8}" presName="text2" presStyleLbl="fgAcc2" presStyleIdx="0" presStyleCnt="2" custLinFactNeighborX="-7407">
        <dgm:presLayoutVars>
          <dgm:chPref val="3"/>
        </dgm:presLayoutVars>
      </dgm:prSet>
      <dgm:spPr/>
      <dgm:t>
        <a:bodyPr/>
        <a:lstStyle/>
        <a:p>
          <a:endParaRPr lang="en-US"/>
        </a:p>
      </dgm:t>
    </dgm:pt>
    <dgm:pt modelId="{99518A87-2FF4-407C-83F1-C03E3DC7F711}" type="pres">
      <dgm:prSet presAssocID="{15B09DB5-99AB-4BF7-B241-3C64B28AA0C8}" presName="hierChild3" presStyleCnt="0"/>
      <dgm:spPr/>
    </dgm:pt>
    <dgm:pt modelId="{1306AB55-9E86-4B5D-BEB1-EA224AB2857F}" type="pres">
      <dgm:prSet presAssocID="{F1561609-ED82-472F-B2B7-6F09D0871B86}" presName="Name17" presStyleLbl="parChTrans1D3" presStyleIdx="0" presStyleCnt="2"/>
      <dgm:spPr/>
      <dgm:t>
        <a:bodyPr/>
        <a:lstStyle/>
        <a:p>
          <a:endParaRPr lang="en-US"/>
        </a:p>
      </dgm:t>
    </dgm:pt>
    <dgm:pt modelId="{1200E106-3DC0-4755-A6E4-3C0121127F17}" type="pres">
      <dgm:prSet presAssocID="{452935F1-9D69-4E90-A5D4-8956E2FC7796}" presName="hierRoot3" presStyleCnt="0"/>
      <dgm:spPr/>
    </dgm:pt>
    <dgm:pt modelId="{BD525909-368B-4ED4-9024-6052B644D48F}" type="pres">
      <dgm:prSet presAssocID="{452935F1-9D69-4E90-A5D4-8956E2FC7796}" presName="composite3" presStyleCnt="0"/>
      <dgm:spPr/>
    </dgm:pt>
    <dgm:pt modelId="{5F4A9457-C680-48DB-80A0-61A608F5AD82}" type="pres">
      <dgm:prSet presAssocID="{452935F1-9D69-4E90-A5D4-8956E2FC7796}" presName="background3" presStyleLbl="node3" presStyleIdx="0" presStyleCnt="2"/>
      <dgm:spPr/>
    </dgm:pt>
    <dgm:pt modelId="{2B5C1F27-235F-4D3D-8CC7-9DCFA7E0DFBE}" type="pres">
      <dgm:prSet presAssocID="{452935F1-9D69-4E90-A5D4-8956E2FC7796}" presName="text3" presStyleLbl="fgAcc3" presStyleIdx="0" presStyleCnt="2" custLinFactNeighborX="-75256" custLinFactNeighborY="1119">
        <dgm:presLayoutVars>
          <dgm:chPref val="3"/>
        </dgm:presLayoutVars>
      </dgm:prSet>
      <dgm:spPr/>
      <dgm:t>
        <a:bodyPr/>
        <a:lstStyle/>
        <a:p>
          <a:endParaRPr lang="en-US"/>
        </a:p>
      </dgm:t>
    </dgm:pt>
    <dgm:pt modelId="{186C3711-D79B-4580-A592-EC65781472AB}" type="pres">
      <dgm:prSet presAssocID="{452935F1-9D69-4E90-A5D4-8956E2FC7796}" presName="hierChild4" presStyleCnt="0"/>
      <dgm:spPr/>
    </dgm:pt>
    <dgm:pt modelId="{5790F34D-90F4-413E-92C1-008C4AFB1C8E}" type="pres">
      <dgm:prSet presAssocID="{EC084C5B-C32C-415C-97E4-A06940AC7893}" presName="Name10" presStyleLbl="parChTrans1D2" presStyleIdx="1" presStyleCnt="2"/>
      <dgm:spPr/>
      <dgm:t>
        <a:bodyPr/>
        <a:lstStyle/>
        <a:p>
          <a:endParaRPr lang="en-US"/>
        </a:p>
      </dgm:t>
    </dgm:pt>
    <dgm:pt modelId="{C36823AC-B62D-4511-A837-53EF6EFE94D2}" type="pres">
      <dgm:prSet presAssocID="{712F47B5-BE93-4907-A429-C66A06951102}" presName="hierRoot2" presStyleCnt="0"/>
      <dgm:spPr/>
    </dgm:pt>
    <dgm:pt modelId="{E40FAC3B-7D2C-4B48-915D-77C0D2A94FE6}" type="pres">
      <dgm:prSet presAssocID="{712F47B5-BE93-4907-A429-C66A06951102}" presName="composite2" presStyleCnt="0"/>
      <dgm:spPr/>
    </dgm:pt>
    <dgm:pt modelId="{7075A6CD-F5D1-4367-8D63-D018EE5A871B}" type="pres">
      <dgm:prSet presAssocID="{712F47B5-BE93-4907-A429-C66A06951102}" presName="background2" presStyleLbl="node2" presStyleIdx="1" presStyleCnt="2"/>
      <dgm:spPr/>
    </dgm:pt>
    <dgm:pt modelId="{82F51091-20AE-4EC3-B4C1-0F4E11736A9E}" type="pres">
      <dgm:prSet presAssocID="{712F47B5-BE93-4907-A429-C66A06951102}" presName="text2" presStyleLbl="fgAcc2" presStyleIdx="1" presStyleCnt="2" custLinFactNeighborX="11447">
        <dgm:presLayoutVars>
          <dgm:chPref val="3"/>
        </dgm:presLayoutVars>
      </dgm:prSet>
      <dgm:spPr/>
      <dgm:t>
        <a:bodyPr/>
        <a:lstStyle/>
        <a:p>
          <a:endParaRPr lang="en-US"/>
        </a:p>
      </dgm:t>
    </dgm:pt>
    <dgm:pt modelId="{A06A5CAC-2158-40B4-9A1D-0E12781E857B}" type="pres">
      <dgm:prSet presAssocID="{712F47B5-BE93-4907-A429-C66A06951102}" presName="hierChild3" presStyleCnt="0"/>
      <dgm:spPr/>
    </dgm:pt>
    <dgm:pt modelId="{A820B42F-893C-4F20-934D-8A2E0B0EAC70}" type="pres">
      <dgm:prSet presAssocID="{F97E2D66-D1C2-4857-80F8-69F450054555}" presName="Name17" presStyleLbl="parChTrans1D3" presStyleIdx="1" presStyleCnt="2"/>
      <dgm:spPr/>
      <dgm:t>
        <a:bodyPr/>
        <a:lstStyle/>
        <a:p>
          <a:endParaRPr lang="en-US"/>
        </a:p>
      </dgm:t>
    </dgm:pt>
    <dgm:pt modelId="{7ED8DF73-AB29-43BA-8328-8E4A31FDCBC1}" type="pres">
      <dgm:prSet presAssocID="{E91B6F1B-A101-4E52-B28C-C80566E75880}" presName="hierRoot3" presStyleCnt="0"/>
      <dgm:spPr/>
    </dgm:pt>
    <dgm:pt modelId="{25828F65-8281-4CD0-A697-E27A97719A50}" type="pres">
      <dgm:prSet presAssocID="{E91B6F1B-A101-4E52-B28C-C80566E75880}" presName="composite3" presStyleCnt="0"/>
      <dgm:spPr/>
    </dgm:pt>
    <dgm:pt modelId="{BC80B754-947C-4DEF-8FC9-D4339418869D}" type="pres">
      <dgm:prSet presAssocID="{E91B6F1B-A101-4E52-B28C-C80566E75880}" presName="background3" presStyleLbl="node3" presStyleIdx="1" presStyleCnt="2"/>
      <dgm:spPr/>
    </dgm:pt>
    <dgm:pt modelId="{5346C151-852D-41CA-81BB-B069201A4A7E}" type="pres">
      <dgm:prSet presAssocID="{E91B6F1B-A101-4E52-B28C-C80566E75880}" presName="text3" presStyleLbl="fgAcc3" presStyleIdx="1" presStyleCnt="2" custLinFactNeighborX="72007" custLinFactNeighborY="1119">
        <dgm:presLayoutVars>
          <dgm:chPref val="3"/>
        </dgm:presLayoutVars>
      </dgm:prSet>
      <dgm:spPr/>
      <dgm:t>
        <a:bodyPr/>
        <a:lstStyle/>
        <a:p>
          <a:endParaRPr lang="en-US"/>
        </a:p>
      </dgm:t>
    </dgm:pt>
    <dgm:pt modelId="{103F6FB5-36E3-4DBD-8F83-E669010A29CC}" type="pres">
      <dgm:prSet presAssocID="{E91B6F1B-A101-4E52-B28C-C80566E75880}" presName="hierChild4" presStyleCnt="0"/>
      <dgm:spPr/>
    </dgm:pt>
  </dgm:ptLst>
  <dgm:cxnLst>
    <dgm:cxn modelId="{46DAE4FA-23E9-4941-BBE3-2486C1ADC38A}" type="presOf" srcId="{15B09DB5-99AB-4BF7-B241-3C64B28AA0C8}" destId="{1C574C71-37B7-4BB8-94FD-22D9121FB9EB}" srcOrd="0" destOrd="0" presId="urn:microsoft.com/office/officeart/2005/8/layout/hierarchy1"/>
    <dgm:cxn modelId="{4DBE2A7A-B511-4D82-B0E3-49CFEAFA96C7}" type="presOf" srcId="{F10BC23F-A4D8-4C97-AFF5-75E20AFFBB6E}" destId="{246B0693-B89D-4D23-88AF-942DA68A0616}" srcOrd="0" destOrd="0" presId="urn:microsoft.com/office/officeart/2005/8/layout/hierarchy1"/>
    <dgm:cxn modelId="{B9866B26-5C6B-41CC-A9C0-CE9BF35B8DE7}" type="presOf" srcId="{E83F6F70-825E-4EEF-88D0-7104648B8F19}" destId="{4ECA65F2-A0FF-484A-830F-ECACDEBB9A78}" srcOrd="0" destOrd="0" presId="urn:microsoft.com/office/officeart/2005/8/layout/hierarchy1"/>
    <dgm:cxn modelId="{52AC466E-68F7-4556-AB7B-A75801651E04}" type="presOf" srcId="{F97E2D66-D1C2-4857-80F8-69F450054555}" destId="{A820B42F-893C-4F20-934D-8A2E0B0EAC70}" srcOrd="0" destOrd="0" presId="urn:microsoft.com/office/officeart/2005/8/layout/hierarchy1"/>
    <dgm:cxn modelId="{02C3320B-B7AF-46FD-AF9B-2627BDE6DBA5}" srcId="{712F47B5-BE93-4907-A429-C66A06951102}" destId="{E91B6F1B-A101-4E52-B28C-C80566E75880}" srcOrd="0" destOrd="0" parTransId="{F97E2D66-D1C2-4857-80F8-69F450054555}" sibTransId="{E79711EC-B59D-4D7C-A970-1F365BA318DF}"/>
    <dgm:cxn modelId="{226E9531-5CA7-4AC0-A4FE-895B917F1B4D}" type="presOf" srcId="{E91B6F1B-A101-4E52-B28C-C80566E75880}" destId="{5346C151-852D-41CA-81BB-B069201A4A7E}" srcOrd="0" destOrd="0" presId="urn:microsoft.com/office/officeart/2005/8/layout/hierarchy1"/>
    <dgm:cxn modelId="{2C899214-8D9A-4A4E-B445-7E592D5A761D}" srcId="{F10BC23F-A4D8-4C97-AFF5-75E20AFFBB6E}" destId="{712F47B5-BE93-4907-A429-C66A06951102}" srcOrd="1" destOrd="0" parTransId="{EC084C5B-C32C-415C-97E4-A06940AC7893}" sibTransId="{439D0B6C-E0DB-4C88-8711-3F48E7CB06A9}"/>
    <dgm:cxn modelId="{7B73F9EA-B73D-401E-87A2-2445B08951EC}" srcId="{F10BC23F-A4D8-4C97-AFF5-75E20AFFBB6E}" destId="{15B09DB5-99AB-4BF7-B241-3C64B28AA0C8}" srcOrd="0" destOrd="0" parTransId="{511CEEDD-8A03-41FF-985A-58F97D783AA7}" sibTransId="{82AD9F80-078E-48A5-A632-34B1A22755E0}"/>
    <dgm:cxn modelId="{6D45BEAD-B5CF-4EB9-A651-97FBBD31F1CF}" type="presOf" srcId="{452935F1-9D69-4E90-A5D4-8956E2FC7796}" destId="{2B5C1F27-235F-4D3D-8CC7-9DCFA7E0DFBE}" srcOrd="0" destOrd="0" presId="urn:microsoft.com/office/officeart/2005/8/layout/hierarchy1"/>
    <dgm:cxn modelId="{29BC8BCB-81A0-4178-98C2-7F8ADF97E3EB}" type="presOf" srcId="{511CEEDD-8A03-41FF-985A-58F97D783AA7}" destId="{153009DF-4DB5-4E44-A88B-7D5FB59A5969}" srcOrd="0" destOrd="0" presId="urn:microsoft.com/office/officeart/2005/8/layout/hierarchy1"/>
    <dgm:cxn modelId="{FA97BFE6-827F-4C44-A525-2A2AB989464A}" srcId="{15B09DB5-99AB-4BF7-B241-3C64B28AA0C8}" destId="{452935F1-9D69-4E90-A5D4-8956E2FC7796}" srcOrd="0" destOrd="0" parTransId="{F1561609-ED82-472F-B2B7-6F09D0871B86}" sibTransId="{33195F6F-6921-43FE-AA4B-6A43929E2389}"/>
    <dgm:cxn modelId="{0F6DDC67-F19F-4110-BD19-0397772FEFD2}" type="presOf" srcId="{712F47B5-BE93-4907-A429-C66A06951102}" destId="{82F51091-20AE-4EC3-B4C1-0F4E11736A9E}" srcOrd="0" destOrd="0" presId="urn:microsoft.com/office/officeart/2005/8/layout/hierarchy1"/>
    <dgm:cxn modelId="{38BAF21C-0F83-485A-AACE-D3097AD7D9E7}" srcId="{E83F6F70-825E-4EEF-88D0-7104648B8F19}" destId="{F10BC23F-A4D8-4C97-AFF5-75E20AFFBB6E}" srcOrd="0" destOrd="0" parTransId="{6D9B8CFD-73A2-4E20-B1AC-B60E8C481474}" sibTransId="{1E0211F5-5EA0-4761-9F1A-24AFBD74357F}"/>
    <dgm:cxn modelId="{E609B3DF-5A0D-4334-A067-6D224C5C2DB8}" type="presOf" srcId="{EC084C5B-C32C-415C-97E4-A06940AC7893}" destId="{5790F34D-90F4-413E-92C1-008C4AFB1C8E}" srcOrd="0" destOrd="0" presId="urn:microsoft.com/office/officeart/2005/8/layout/hierarchy1"/>
    <dgm:cxn modelId="{02598117-F2A7-45D4-A9DF-D774811BD8FD}" type="presOf" srcId="{F1561609-ED82-472F-B2B7-6F09D0871B86}" destId="{1306AB55-9E86-4B5D-BEB1-EA224AB2857F}" srcOrd="0" destOrd="0" presId="urn:microsoft.com/office/officeart/2005/8/layout/hierarchy1"/>
    <dgm:cxn modelId="{8E017DF3-E712-4E2F-AE4E-6AC7E4F29B7D}" type="presParOf" srcId="{4ECA65F2-A0FF-484A-830F-ECACDEBB9A78}" destId="{C0D1D638-E841-482C-BFAC-20C3785583FA}" srcOrd="0" destOrd="0" presId="urn:microsoft.com/office/officeart/2005/8/layout/hierarchy1"/>
    <dgm:cxn modelId="{99583520-0ECF-4868-89F5-254058B4BB0B}" type="presParOf" srcId="{C0D1D638-E841-482C-BFAC-20C3785583FA}" destId="{7F6FDDB5-C192-4BD8-945D-8007900D0568}" srcOrd="0" destOrd="0" presId="urn:microsoft.com/office/officeart/2005/8/layout/hierarchy1"/>
    <dgm:cxn modelId="{9E79EEB8-CA4A-43B2-A4F8-0DBA879597AB}" type="presParOf" srcId="{7F6FDDB5-C192-4BD8-945D-8007900D0568}" destId="{367A69E7-EFE0-4506-9F66-571760393C04}" srcOrd="0" destOrd="0" presId="urn:microsoft.com/office/officeart/2005/8/layout/hierarchy1"/>
    <dgm:cxn modelId="{FFF63761-64CE-400F-A6AC-A2B499390768}" type="presParOf" srcId="{7F6FDDB5-C192-4BD8-945D-8007900D0568}" destId="{246B0693-B89D-4D23-88AF-942DA68A0616}" srcOrd="1" destOrd="0" presId="urn:microsoft.com/office/officeart/2005/8/layout/hierarchy1"/>
    <dgm:cxn modelId="{5A7BF9E9-676D-44EB-A33C-F87C0F52EC27}" type="presParOf" srcId="{C0D1D638-E841-482C-BFAC-20C3785583FA}" destId="{22BC967F-3AB5-494E-BBDA-01E9B2CCEBBE}" srcOrd="1" destOrd="0" presId="urn:microsoft.com/office/officeart/2005/8/layout/hierarchy1"/>
    <dgm:cxn modelId="{549D6604-6B07-4AB2-A40A-05CE1AA85172}" type="presParOf" srcId="{22BC967F-3AB5-494E-BBDA-01E9B2CCEBBE}" destId="{153009DF-4DB5-4E44-A88B-7D5FB59A5969}" srcOrd="0" destOrd="0" presId="urn:microsoft.com/office/officeart/2005/8/layout/hierarchy1"/>
    <dgm:cxn modelId="{298812DC-1DE7-4D7F-87CC-71A57D665237}" type="presParOf" srcId="{22BC967F-3AB5-494E-BBDA-01E9B2CCEBBE}" destId="{6A2C8C8F-FA10-430B-AD80-75505F3B5F5E}" srcOrd="1" destOrd="0" presId="urn:microsoft.com/office/officeart/2005/8/layout/hierarchy1"/>
    <dgm:cxn modelId="{0DED8E15-7FB6-485B-971C-632A5196C3D5}" type="presParOf" srcId="{6A2C8C8F-FA10-430B-AD80-75505F3B5F5E}" destId="{6DF3BD66-1D85-4E00-B96A-9C3ECD5EF682}" srcOrd="0" destOrd="0" presId="urn:microsoft.com/office/officeart/2005/8/layout/hierarchy1"/>
    <dgm:cxn modelId="{613A13FF-7C6D-4BDD-AC2D-431765193FBB}" type="presParOf" srcId="{6DF3BD66-1D85-4E00-B96A-9C3ECD5EF682}" destId="{A636F543-02BC-4D79-BEE4-174F87AD8872}" srcOrd="0" destOrd="0" presId="urn:microsoft.com/office/officeart/2005/8/layout/hierarchy1"/>
    <dgm:cxn modelId="{639C59CB-6919-4F71-8831-4D5CCDD5BDFE}" type="presParOf" srcId="{6DF3BD66-1D85-4E00-B96A-9C3ECD5EF682}" destId="{1C574C71-37B7-4BB8-94FD-22D9121FB9EB}" srcOrd="1" destOrd="0" presId="urn:microsoft.com/office/officeart/2005/8/layout/hierarchy1"/>
    <dgm:cxn modelId="{1A36A619-2B22-49F5-B3CB-3386B50862B6}" type="presParOf" srcId="{6A2C8C8F-FA10-430B-AD80-75505F3B5F5E}" destId="{99518A87-2FF4-407C-83F1-C03E3DC7F711}" srcOrd="1" destOrd="0" presId="urn:microsoft.com/office/officeart/2005/8/layout/hierarchy1"/>
    <dgm:cxn modelId="{F163B44B-E4F7-4774-A630-B69DCEA6B56D}" type="presParOf" srcId="{99518A87-2FF4-407C-83F1-C03E3DC7F711}" destId="{1306AB55-9E86-4B5D-BEB1-EA224AB2857F}" srcOrd="0" destOrd="0" presId="urn:microsoft.com/office/officeart/2005/8/layout/hierarchy1"/>
    <dgm:cxn modelId="{D5F62719-7A41-4686-AA92-E5A28D9E5DE1}" type="presParOf" srcId="{99518A87-2FF4-407C-83F1-C03E3DC7F711}" destId="{1200E106-3DC0-4755-A6E4-3C0121127F17}" srcOrd="1" destOrd="0" presId="urn:microsoft.com/office/officeart/2005/8/layout/hierarchy1"/>
    <dgm:cxn modelId="{A643C5F1-23D4-4864-AC13-487532EE5920}" type="presParOf" srcId="{1200E106-3DC0-4755-A6E4-3C0121127F17}" destId="{BD525909-368B-4ED4-9024-6052B644D48F}" srcOrd="0" destOrd="0" presId="urn:microsoft.com/office/officeart/2005/8/layout/hierarchy1"/>
    <dgm:cxn modelId="{669B7C60-7BD8-4280-8FBC-F95E279A9608}" type="presParOf" srcId="{BD525909-368B-4ED4-9024-6052B644D48F}" destId="{5F4A9457-C680-48DB-80A0-61A608F5AD82}" srcOrd="0" destOrd="0" presId="urn:microsoft.com/office/officeart/2005/8/layout/hierarchy1"/>
    <dgm:cxn modelId="{C13CBFE9-4741-45E1-BA56-159EC63B5EC0}" type="presParOf" srcId="{BD525909-368B-4ED4-9024-6052B644D48F}" destId="{2B5C1F27-235F-4D3D-8CC7-9DCFA7E0DFBE}" srcOrd="1" destOrd="0" presId="urn:microsoft.com/office/officeart/2005/8/layout/hierarchy1"/>
    <dgm:cxn modelId="{F2F8B9EE-9779-4F49-8CC3-CED5A2F81846}" type="presParOf" srcId="{1200E106-3DC0-4755-A6E4-3C0121127F17}" destId="{186C3711-D79B-4580-A592-EC65781472AB}" srcOrd="1" destOrd="0" presId="urn:microsoft.com/office/officeart/2005/8/layout/hierarchy1"/>
    <dgm:cxn modelId="{19CC7FEE-FBF7-4FA2-8A34-08837AB8E8CC}" type="presParOf" srcId="{22BC967F-3AB5-494E-BBDA-01E9B2CCEBBE}" destId="{5790F34D-90F4-413E-92C1-008C4AFB1C8E}" srcOrd="2" destOrd="0" presId="urn:microsoft.com/office/officeart/2005/8/layout/hierarchy1"/>
    <dgm:cxn modelId="{5EBF3951-CDC0-45DB-A403-03A9B5E6F596}" type="presParOf" srcId="{22BC967F-3AB5-494E-BBDA-01E9B2CCEBBE}" destId="{C36823AC-B62D-4511-A837-53EF6EFE94D2}" srcOrd="3" destOrd="0" presId="urn:microsoft.com/office/officeart/2005/8/layout/hierarchy1"/>
    <dgm:cxn modelId="{E7DEAD41-E680-4E96-8919-C67523173C0D}" type="presParOf" srcId="{C36823AC-B62D-4511-A837-53EF6EFE94D2}" destId="{E40FAC3B-7D2C-4B48-915D-77C0D2A94FE6}" srcOrd="0" destOrd="0" presId="urn:microsoft.com/office/officeart/2005/8/layout/hierarchy1"/>
    <dgm:cxn modelId="{F1D4160F-FF69-42E4-8148-857C0D824650}" type="presParOf" srcId="{E40FAC3B-7D2C-4B48-915D-77C0D2A94FE6}" destId="{7075A6CD-F5D1-4367-8D63-D018EE5A871B}" srcOrd="0" destOrd="0" presId="urn:microsoft.com/office/officeart/2005/8/layout/hierarchy1"/>
    <dgm:cxn modelId="{EB9635BC-5AAA-439A-936E-529EC408A524}" type="presParOf" srcId="{E40FAC3B-7D2C-4B48-915D-77C0D2A94FE6}" destId="{82F51091-20AE-4EC3-B4C1-0F4E11736A9E}" srcOrd="1" destOrd="0" presId="urn:microsoft.com/office/officeart/2005/8/layout/hierarchy1"/>
    <dgm:cxn modelId="{7915FD0F-639D-4468-9FBF-40D86D40F41D}" type="presParOf" srcId="{C36823AC-B62D-4511-A837-53EF6EFE94D2}" destId="{A06A5CAC-2158-40B4-9A1D-0E12781E857B}" srcOrd="1" destOrd="0" presId="urn:microsoft.com/office/officeart/2005/8/layout/hierarchy1"/>
    <dgm:cxn modelId="{EC9C991A-1815-4898-BA32-6082EEA2470B}" type="presParOf" srcId="{A06A5CAC-2158-40B4-9A1D-0E12781E857B}" destId="{A820B42F-893C-4F20-934D-8A2E0B0EAC70}" srcOrd="0" destOrd="0" presId="urn:microsoft.com/office/officeart/2005/8/layout/hierarchy1"/>
    <dgm:cxn modelId="{CF61C64E-B3D1-4F67-93E6-28FDB3AD374A}" type="presParOf" srcId="{A06A5CAC-2158-40B4-9A1D-0E12781E857B}" destId="{7ED8DF73-AB29-43BA-8328-8E4A31FDCBC1}" srcOrd="1" destOrd="0" presId="urn:microsoft.com/office/officeart/2005/8/layout/hierarchy1"/>
    <dgm:cxn modelId="{34E2875A-5EA8-4FAD-91BC-A3B403CE2F5B}" type="presParOf" srcId="{7ED8DF73-AB29-43BA-8328-8E4A31FDCBC1}" destId="{25828F65-8281-4CD0-A697-E27A97719A50}" srcOrd="0" destOrd="0" presId="urn:microsoft.com/office/officeart/2005/8/layout/hierarchy1"/>
    <dgm:cxn modelId="{06C9FFD7-6BFF-4054-B642-E0AE6E52E3C0}" type="presParOf" srcId="{25828F65-8281-4CD0-A697-E27A97719A50}" destId="{BC80B754-947C-4DEF-8FC9-D4339418869D}" srcOrd="0" destOrd="0" presId="urn:microsoft.com/office/officeart/2005/8/layout/hierarchy1"/>
    <dgm:cxn modelId="{AAAA0C06-EDB0-4C19-93CE-E899C487C525}" type="presParOf" srcId="{25828F65-8281-4CD0-A697-E27A97719A50}" destId="{5346C151-852D-41CA-81BB-B069201A4A7E}" srcOrd="1" destOrd="0" presId="urn:microsoft.com/office/officeart/2005/8/layout/hierarchy1"/>
    <dgm:cxn modelId="{02B3785A-25C2-4301-9DD2-97556B38145A}" type="presParOf" srcId="{7ED8DF73-AB29-43BA-8328-8E4A31FDCBC1}" destId="{103F6FB5-36E3-4DBD-8F83-E669010A29C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FD00C-DE46-4418-9CE3-805F742C6415}" type="datetimeFigureOut">
              <a:rPr lang="en-US" smtClean="0"/>
              <a:t>4/10/2015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8D5F0-168E-4055-B5C1-01FB97BFFFC1}" type="slidenum">
              <a:rPr lang="en-US" smtClean="0"/>
              <a:t>‹#›</a:t>
            </a:fld>
            <a:endParaRPr lang="en-US"/>
          </a:p>
        </p:txBody>
      </p:sp>
    </p:spTree>
    <p:extLst>
      <p:ext uri="{BB962C8B-B14F-4D97-AF65-F5344CB8AC3E}">
        <p14:creationId xmlns:p14="http://schemas.microsoft.com/office/powerpoint/2010/main" val="1626404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8D5F0-168E-4055-B5C1-01FB97BFFFC1}" type="slidenum">
              <a:rPr lang="en-US" smtClean="0"/>
              <a:t>3</a:t>
            </a:fld>
            <a:endParaRPr lang="en-US"/>
          </a:p>
        </p:txBody>
      </p:sp>
    </p:spTree>
    <p:extLst>
      <p:ext uri="{BB962C8B-B14F-4D97-AF65-F5344CB8AC3E}">
        <p14:creationId xmlns:p14="http://schemas.microsoft.com/office/powerpoint/2010/main" val="107650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that is in Heaven and Earth” </a:t>
            </a:r>
          </a:p>
          <a:p>
            <a:pPr lvl="1"/>
            <a:r>
              <a:rPr lang="en-US" dirty="0" smtClean="0"/>
              <a:t>Anything which represents a meaningful</a:t>
            </a:r>
            <a:r>
              <a:rPr lang="en-US" baseline="0" dirty="0" smtClean="0"/>
              <a:t> business term, i.e. something which may have a label and a definition, falls under one of the following:</a:t>
            </a:r>
            <a:endParaRPr lang="en-US" dirty="0" smtClean="0"/>
          </a:p>
          <a:p>
            <a:pPr lvl="2"/>
            <a:r>
              <a:rPr lang="en-US" dirty="0" smtClean="0"/>
              <a:t>Independent</a:t>
            </a:r>
          </a:p>
          <a:p>
            <a:pPr lvl="2"/>
            <a:r>
              <a:rPr lang="en-US" dirty="0" smtClean="0"/>
              <a:t>Relative</a:t>
            </a:r>
          </a:p>
          <a:p>
            <a:pPr lvl="2"/>
            <a:r>
              <a:rPr lang="en-US" dirty="0" smtClean="0"/>
              <a:t>Mediating</a:t>
            </a:r>
          </a:p>
        </p:txBody>
      </p:sp>
      <p:sp>
        <p:nvSpPr>
          <p:cNvPr id="4" name="Slide Number Placeholder 3"/>
          <p:cNvSpPr>
            <a:spLocks noGrp="1"/>
          </p:cNvSpPr>
          <p:nvPr>
            <p:ph type="sldNum" sz="quarter" idx="10"/>
          </p:nvPr>
        </p:nvSpPr>
        <p:spPr/>
        <p:txBody>
          <a:bodyPr/>
          <a:lstStyle/>
          <a:p>
            <a:fld id="{303BAAC5-AC14-4822-89A4-C1566D515C30}"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670424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03BAAC5-AC14-4822-89A4-C1566D515C30}"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1030977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BAAC5-AC14-4822-89A4-C1566D515C30}"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3292751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This extends the use of ontology beyond mere physical,</a:t>
            </a:r>
            <a:r>
              <a:rPr lang="en-US" baseline="0" dirty="0" smtClean="0"/>
              <a:t> independent “Things” to everything which may be a term which the firm has to deal with and define </a:t>
            </a:r>
          </a:p>
          <a:p>
            <a:pPr lvl="2"/>
            <a:r>
              <a:rPr lang="en-US" baseline="0" dirty="0" smtClean="0"/>
              <a:t>e.g. customer, counterparty, asset</a:t>
            </a:r>
            <a:endParaRPr lang="en-US" dirty="0"/>
          </a:p>
        </p:txBody>
      </p:sp>
      <p:sp>
        <p:nvSpPr>
          <p:cNvPr id="4" name="Slide Number Placeholder 3"/>
          <p:cNvSpPr>
            <a:spLocks noGrp="1"/>
          </p:cNvSpPr>
          <p:nvPr>
            <p:ph type="sldNum" sz="quarter" idx="10"/>
          </p:nvPr>
        </p:nvSpPr>
        <p:spPr/>
        <p:txBody>
          <a:bodyPr/>
          <a:lstStyle/>
          <a:p>
            <a:fld id="{303BAAC5-AC14-4822-89A4-C1566D515C30}"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156352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AKA where does the meaning get in?</a:t>
            </a:r>
          </a:p>
          <a:p>
            <a:pPr lvl="1"/>
            <a:r>
              <a:rPr lang="en-US" baseline="0" dirty="0" smtClean="0"/>
              <a:t>Business: Grounded in the realities and sensory inputs of the organization</a:t>
            </a:r>
          </a:p>
          <a:p>
            <a:pPr lvl="2"/>
            <a:r>
              <a:rPr lang="en-US" dirty="0" smtClean="0"/>
              <a:t>Monetary: profit, loss, assets</a:t>
            </a:r>
          </a:p>
          <a:p>
            <a:pPr lvl="2"/>
            <a:r>
              <a:rPr lang="en-US" dirty="0" smtClean="0"/>
              <a:t>Legal:</a:t>
            </a:r>
            <a:r>
              <a:rPr lang="en-US" baseline="0" dirty="0" smtClean="0"/>
              <a:t> regulatory, legal environment</a:t>
            </a:r>
          </a:p>
          <a:p>
            <a:pPr lvl="2"/>
            <a:r>
              <a:rPr lang="en-US" baseline="0" dirty="0" smtClean="0"/>
              <a:t>Ecosystem: Agreements with other organizations</a:t>
            </a:r>
          </a:p>
          <a:p>
            <a:pPr lvl="3"/>
            <a:r>
              <a:rPr lang="en-US" baseline="0" dirty="0" smtClean="0"/>
              <a:t>Contractual and agreement</a:t>
            </a:r>
          </a:p>
          <a:p>
            <a:pPr lvl="2"/>
            <a:r>
              <a:rPr lang="en-US" baseline="0" dirty="0" smtClean="0"/>
              <a:t>Products and services</a:t>
            </a:r>
          </a:p>
          <a:p>
            <a:pPr lvl="2"/>
            <a:r>
              <a:rPr lang="en-US" dirty="0" smtClean="0"/>
              <a:t>Other e.g. jurisdiction, geopolitical</a:t>
            </a:r>
          </a:p>
          <a:p>
            <a:endParaRPr lang="en-US" dirty="0"/>
          </a:p>
        </p:txBody>
      </p:sp>
      <p:sp>
        <p:nvSpPr>
          <p:cNvPr id="4" name="Slide Number Placeholder 3"/>
          <p:cNvSpPr>
            <a:spLocks noGrp="1"/>
          </p:cNvSpPr>
          <p:nvPr>
            <p:ph type="sldNum" sz="quarter" idx="10"/>
          </p:nvPr>
        </p:nvSpPr>
        <p:spPr/>
        <p:txBody>
          <a:bodyPr/>
          <a:lstStyle/>
          <a:p>
            <a:fld id="{303BAAC5-AC14-4822-89A4-C1566D515C30}"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1167301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93092D-147B-FD4C-A11B-B2F16472639D}" type="slidenum">
              <a:rPr lang="en-US" smtClean="0"/>
              <a:pPr>
                <a:defRPr/>
              </a:pPr>
              <a:t>91</a:t>
            </a:fld>
            <a:endParaRPr lang="en-US"/>
          </a:p>
        </p:txBody>
      </p:sp>
    </p:spTree>
    <p:extLst>
      <p:ext uri="{BB962C8B-B14F-4D97-AF65-F5344CB8AC3E}">
        <p14:creationId xmlns:p14="http://schemas.microsoft.com/office/powerpoint/2010/main" val="437192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93092D-147B-FD4C-A11B-B2F16472639D}" type="slidenum">
              <a:rPr lang="en-US" smtClean="0"/>
              <a:pPr>
                <a:defRPr/>
              </a:pPr>
              <a:t>93</a:t>
            </a:fld>
            <a:endParaRPr lang="en-US"/>
          </a:p>
        </p:txBody>
      </p:sp>
    </p:spTree>
    <p:extLst>
      <p:ext uri="{BB962C8B-B14F-4D97-AF65-F5344CB8AC3E}">
        <p14:creationId xmlns:p14="http://schemas.microsoft.com/office/powerpoint/2010/main" val="831162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64A9A3-DFAB-40FD-A86A-5A53B1899183}" type="datetime1">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9FCC1-F8E0-4970-815E-D6CA186E7655}" type="slidenum">
              <a:rPr lang="en-US" smtClean="0"/>
              <a:t>‹#›</a:t>
            </a:fld>
            <a:endParaRPr lang="en-US"/>
          </a:p>
        </p:txBody>
      </p:sp>
    </p:spTree>
    <p:extLst>
      <p:ext uri="{BB962C8B-B14F-4D97-AF65-F5344CB8AC3E}">
        <p14:creationId xmlns:p14="http://schemas.microsoft.com/office/powerpoint/2010/main" val="9111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A1D38-0CC6-40A0-A216-66C00424BE53}" type="datetime1">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9FCC1-F8E0-4970-815E-D6CA186E7655}" type="slidenum">
              <a:rPr lang="en-US" smtClean="0"/>
              <a:t>‹#›</a:t>
            </a:fld>
            <a:endParaRPr lang="en-US"/>
          </a:p>
        </p:txBody>
      </p:sp>
    </p:spTree>
    <p:extLst>
      <p:ext uri="{BB962C8B-B14F-4D97-AF65-F5344CB8AC3E}">
        <p14:creationId xmlns:p14="http://schemas.microsoft.com/office/powerpoint/2010/main" val="610853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26C580-A021-48B7-A6EB-877AD82FAB80}" type="datetime1">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9FCC1-F8E0-4970-815E-D6CA186E7655}" type="slidenum">
              <a:rPr lang="en-US" smtClean="0"/>
              <a:t>‹#›</a:t>
            </a:fld>
            <a:endParaRPr lang="en-US"/>
          </a:p>
        </p:txBody>
      </p:sp>
    </p:spTree>
    <p:extLst>
      <p:ext uri="{BB962C8B-B14F-4D97-AF65-F5344CB8AC3E}">
        <p14:creationId xmlns:p14="http://schemas.microsoft.com/office/powerpoint/2010/main" val="3668523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271BF-3D56-4E38-A354-AF1DF33F6724}" type="datetime1">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9FCC1-F8E0-4970-815E-D6CA186E7655}" type="slidenum">
              <a:rPr lang="en-US" smtClean="0"/>
              <a:t>‹#›</a:t>
            </a:fld>
            <a:endParaRPr lang="en-US"/>
          </a:p>
        </p:txBody>
      </p:sp>
    </p:spTree>
    <p:extLst>
      <p:ext uri="{BB962C8B-B14F-4D97-AF65-F5344CB8AC3E}">
        <p14:creationId xmlns:p14="http://schemas.microsoft.com/office/powerpoint/2010/main" val="347461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590897-E6CF-4B1C-A594-376755B8DCCD}" type="datetime1">
              <a:rPr lang="en-US" smtClean="0"/>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9FCC1-F8E0-4970-815E-D6CA186E7655}" type="slidenum">
              <a:rPr lang="en-US" smtClean="0"/>
              <a:t>‹#›</a:t>
            </a:fld>
            <a:endParaRPr lang="en-US"/>
          </a:p>
        </p:txBody>
      </p:sp>
    </p:spTree>
    <p:extLst>
      <p:ext uri="{BB962C8B-B14F-4D97-AF65-F5344CB8AC3E}">
        <p14:creationId xmlns:p14="http://schemas.microsoft.com/office/powerpoint/2010/main" val="370178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C5978F-47CD-4C0A-81EF-673C1531070E}" type="datetime1">
              <a:rPr lang="en-US" smtClean="0"/>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9FCC1-F8E0-4970-815E-D6CA186E7655}" type="slidenum">
              <a:rPr lang="en-US" smtClean="0"/>
              <a:t>‹#›</a:t>
            </a:fld>
            <a:endParaRPr lang="en-US"/>
          </a:p>
        </p:txBody>
      </p:sp>
    </p:spTree>
    <p:extLst>
      <p:ext uri="{BB962C8B-B14F-4D97-AF65-F5344CB8AC3E}">
        <p14:creationId xmlns:p14="http://schemas.microsoft.com/office/powerpoint/2010/main" val="308244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A44CA6-66B9-4856-B9C7-D91E7C6AD67C}" type="datetime1">
              <a:rPr lang="en-US" smtClean="0"/>
              <a:t>4/10/2015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C9FCC1-F8E0-4970-815E-D6CA186E7655}" type="slidenum">
              <a:rPr lang="en-US" smtClean="0"/>
              <a:t>‹#›</a:t>
            </a:fld>
            <a:endParaRPr lang="en-US"/>
          </a:p>
        </p:txBody>
      </p:sp>
    </p:spTree>
    <p:extLst>
      <p:ext uri="{BB962C8B-B14F-4D97-AF65-F5344CB8AC3E}">
        <p14:creationId xmlns:p14="http://schemas.microsoft.com/office/powerpoint/2010/main" val="247843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EA5DFC-549D-48DA-BE40-C8209D03009F}" type="datetime1">
              <a:rPr lang="en-US" smtClean="0"/>
              <a:t>4/10/2015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C9FCC1-F8E0-4970-815E-D6CA186E7655}" type="slidenum">
              <a:rPr lang="en-US" smtClean="0"/>
              <a:t>‹#›</a:t>
            </a:fld>
            <a:endParaRPr lang="en-US"/>
          </a:p>
        </p:txBody>
      </p:sp>
    </p:spTree>
    <p:extLst>
      <p:ext uri="{BB962C8B-B14F-4D97-AF65-F5344CB8AC3E}">
        <p14:creationId xmlns:p14="http://schemas.microsoft.com/office/powerpoint/2010/main" val="3792368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6402C-32F4-422A-9DA3-9FBE6EA7D0EC}" type="datetime1">
              <a:rPr lang="en-US" smtClean="0"/>
              <a:t>4/10/2015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C9FCC1-F8E0-4970-815E-D6CA186E7655}" type="slidenum">
              <a:rPr lang="en-US" smtClean="0"/>
              <a:t>‹#›</a:t>
            </a:fld>
            <a:endParaRPr lang="en-US"/>
          </a:p>
        </p:txBody>
      </p:sp>
    </p:spTree>
    <p:extLst>
      <p:ext uri="{BB962C8B-B14F-4D97-AF65-F5344CB8AC3E}">
        <p14:creationId xmlns:p14="http://schemas.microsoft.com/office/powerpoint/2010/main" val="3859753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5514B-5DD8-4284-A15A-8D97EC6AA64F}" type="datetime1">
              <a:rPr lang="en-US" smtClean="0"/>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9FCC1-F8E0-4970-815E-D6CA186E7655}" type="slidenum">
              <a:rPr lang="en-US" smtClean="0"/>
              <a:t>‹#›</a:t>
            </a:fld>
            <a:endParaRPr lang="en-US"/>
          </a:p>
        </p:txBody>
      </p:sp>
    </p:spTree>
    <p:extLst>
      <p:ext uri="{BB962C8B-B14F-4D97-AF65-F5344CB8AC3E}">
        <p14:creationId xmlns:p14="http://schemas.microsoft.com/office/powerpoint/2010/main" val="256067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4F7541-AE09-4B0F-9A31-0787AE5CA683}" type="datetime1">
              <a:rPr lang="en-US" smtClean="0"/>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9FCC1-F8E0-4970-815E-D6CA186E7655}" type="slidenum">
              <a:rPr lang="en-US" smtClean="0"/>
              <a:t>‹#›</a:t>
            </a:fld>
            <a:endParaRPr lang="en-US"/>
          </a:p>
        </p:txBody>
      </p:sp>
    </p:spTree>
    <p:extLst>
      <p:ext uri="{BB962C8B-B14F-4D97-AF65-F5344CB8AC3E}">
        <p14:creationId xmlns:p14="http://schemas.microsoft.com/office/powerpoint/2010/main" val="118498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F6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F7A40-96EF-4550-B4A0-04642804A28E}" type="datetime1">
              <a:rPr lang="en-US" smtClean="0"/>
              <a:t>4/10/2015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9FCC1-F8E0-4970-815E-D6CA186E7655}" type="slidenum">
              <a:rPr lang="en-US" smtClean="0"/>
              <a:t>‹#›</a:t>
            </a:fld>
            <a:endParaRPr lang="en-US"/>
          </a:p>
        </p:txBody>
      </p:sp>
    </p:spTree>
    <p:extLst>
      <p:ext uri="{BB962C8B-B14F-4D97-AF65-F5344CB8AC3E}">
        <p14:creationId xmlns:p14="http://schemas.microsoft.com/office/powerpoint/2010/main" val="2878395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wmf"/><Relationship Id="rId4" Type="http://schemas.openxmlformats.org/officeDocument/2006/relationships/image" Target="../media/image38.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png"/><Relationship Id="rId7" Type="http://schemas.openxmlformats.org/officeDocument/2006/relationships/image" Target="../media/image22.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image" Target="../media/image19.wmf"/><Relationship Id="rId9" Type="http://schemas.openxmlformats.org/officeDocument/2006/relationships/image" Target="../media/image2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Conceptual Semantics: </a:t>
            </a:r>
            <a:br>
              <a:rPr lang="en-GB" dirty="0" smtClean="0"/>
            </a:br>
            <a:r>
              <a:rPr lang="en-GB" dirty="0" smtClean="0"/>
              <a:t>How to Build a</a:t>
            </a:r>
            <a:br>
              <a:rPr lang="en-GB" dirty="0" smtClean="0"/>
            </a:br>
            <a:r>
              <a:rPr lang="en-GB" dirty="0" smtClean="0"/>
              <a:t>Golden Ontology</a:t>
            </a:r>
            <a:endParaRPr lang="en-US" dirty="0"/>
          </a:p>
        </p:txBody>
      </p:sp>
      <p:sp>
        <p:nvSpPr>
          <p:cNvPr id="3" name="Subtitle 2"/>
          <p:cNvSpPr>
            <a:spLocks noGrp="1"/>
          </p:cNvSpPr>
          <p:nvPr>
            <p:ph type="subTitle" idx="1"/>
          </p:nvPr>
        </p:nvSpPr>
        <p:spPr>
          <a:xfrm>
            <a:off x="1524000" y="4783138"/>
            <a:ext cx="9144000" cy="1655762"/>
          </a:xfrm>
        </p:spPr>
        <p:txBody>
          <a:bodyPr>
            <a:normAutofit lnSpcReduction="10000"/>
          </a:bodyPr>
          <a:lstStyle/>
          <a:p>
            <a:r>
              <a:rPr lang="en-GB" sz="2800" dirty="0" smtClean="0"/>
              <a:t>Webinar</a:t>
            </a:r>
            <a:endParaRPr lang="en-GB" dirty="0" smtClean="0"/>
          </a:p>
          <a:p>
            <a:r>
              <a:rPr lang="en-GB" dirty="0" smtClean="0"/>
              <a:t>8 April 2015</a:t>
            </a:r>
          </a:p>
          <a:p>
            <a:r>
              <a:rPr lang="en-GB" sz="2000" i="1" dirty="0" smtClean="0"/>
              <a:t>Mike Bennett</a:t>
            </a:r>
          </a:p>
          <a:p>
            <a:r>
              <a:rPr lang="en-GB" sz="2000" i="1" dirty="0" smtClean="0"/>
              <a:t>Hypercube Ltd.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94562" cy="2694562"/>
          </a:xfrm>
          <a:prstGeom prst="rect">
            <a:avLst/>
          </a:prstGeom>
        </p:spPr>
      </p:pic>
      <p:sp>
        <p:nvSpPr>
          <p:cNvPr id="5" name="Slide Number Placeholder 4"/>
          <p:cNvSpPr>
            <a:spLocks noGrp="1"/>
          </p:cNvSpPr>
          <p:nvPr>
            <p:ph type="sldNum" sz="quarter" idx="12"/>
          </p:nvPr>
        </p:nvSpPr>
        <p:spPr/>
        <p:txBody>
          <a:bodyPr/>
          <a:lstStyle/>
          <a:p>
            <a:fld id="{51C9FCC1-F8E0-4970-815E-D6CA186E7655}" type="slidenum">
              <a:rPr lang="en-US" smtClean="0"/>
              <a:t>1</a:t>
            </a:fld>
            <a:endParaRPr lang="en-US"/>
          </a:p>
        </p:txBody>
      </p:sp>
    </p:spTree>
    <p:extLst>
      <p:ext uri="{BB962C8B-B14F-4D97-AF65-F5344CB8AC3E}">
        <p14:creationId xmlns:p14="http://schemas.microsoft.com/office/powerpoint/2010/main" val="813175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Meaning of Football</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4516" y="2252662"/>
            <a:ext cx="2136428" cy="2143125"/>
          </a:xfrm>
          <a:prstGeom prst="rect">
            <a:avLst/>
          </a:prstGeom>
        </p:spPr>
      </p:pic>
      <p:sp>
        <p:nvSpPr>
          <p:cNvPr id="6" name="Title 1"/>
          <p:cNvSpPr txBox="1">
            <a:spLocks/>
          </p:cNvSpPr>
          <p:nvPr/>
        </p:nvSpPr>
        <p:spPr>
          <a:xfrm>
            <a:off x="1916904" y="4398961"/>
            <a:ext cx="34623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smtClean="0"/>
              <a:t>Soccer ball (USA)</a:t>
            </a:r>
            <a:endParaRPr lang="en-US" sz="3600" dirty="0"/>
          </a:p>
        </p:txBody>
      </p:sp>
      <p:sp>
        <p:nvSpPr>
          <p:cNvPr id="7" name="Title 1"/>
          <p:cNvSpPr txBox="1">
            <a:spLocks/>
          </p:cNvSpPr>
          <p:nvPr/>
        </p:nvSpPr>
        <p:spPr>
          <a:xfrm>
            <a:off x="5516389" y="4398961"/>
            <a:ext cx="62126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smtClean="0"/>
              <a:t>Football (everywhere else)</a:t>
            </a:r>
            <a:endParaRPr lang="en-US" sz="3600" dirty="0"/>
          </a:p>
        </p:txBody>
      </p:sp>
      <p:sp>
        <p:nvSpPr>
          <p:cNvPr id="8" name="Title 1"/>
          <p:cNvSpPr txBox="1">
            <a:spLocks/>
          </p:cNvSpPr>
          <p:nvPr/>
        </p:nvSpPr>
        <p:spPr>
          <a:xfrm>
            <a:off x="1122163" y="5371305"/>
            <a:ext cx="99476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smtClean="0"/>
              <a:t>These are “synonyms” (different word, same meaning)</a:t>
            </a:r>
            <a:endParaRPr lang="en-US" sz="32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9859" y="2252662"/>
            <a:ext cx="2136428" cy="2143125"/>
          </a:xfrm>
          <a:prstGeom prst="rect">
            <a:avLst/>
          </a:prstGeom>
        </p:spPr>
      </p:pic>
      <p:sp>
        <p:nvSpPr>
          <p:cNvPr id="3" name="Slide Number Placeholder 2"/>
          <p:cNvSpPr>
            <a:spLocks noGrp="1"/>
          </p:cNvSpPr>
          <p:nvPr>
            <p:ph type="sldNum" sz="quarter" idx="12"/>
          </p:nvPr>
        </p:nvSpPr>
        <p:spPr/>
        <p:txBody>
          <a:bodyPr/>
          <a:lstStyle/>
          <a:p>
            <a:fld id="{51C9FCC1-F8E0-4970-815E-D6CA186E7655}" type="slidenum">
              <a:rPr lang="en-US" smtClean="0"/>
              <a:t>10</a:t>
            </a:fld>
            <a:endParaRPr lang="en-US"/>
          </a:p>
        </p:txBody>
      </p:sp>
    </p:spTree>
    <p:extLst>
      <p:ext uri="{BB962C8B-B14F-4D97-AF65-F5344CB8AC3E}">
        <p14:creationId xmlns:p14="http://schemas.microsoft.com/office/powerpoint/2010/main" val="54044072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 Relations: Financial</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100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521" y="1518536"/>
            <a:ext cx="6858957" cy="5020376"/>
          </a:xfrm>
          <a:prstGeom prst="rect">
            <a:avLst/>
          </a:prstGeom>
        </p:spPr>
      </p:pic>
    </p:spTree>
    <p:extLst>
      <p:ext uri="{BB962C8B-B14F-4D97-AF65-F5344CB8AC3E}">
        <p14:creationId xmlns:p14="http://schemas.microsoft.com/office/powerpoint/2010/main" val="409964628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447741" cy="1325563"/>
          </a:xfrm>
        </p:spPr>
        <p:txBody>
          <a:bodyPr>
            <a:normAutofit/>
          </a:bodyPr>
          <a:lstStyle/>
          <a:p>
            <a:r>
              <a:rPr lang="en-GB" dirty="0" smtClean="0"/>
              <a:t>Suggested Extensions</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101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916" y="827833"/>
            <a:ext cx="4420217" cy="6030167"/>
          </a:xfrm>
          <a:prstGeom prst="rect">
            <a:avLst/>
          </a:prstGeom>
        </p:spPr>
      </p:pic>
      <p:sp>
        <p:nvSpPr>
          <p:cNvPr id="6" name="TextBox 5"/>
          <p:cNvSpPr txBox="1"/>
          <p:nvPr/>
        </p:nvSpPr>
        <p:spPr>
          <a:xfrm>
            <a:off x="8507648" y="2444481"/>
            <a:ext cx="3068266" cy="646331"/>
          </a:xfrm>
          <a:prstGeom prst="rect">
            <a:avLst/>
          </a:prstGeom>
          <a:noFill/>
        </p:spPr>
        <p:txBody>
          <a:bodyPr wrap="square" rtlCol="0">
            <a:spAutoFit/>
          </a:bodyPr>
          <a:lstStyle/>
          <a:p>
            <a:r>
              <a:rPr lang="en-GB" dirty="0" smtClean="0"/>
              <a:t>Insert “</a:t>
            </a:r>
            <a:r>
              <a:rPr lang="en-GB" dirty="0" err="1" smtClean="0"/>
              <a:t>broaderMatch</a:t>
            </a:r>
            <a:r>
              <a:rPr lang="en-GB" dirty="0" smtClean="0"/>
              <a:t>” to map across concept schemes</a:t>
            </a:r>
            <a:endParaRPr lang="en-US" dirty="0"/>
          </a:p>
        </p:txBody>
      </p:sp>
      <p:cxnSp>
        <p:nvCxnSpPr>
          <p:cNvPr id="8" name="Straight Arrow Connector 7"/>
          <p:cNvCxnSpPr>
            <a:stCxn id="6" idx="1"/>
          </p:cNvCxnSpPr>
          <p:nvPr/>
        </p:nvCxnSpPr>
        <p:spPr>
          <a:xfrm flipH="1">
            <a:off x="5486400" y="2767647"/>
            <a:ext cx="3021248" cy="47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24444" y="4774132"/>
            <a:ext cx="3251470" cy="646331"/>
          </a:xfrm>
          <a:prstGeom prst="rect">
            <a:avLst/>
          </a:prstGeom>
          <a:noFill/>
        </p:spPr>
        <p:txBody>
          <a:bodyPr wrap="square" rtlCol="0">
            <a:spAutoFit/>
          </a:bodyPr>
          <a:lstStyle/>
          <a:p>
            <a:r>
              <a:rPr lang="en-GB" dirty="0" smtClean="0"/>
              <a:t>Insert “</a:t>
            </a:r>
            <a:r>
              <a:rPr lang="en-GB" dirty="0" err="1" smtClean="0"/>
              <a:t>narrowerMatch</a:t>
            </a:r>
            <a:r>
              <a:rPr lang="en-GB" dirty="0" smtClean="0"/>
              <a:t>” to map across concept schemes</a:t>
            </a:r>
            <a:endParaRPr lang="en-US" dirty="0"/>
          </a:p>
        </p:txBody>
      </p:sp>
      <p:cxnSp>
        <p:nvCxnSpPr>
          <p:cNvPr id="11" name="Straight Arrow Connector 10"/>
          <p:cNvCxnSpPr>
            <a:stCxn id="10" idx="1"/>
          </p:cNvCxnSpPr>
          <p:nvPr/>
        </p:nvCxnSpPr>
        <p:spPr>
          <a:xfrm flipH="1">
            <a:off x="5303196" y="5097298"/>
            <a:ext cx="3021248" cy="47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7145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32"/>
            <a:ext cx="10515600" cy="1325563"/>
          </a:xfrm>
        </p:spPr>
        <p:txBody>
          <a:bodyPr/>
          <a:lstStyle/>
          <a:p>
            <a:r>
              <a:rPr lang="en-GB" dirty="0" smtClean="0"/>
              <a:t>Mapping: Ontology to Data Model</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102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66387"/>
            <a:ext cx="10058400" cy="5655088"/>
          </a:xfrm>
          <a:prstGeom prst="rect">
            <a:avLst/>
          </a:prstGeom>
        </p:spPr>
      </p:pic>
    </p:spTree>
    <p:extLst>
      <p:ext uri="{BB962C8B-B14F-4D97-AF65-F5344CB8AC3E}">
        <p14:creationId xmlns:p14="http://schemas.microsoft.com/office/powerpoint/2010/main" val="286097332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61"/>
            <a:ext cx="10515600" cy="1325563"/>
          </a:xfrm>
        </p:spPr>
        <p:txBody>
          <a:bodyPr/>
          <a:lstStyle/>
          <a:p>
            <a:r>
              <a:rPr lang="en-GB" dirty="0" smtClean="0"/>
              <a:t>Mapping: Data Model to Ontology</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103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66387"/>
            <a:ext cx="10058400" cy="5655088"/>
          </a:xfrm>
          <a:prstGeom prst="rect">
            <a:avLst/>
          </a:prstGeom>
        </p:spPr>
      </p:pic>
    </p:spTree>
    <p:extLst>
      <p:ext uri="{BB962C8B-B14F-4D97-AF65-F5344CB8AC3E}">
        <p14:creationId xmlns:p14="http://schemas.microsoft.com/office/powerpoint/2010/main" val="25006277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Reasoning with Semantic Web Applications</a:t>
            </a:r>
            <a:endParaRPr lang="en-US" dirty="0"/>
          </a:p>
        </p:txBody>
      </p:sp>
      <p:sp>
        <p:nvSpPr>
          <p:cNvPr id="3" name="Content Placeholder 2"/>
          <p:cNvSpPr>
            <a:spLocks noGrp="1"/>
          </p:cNvSpPr>
          <p:nvPr>
            <p:ph idx="1"/>
          </p:nvPr>
        </p:nvSpPr>
        <p:spPr/>
        <p:txBody>
          <a:bodyPr/>
          <a:lstStyle/>
          <a:p>
            <a:r>
              <a:rPr lang="en-GB" dirty="0" smtClean="0"/>
              <a:t>Logical Ontologies – Design Guidelines</a:t>
            </a:r>
          </a:p>
          <a:p>
            <a:r>
              <a:rPr lang="en-GB" dirty="0" smtClean="0"/>
              <a:t>Stand-alone ontology design techniques</a:t>
            </a:r>
            <a:r>
              <a:rPr lang="en-GB" baseline="0" dirty="0" smtClean="0"/>
              <a:t> and practice</a:t>
            </a:r>
          </a:p>
          <a:p>
            <a:r>
              <a:rPr lang="en-GB" baseline="0" dirty="0" smtClean="0"/>
              <a:t>What works with an enterprise conceptual ontology and what doesn’t?</a:t>
            </a:r>
          </a:p>
          <a:p>
            <a:r>
              <a:rPr lang="en-GB" baseline="0" dirty="0" smtClean="0"/>
              <a:t>Striking the balance!</a:t>
            </a:r>
          </a:p>
        </p:txBody>
      </p:sp>
      <p:sp>
        <p:nvSpPr>
          <p:cNvPr id="4" name="Slide Number Placeholder 3"/>
          <p:cNvSpPr>
            <a:spLocks noGrp="1"/>
          </p:cNvSpPr>
          <p:nvPr>
            <p:ph type="sldNum" sz="quarter" idx="12"/>
          </p:nvPr>
        </p:nvSpPr>
        <p:spPr/>
        <p:txBody>
          <a:bodyPr/>
          <a:lstStyle/>
          <a:p>
            <a:fld id="{51C9FCC1-F8E0-4970-815E-D6CA186E7655}" type="slidenum">
              <a:rPr lang="en-US" smtClean="0"/>
              <a:t>104</a:t>
            </a:fld>
            <a:endParaRPr lang="en-US"/>
          </a:p>
        </p:txBody>
      </p:sp>
    </p:spTree>
    <p:extLst>
      <p:ext uri="{BB962C8B-B14F-4D97-AF65-F5344CB8AC3E}">
        <p14:creationId xmlns:p14="http://schemas.microsoft.com/office/powerpoint/2010/main" val="190346983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Application vs. Reference </a:t>
            </a:r>
            <a:r>
              <a:rPr lang="en-US" dirty="0" smtClean="0"/>
              <a:t>Ontology</a:t>
            </a:r>
            <a:endParaRPr lang="en-US" dirty="0"/>
          </a:p>
        </p:txBody>
      </p:sp>
      <p:sp>
        <p:nvSpPr>
          <p:cNvPr id="3" name="Content Placeholder 2"/>
          <p:cNvSpPr>
            <a:spLocks noGrp="1"/>
          </p:cNvSpPr>
          <p:nvPr>
            <p:ph sz="half" idx="1"/>
          </p:nvPr>
        </p:nvSpPr>
        <p:spPr>
          <a:xfrm>
            <a:off x="6198807" y="2043690"/>
            <a:ext cx="4864331" cy="364415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en-US" dirty="0"/>
              <a:t>Reference Ontology</a:t>
            </a:r>
          </a:p>
          <a:p>
            <a:pPr lvl="1"/>
            <a:r>
              <a:rPr lang="en-US" dirty="0"/>
              <a:t>Intended as an authoritative source</a:t>
            </a:r>
          </a:p>
          <a:p>
            <a:pPr lvl="1"/>
            <a:r>
              <a:rPr lang="en-US" dirty="0"/>
              <a:t>True to the limits of what is known</a:t>
            </a:r>
          </a:p>
          <a:p>
            <a:pPr lvl="1"/>
            <a:r>
              <a:rPr lang="en-US" dirty="0"/>
              <a:t>Used by </a:t>
            </a:r>
            <a:r>
              <a:rPr lang="en-US" dirty="0" smtClean="0"/>
              <a:t>others</a:t>
            </a:r>
            <a:endParaRPr lang="en-US" dirty="0"/>
          </a:p>
        </p:txBody>
      </p:sp>
      <p:sp>
        <p:nvSpPr>
          <p:cNvPr id="4" name="Content Placeholder 3"/>
          <p:cNvSpPr>
            <a:spLocks noGrp="1"/>
          </p:cNvSpPr>
          <p:nvPr>
            <p:ph sz="half" idx="2"/>
          </p:nvPr>
        </p:nvSpPr>
        <p:spPr>
          <a:xfrm>
            <a:off x="665458" y="2043690"/>
            <a:ext cx="5181600" cy="364415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lstStyle/>
          <a:p>
            <a:pPr marL="0" indent="0">
              <a:buNone/>
            </a:pPr>
            <a:r>
              <a:rPr lang="en-US" dirty="0"/>
              <a:t>Application Ontology</a:t>
            </a:r>
          </a:p>
          <a:p>
            <a:pPr lvl="1"/>
            <a:r>
              <a:rPr lang="en-US" dirty="0"/>
              <a:t>Built to support a particular application (use case)</a:t>
            </a:r>
          </a:p>
          <a:p>
            <a:pPr lvl="1"/>
            <a:r>
              <a:rPr lang="en-US" dirty="0"/>
              <a:t>Reused rather than define terms</a:t>
            </a:r>
          </a:p>
          <a:p>
            <a:pPr lvl="1"/>
            <a:r>
              <a:rPr lang="en-US" dirty="0"/>
              <a:t>Skeleton structure to support application</a:t>
            </a:r>
          </a:p>
          <a:p>
            <a:pPr lvl="1"/>
            <a:r>
              <a:rPr lang="en-US" dirty="0"/>
              <a:t>Terms defined refine or create new concepts directly or through new classes based on inference</a:t>
            </a:r>
          </a:p>
          <a:p>
            <a:endParaRPr lang="en-US" dirty="0"/>
          </a:p>
        </p:txBody>
      </p:sp>
    </p:spTree>
    <p:extLst>
      <p:ext uri="{BB962C8B-B14F-4D97-AF65-F5344CB8AC3E}">
        <p14:creationId xmlns:p14="http://schemas.microsoft.com/office/powerpoint/2010/main" val="65994778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Internal Consistency Semantics</a:t>
            </a:r>
            <a:endParaRPr lang="en-US" dirty="0"/>
          </a:p>
        </p:txBody>
      </p:sp>
      <p:sp>
        <p:nvSpPr>
          <p:cNvPr id="4" name="Oval 3"/>
          <p:cNvSpPr/>
          <p:nvPr/>
        </p:nvSpPr>
        <p:spPr>
          <a:xfrm>
            <a:off x="6210300" y="3483162"/>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666521" y="4355482"/>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341317" y="2984271"/>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09509" y="4465759"/>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10325" y="226695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239125" y="363855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239125" y="2054392"/>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endCxn id="7" idx="1"/>
          </p:cNvCxnSpPr>
          <p:nvPr/>
        </p:nvCxnSpPr>
        <p:spPr>
          <a:xfrm>
            <a:off x="6545029" y="3743326"/>
            <a:ext cx="1020276" cy="7670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5"/>
            <a:endCxn id="5" idx="1"/>
          </p:cNvCxnSpPr>
          <p:nvPr/>
        </p:nvCxnSpPr>
        <p:spPr>
          <a:xfrm>
            <a:off x="8564329" y="3898713"/>
            <a:ext cx="1157988" cy="5014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6"/>
            <a:endCxn id="5" idx="3"/>
          </p:cNvCxnSpPr>
          <p:nvPr/>
        </p:nvCxnSpPr>
        <p:spPr>
          <a:xfrm flipV="1">
            <a:off x="7890509" y="4615645"/>
            <a:ext cx="1831808" cy="25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2"/>
          </p:cNvCxnSpPr>
          <p:nvPr/>
        </p:nvCxnSpPr>
        <p:spPr>
          <a:xfrm>
            <a:off x="6600825" y="3635562"/>
            <a:ext cx="1638300" cy="155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10" idx="2"/>
          </p:cNvCxnSpPr>
          <p:nvPr/>
        </p:nvCxnSpPr>
        <p:spPr>
          <a:xfrm flipV="1">
            <a:off x="6791325" y="2206792"/>
            <a:ext cx="1447800" cy="2125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7"/>
            <a:endCxn id="6" idx="2"/>
          </p:cNvCxnSpPr>
          <p:nvPr/>
        </p:nvCxnSpPr>
        <p:spPr>
          <a:xfrm flipV="1">
            <a:off x="8564329" y="3136671"/>
            <a:ext cx="776988" cy="5465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p:cNvCxnSpPr>
          <p:nvPr/>
        </p:nvCxnSpPr>
        <p:spPr>
          <a:xfrm flipH="1">
            <a:off x="6410325" y="2571750"/>
            <a:ext cx="190500" cy="9114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5"/>
            <a:endCxn id="6" idx="1"/>
          </p:cNvCxnSpPr>
          <p:nvPr/>
        </p:nvCxnSpPr>
        <p:spPr>
          <a:xfrm>
            <a:off x="8564329" y="2314556"/>
            <a:ext cx="832784" cy="7143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4"/>
            <a:endCxn id="9" idx="0"/>
          </p:cNvCxnSpPr>
          <p:nvPr/>
        </p:nvCxnSpPr>
        <p:spPr>
          <a:xfrm>
            <a:off x="8429625" y="2359192"/>
            <a:ext cx="0" cy="12793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Content Placeholder 57"/>
          <p:cNvSpPr>
            <a:spLocks noGrp="1"/>
          </p:cNvSpPr>
          <p:nvPr>
            <p:ph idx="1"/>
          </p:nvPr>
        </p:nvSpPr>
        <p:spPr>
          <a:xfrm>
            <a:off x="1524000" y="5170652"/>
            <a:ext cx="9144000" cy="1654081"/>
          </a:xfrm>
        </p:spPr>
        <p:txBody>
          <a:bodyPr>
            <a:normAutofit fontScale="92500" lnSpcReduction="10000"/>
          </a:bodyPr>
          <a:lstStyle/>
          <a:p>
            <a:r>
              <a:rPr lang="en-US" dirty="0" smtClean="0"/>
              <a:t>Graph has logical relations between elements</a:t>
            </a:r>
          </a:p>
          <a:p>
            <a:r>
              <a:rPr lang="en-GB" dirty="0" smtClean="0"/>
              <a:t>These correspond to the relations between things in reality</a:t>
            </a:r>
          </a:p>
          <a:p>
            <a:r>
              <a:rPr lang="en-GB" dirty="0" smtClean="0"/>
              <a:t>Automated reasoning checks the “deductive closure” of the graph for consistency and completeness</a:t>
            </a:r>
            <a:endParaRPr lang="en-US" dirty="0" smtClean="0"/>
          </a:p>
        </p:txBody>
      </p:sp>
    </p:spTree>
    <p:extLst>
      <p:ext uri="{BB962C8B-B14F-4D97-AF65-F5344CB8AC3E}">
        <p14:creationId xmlns:p14="http://schemas.microsoft.com/office/powerpoint/2010/main" val="346165732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Internal Consistency Semantics</a:t>
            </a:r>
            <a:endParaRPr lang="en-US" dirty="0"/>
          </a:p>
        </p:txBody>
      </p:sp>
      <p:sp>
        <p:nvSpPr>
          <p:cNvPr id="4" name="Oval 3"/>
          <p:cNvSpPr/>
          <p:nvPr/>
        </p:nvSpPr>
        <p:spPr>
          <a:xfrm>
            <a:off x="6210300" y="3483162"/>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666521" y="4355482"/>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341317" y="2984271"/>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509509" y="4465759"/>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10325" y="226695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239125" y="363855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239125" y="2054392"/>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endCxn id="7" idx="1"/>
          </p:cNvCxnSpPr>
          <p:nvPr/>
        </p:nvCxnSpPr>
        <p:spPr>
          <a:xfrm>
            <a:off x="6545029" y="3743326"/>
            <a:ext cx="1020276" cy="7670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5"/>
            <a:endCxn id="5" idx="1"/>
          </p:cNvCxnSpPr>
          <p:nvPr/>
        </p:nvCxnSpPr>
        <p:spPr>
          <a:xfrm>
            <a:off x="8564329" y="3898713"/>
            <a:ext cx="1157988" cy="5014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6"/>
            <a:endCxn id="5" idx="3"/>
          </p:cNvCxnSpPr>
          <p:nvPr/>
        </p:nvCxnSpPr>
        <p:spPr>
          <a:xfrm flipV="1">
            <a:off x="7890509" y="4615645"/>
            <a:ext cx="1831808" cy="25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2"/>
          </p:cNvCxnSpPr>
          <p:nvPr/>
        </p:nvCxnSpPr>
        <p:spPr>
          <a:xfrm>
            <a:off x="6600825" y="3635562"/>
            <a:ext cx="1638300" cy="155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10" idx="2"/>
          </p:cNvCxnSpPr>
          <p:nvPr/>
        </p:nvCxnSpPr>
        <p:spPr>
          <a:xfrm flipV="1">
            <a:off x="6791325" y="2206792"/>
            <a:ext cx="1447800" cy="2125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7"/>
            <a:endCxn id="6" idx="2"/>
          </p:cNvCxnSpPr>
          <p:nvPr/>
        </p:nvCxnSpPr>
        <p:spPr>
          <a:xfrm flipV="1">
            <a:off x="8564329" y="3136671"/>
            <a:ext cx="776988" cy="5465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4"/>
          </p:cNvCxnSpPr>
          <p:nvPr/>
        </p:nvCxnSpPr>
        <p:spPr>
          <a:xfrm flipH="1">
            <a:off x="6410325" y="2571750"/>
            <a:ext cx="190500" cy="9114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5"/>
            <a:endCxn id="6" idx="1"/>
          </p:cNvCxnSpPr>
          <p:nvPr/>
        </p:nvCxnSpPr>
        <p:spPr>
          <a:xfrm>
            <a:off x="8564329" y="2314556"/>
            <a:ext cx="832784" cy="7143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4"/>
            <a:endCxn id="9" idx="0"/>
          </p:cNvCxnSpPr>
          <p:nvPr/>
        </p:nvCxnSpPr>
        <p:spPr>
          <a:xfrm>
            <a:off x="8429625" y="2359192"/>
            <a:ext cx="0" cy="12793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Content Placeholder 57"/>
          <p:cNvSpPr>
            <a:spLocks noGrp="1"/>
          </p:cNvSpPr>
          <p:nvPr>
            <p:ph idx="1"/>
          </p:nvPr>
        </p:nvSpPr>
        <p:spPr>
          <a:xfrm>
            <a:off x="1524000" y="5170652"/>
            <a:ext cx="9144000" cy="1654081"/>
          </a:xfrm>
        </p:spPr>
        <p:txBody>
          <a:bodyPr>
            <a:normAutofit fontScale="92500" lnSpcReduction="10000"/>
          </a:bodyPr>
          <a:lstStyle/>
          <a:p>
            <a:r>
              <a:rPr lang="en-US" dirty="0" smtClean="0"/>
              <a:t>Graph has logical relations between elements</a:t>
            </a:r>
          </a:p>
          <a:p>
            <a:r>
              <a:rPr lang="en-GB" dirty="0" smtClean="0"/>
              <a:t>These correspond to the relations between things in reality</a:t>
            </a:r>
          </a:p>
          <a:p>
            <a:r>
              <a:rPr lang="en-GB" dirty="0" smtClean="0"/>
              <a:t>Automated reasoning checks the “deductive closure” of the graph for consistency and completeness</a:t>
            </a:r>
          </a:p>
        </p:txBody>
      </p:sp>
      <p:cxnSp>
        <p:nvCxnSpPr>
          <p:cNvPr id="53" name="Straight Arrow Connector 52"/>
          <p:cNvCxnSpPr>
            <a:stCxn id="1030" idx="2"/>
            <a:endCxn id="1031" idx="1"/>
          </p:cNvCxnSpPr>
          <p:nvPr/>
        </p:nvCxnSpPr>
        <p:spPr>
          <a:xfrm>
            <a:off x="2257200" y="3683188"/>
            <a:ext cx="675019" cy="5397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029" idx="3"/>
            <a:endCxn id="1025" idx="2"/>
          </p:cNvCxnSpPr>
          <p:nvPr/>
        </p:nvCxnSpPr>
        <p:spPr>
          <a:xfrm>
            <a:off x="4476806" y="3226045"/>
            <a:ext cx="1047678" cy="94331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3843875" y="4387023"/>
            <a:ext cx="1731702" cy="65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030" idx="3"/>
            <a:endCxn id="1029" idx="1"/>
          </p:cNvCxnSpPr>
          <p:nvPr/>
        </p:nvCxnSpPr>
        <p:spPr>
          <a:xfrm>
            <a:off x="2714343" y="3226044"/>
            <a:ext cx="93537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1027" idx="1"/>
          </p:cNvCxnSpPr>
          <p:nvPr/>
        </p:nvCxnSpPr>
        <p:spPr>
          <a:xfrm flipV="1">
            <a:off x="2631736" y="1641871"/>
            <a:ext cx="1176225" cy="2125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029" idx="3"/>
            <a:endCxn id="1028" idx="1"/>
          </p:cNvCxnSpPr>
          <p:nvPr/>
        </p:nvCxnSpPr>
        <p:spPr>
          <a:xfrm flipV="1">
            <a:off x="4476807" y="2510572"/>
            <a:ext cx="563625" cy="7154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2345985" y="2006829"/>
            <a:ext cx="95250" cy="6649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1028" idx="0"/>
          </p:cNvCxnSpPr>
          <p:nvPr/>
        </p:nvCxnSpPr>
        <p:spPr>
          <a:xfrm>
            <a:off x="4646823" y="1749634"/>
            <a:ext cx="849788" cy="3047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027" idx="2"/>
            <a:endCxn id="1029" idx="0"/>
          </p:cNvCxnSpPr>
          <p:nvPr/>
        </p:nvCxnSpPr>
        <p:spPr>
          <a:xfrm flipH="1">
            <a:off x="4063263" y="1935282"/>
            <a:ext cx="206772" cy="8843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User\AppData\Local\Microsoft\Windows\Temporary Internet Files\Content.IE5\4VSJ4YBT\MC90039076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8184" y="1146642"/>
            <a:ext cx="526103" cy="9904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AppData\Local\Microsoft\Windows\Temporary Internet Files\Content.IE5\BA3QUKGT\MC9000363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7961" y="1348461"/>
            <a:ext cx="924149" cy="586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AppData\Local\Microsoft\Windows\Temporary Internet Files\Content.IE5\4VSJ4YBT\MC90038257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0431" y="2054392"/>
            <a:ext cx="912360" cy="91236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AppData\Local\Microsoft\Windows\Temporary Internet Files\Content.IE5\31FDTP3G\MC9000275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9720" y="2819644"/>
            <a:ext cx="827087" cy="812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AppData\Local\Microsoft\Windows\Temporary Internet Files\Content.IE5\4VSJ4YBT\MC900434814[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0056" y="2768901"/>
            <a:ext cx="914286" cy="91428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AppData\Local\Microsoft\Windows\Temporary Internet Files\Content.IE5\PGZW5WXI\MC90018847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2219" y="3818749"/>
            <a:ext cx="911657" cy="808330"/>
          </a:xfrm>
          <a:prstGeom prst="rect">
            <a:avLst/>
          </a:prstGeom>
          <a:noFill/>
          <a:extLst>
            <a:ext uri="{909E8E84-426E-40DD-AFC4-6F175D3DCCD1}">
              <a14:hiddenFill xmlns:a14="http://schemas.microsoft.com/office/drawing/2010/main">
                <a:solidFill>
                  <a:srgbClr val="FFFFFF"/>
                </a:solidFill>
              </a14:hiddenFill>
            </a:ext>
          </a:extLst>
        </p:spPr>
      </p:pic>
      <p:sp>
        <p:nvSpPr>
          <p:cNvPr id="1025" name="Litebulb"/>
          <p:cNvSpPr>
            <a:spLocks noEditPoints="1" noChangeArrowheads="1"/>
          </p:cNvSpPr>
          <p:nvPr/>
        </p:nvSpPr>
        <p:spPr bwMode="auto">
          <a:xfrm>
            <a:off x="5524485" y="3894588"/>
            <a:ext cx="469449" cy="76267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4347724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Internal Consistency Semantics</a:t>
            </a:r>
            <a:endParaRPr lang="en-US" dirty="0"/>
          </a:p>
        </p:txBody>
      </p:sp>
      <p:sp>
        <p:nvSpPr>
          <p:cNvPr id="3" name="Content Placeholder 2"/>
          <p:cNvSpPr>
            <a:spLocks noGrp="1"/>
          </p:cNvSpPr>
          <p:nvPr>
            <p:ph idx="1"/>
          </p:nvPr>
        </p:nvSpPr>
        <p:spPr/>
        <p:txBody>
          <a:bodyPr>
            <a:normAutofit fontScale="85000" lnSpcReduction="20000"/>
          </a:bodyPr>
          <a:lstStyle/>
          <a:p>
            <a:r>
              <a:rPr lang="en-GB" dirty="0" smtClean="0"/>
              <a:t>The more detailed logic there is in the application ontology, the more confident we can be that it reflects only one set of things and their relation in reality</a:t>
            </a:r>
          </a:p>
          <a:p>
            <a:pPr lvl="1"/>
            <a:r>
              <a:rPr lang="en-GB" dirty="0" smtClean="0"/>
              <a:t>Like Jabberwocky</a:t>
            </a:r>
          </a:p>
          <a:p>
            <a:pPr lvl="1"/>
            <a:r>
              <a:rPr lang="en-GB" dirty="0" smtClean="0"/>
              <a:t>Or a crossword solution</a:t>
            </a:r>
          </a:p>
          <a:p>
            <a:pPr lvl="1"/>
            <a:endParaRPr lang="en-GB" dirty="0" smtClean="0"/>
          </a:p>
          <a:p>
            <a:pPr lvl="0"/>
            <a:r>
              <a:rPr lang="en-GB" dirty="0" smtClean="0"/>
              <a:t>This allows for stand-alone</a:t>
            </a:r>
            <a:r>
              <a:rPr lang="en-GB" baseline="0" dirty="0" smtClean="0"/>
              <a:t> ontologies to do very powerful processing of knowledge in an application</a:t>
            </a:r>
          </a:p>
          <a:p>
            <a:pPr lvl="0"/>
            <a:r>
              <a:rPr lang="en-GB" baseline="0" dirty="0" smtClean="0"/>
              <a:t>This is not incompatible with the techniques described for conceptual ontology modelling – IFF it is done right!</a:t>
            </a:r>
          </a:p>
          <a:p>
            <a:pPr lvl="0"/>
            <a:r>
              <a:rPr lang="en-GB" dirty="0" smtClean="0"/>
              <a:t>However, some techniques which are appropriate for stand-alone operational ontologies</a:t>
            </a:r>
            <a:r>
              <a:rPr lang="en-GB" baseline="0" dirty="0" smtClean="0"/>
              <a:t> would not be compatible with a conceptual enterprise ontology</a:t>
            </a:r>
          </a:p>
          <a:p>
            <a:pPr lvl="0"/>
            <a:r>
              <a:rPr lang="en-GB" baseline="0" dirty="0" smtClean="0"/>
              <a:t>Decide whether to have application and conceptual ontologies in separate namespaces, or satisfy both sets of requirements in one namespace</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108</a:t>
            </a:fld>
            <a:endParaRPr lang="en-US"/>
          </a:p>
        </p:txBody>
      </p:sp>
    </p:spTree>
    <p:extLst>
      <p:ext uri="{BB962C8B-B14F-4D97-AF65-F5344CB8AC3E}">
        <p14:creationId xmlns:p14="http://schemas.microsoft.com/office/powerpoint/2010/main" val="310363283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75"/>
            <a:ext cx="10515600" cy="1325563"/>
          </a:xfrm>
        </p:spPr>
        <p:txBody>
          <a:bodyPr/>
          <a:lstStyle/>
          <a:p>
            <a:r>
              <a:rPr lang="en-GB" dirty="0" smtClean="0"/>
              <a:t>Example: Trajectory Ontology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2" y="1137396"/>
            <a:ext cx="7543799" cy="5720605"/>
          </a:xfrm>
        </p:spPr>
      </p:pic>
      <p:sp>
        <p:nvSpPr>
          <p:cNvPr id="3" name="Slide Number Placeholder 2"/>
          <p:cNvSpPr>
            <a:spLocks noGrp="1"/>
          </p:cNvSpPr>
          <p:nvPr>
            <p:ph type="sldNum" sz="quarter" idx="12"/>
          </p:nvPr>
        </p:nvSpPr>
        <p:spPr/>
        <p:txBody>
          <a:bodyPr/>
          <a:lstStyle/>
          <a:p>
            <a:fld id="{AA20B5AC-9CDA-49EF-B12B-F1C216F5C4EF}" type="slidenum">
              <a:rPr lang="en-US" smtClean="0"/>
              <a:t>109</a:t>
            </a:fld>
            <a:endParaRPr lang="en-US"/>
          </a:p>
        </p:txBody>
      </p:sp>
      <p:sp>
        <p:nvSpPr>
          <p:cNvPr id="5" name="TextBox 4"/>
          <p:cNvSpPr txBox="1"/>
          <p:nvPr/>
        </p:nvSpPr>
        <p:spPr>
          <a:xfrm>
            <a:off x="9829801" y="5388827"/>
            <a:ext cx="2041390" cy="830997"/>
          </a:xfrm>
          <a:prstGeom prst="rect">
            <a:avLst/>
          </a:prstGeom>
          <a:noFill/>
        </p:spPr>
        <p:txBody>
          <a:bodyPr wrap="square" rtlCol="0">
            <a:spAutoFit/>
          </a:bodyPr>
          <a:lstStyle/>
          <a:p>
            <a:r>
              <a:rPr lang="en-GB" sz="1600" dirty="0" smtClean="0"/>
              <a:t>Illustrated using Visual Ontology </a:t>
            </a:r>
            <a:r>
              <a:rPr lang="en-GB" sz="1600" dirty="0" err="1" smtClean="0"/>
              <a:t>Modeler</a:t>
            </a:r>
            <a:r>
              <a:rPr lang="en-GB" sz="1600" dirty="0" smtClean="0"/>
              <a:t> from </a:t>
            </a:r>
            <a:r>
              <a:rPr lang="en-GB" sz="1600" dirty="0" err="1" smtClean="0"/>
              <a:t>Thematix</a:t>
            </a:r>
            <a:endParaRPr lang="en-US" sz="1600" dirty="0"/>
          </a:p>
        </p:txBody>
      </p:sp>
    </p:spTree>
    <p:extLst>
      <p:ext uri="{BB962C8B-B14F-4D97-AF65-F5344CB8AC3E}">
        <p14:creationId xmlns:p14="http://schemas.microsoft.com/office/powerpoint/2010/main" val="2792361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Meaning of Football</a:t>
            </a:r>
            <a:endParaRPr lang="en-US" dirty="0"/>
          </a:p>
        </p:txBody>
      </p:sp>
      <p:sp>
        <p:nvSpPr>
          <p:cNvPr id="6" name="Title 1"/>
          <p:cNvSpPr txBox="1">
            <a:spLocks/>
          </p:cNvSpPr>
          <p:nvPr/>
        </p:nvSpPr>
        <p:spPr>
          <a:xfrm>
            <a:off x="1916904" y="4398961"/>
            <a:ext cx="34623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smtClean="0"/>
              <a:t>Football (a ball)</a:t>
            </a:r>
            <a:endParaRPr lang="en-US" sz="3600" dirty="0"/>
          </a:p>
        </p:txBody>
      </p:sp>
      <p:sp>
        <p:nvSpPr>
          <p:cNvPr id="7" name="Title 1"/>
          <p:cNvSpPr txBox="1">
            <a:spLocks/>
          </p:cNvSpPr>
          <p:nvPr/>
        </p:nvSpPr>
        <p:spPr>
          <a:xfrm>
            <a:off x="5516389" y="4398961"/>
            <a:ext cx="62126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smtClean="0"/>
              <a:t>Football (the game)</a:t>
            </a:r>
            <a:endParaRPr lang="en-US" sz="3600" dirty="0"/>
          </a:p>
        </p:txBody>
      </p:sp>
      <p:sp>
        <p:nvSpPr>
          <p:cNvPr id="8" name="Title 1"/>
          <p:cNvSpPr txBox="1">
            <a:spLocks/>
          </p:cNvSpPr>
          <p:nvPr/>
        </p:nvSpPr>
        <p:spPr>
          <a:xfrm>
            <a:off x="1122163" y="5371305"/>
            <a:ext cx="99476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smtClean="0"/>
              <a:t>These are “heteronyms” (same word, different meaning)</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1751" y="2250283"/>
            <a:ext cx="2145504" cy="214550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549" y="2250283"/>
            <a:ext cx="2145504" cy="2145504"/>
          </a:xfrm>
          <a:prstGeom prst="rect">
            <a:avLst/>
          </a:prstGeom>
        </p:spPr>
      </p:pic>
      <p:sp>
        <p:nvSpPr>
          <p:cNvPr id="10" name="Slide Number Placeholder 9"/>
          <p:cNvSpPr>
            <a:spLocks noGrp="1"/>
          </p:cNvSpPr>
          <p:nvPr>
            <p:ph type="sldNum" sz="quarter" idx="12"/>
          </p:nvPr>
        </p:nvSpPr>
        <p:spPr/>
        <p:txBody>
          <a:bodyPr/>
          <a:lstStyle/>
          <a:p>
            <a:fld id="{51C9FCC1-F8E0-4970-815E-D6CA186E7655}" type="slidenum">
              <a:rPr lang="en-US" smtClean="0"/>
              <a:t>11</a:t>
            </a:fld>
            <a:endParaRPr lang="en-US"/>
          </a:p>
        </p:txBody>
      </p:sp>
    </p:spTree>
    <p:extLst>
      <p:ext uri="{BB962C8B-B14F-4D97-AF65-F5344CB8AC3E}">
        <p14:creationId xmlns:p14="http://schemas.microsoft.com/office/powerpoint/2010/main" val="286241423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Property Domains and Ranges</a:t>
            </a:r>
            <a:endParaRPr lang="en-US" dirty="0"/>
          </a:p>
        </p:txBody>
      </p:sp>
      <p:sp>
        <p:nvSpPr>
          <p:cNvPr id="3" name="Content Placeholder 2"/>
          <p:cNvSpPr>
            <a:spLocks noGrp="1"/>
          </p:cNvSpPr>
          <p:nvPr>
            <p:ph idx="1"/>
          </p:nvPr>
        </p:nvSpPr>
        <p:spPr/>
        <p:txBody>
          <a:bodyPr>
            <a:normAutofit/>
          </a:bodyPr>
          <a:lstStyle/>
          <a:p>
            <a:r>
              <a:rPr lang="en-GB" dirty="0" smtClean="0"/>
              <a:t>Application (operational) ontology:</a:t>
            </a:r>
            <a:r>
              <a:rPr lang="en-GB" baseline="0" dirty="0" smtClean="0"/>
              <a:t> </a:t>
            </a:r>
          </a:p>
          <a:p>
            <a:pPr lvl="1"/>
            <a:r>
              <a:rPr lang="en-GB" baseline="0" dirty="0" smtClean="0"/>
              <a:t>Make the domain and / or range as general as possible (e.g. Thing) so it can be reused later</a:t>
            </a:r>
          </a:p>
          <a:p>
            <a:pPr lvl="1"/>
            <a:r>
              <a:rPr lang="en-GB" dirty="0" smtClean="0"/>
              <a:t>Corresponds to a very “vocabulary” centric approach to ontology development (reuse common words with less dependence on their meaning)</a:t>
            </a:r>
          </a:p>
          <a:p>
            <a:pPr lvl="0"/>
            <a:r>
              <a:rPr lang="en-GB" dirty="0" smtClean="0"/>
              <a:t>Enterprise conceptual ontology:</a:t>
            </a:r>
          </a:p>
          <a:p>
            <a:pPr lvl="1"/>
            <a:r>
              <a:rPr lang="en-GB" dirty="0" smtClean="0"/>
              <a:t>Domain: the most general class of thing</a:t>
            </a:r>
            <a:r>
              <a:rPr lang="en-GB" baseline="0" dirty="0" smtClean="0"/>
              <a:t> which could possibly have this property</a:t>
            </a:r>
          </a:p>
          <a:p>
            <a:pPr lvl="1"/>
            <a:r>
              <a:rPr lang="en-GB" baseline="0" dirty="0" smtClean="0"/>
              <a:t>Range: the most general class of thing in terms of which this property may be framed</a:t>
            </a:r>
          </a:p>
        </p:txBody>
      </p:sp>
      <p:sp>
        <p:nvSpPr>
          <p:cNvPr id="4" name="Slide Number Placeholder 3"/>
          <p:cNvSpPr>
            <a:spLocks noGrp="1"/>
          </p:cNvSpPr>
          <p:nvPr>
            <p:ph type="sldNum" sz="quarter" idx="12"/>
          </p:nvPr>
        </p:nvSpPr>
        <p:spPr/>
        <p:txBody>
          <a:bodyPr/>
          <a:lstStyle/>
          <a:p>
            <a:fld id="{AA20B5AC-9CDA-49EF-B12B-F1C216F5C4EF}" type="slidenum">
              <a:rPr lang="en-US" smtClean="0"/>
              <a:t>110</a:t>
            </a:fld>
            <a:endParaRPr lang="en-US"/>
          </a:p>
        </p:txBody>
      </p:sp>
    </p:spTree>
    <p:extLst>
      <p:ext uri="{BB962C8B-B14F-4D97-AF65-F5344CB8AC3E}">
        <p14:creationId xmlns:p14="http://schemas.microsoft.com/office/powerpoint/2010/main" val="202452245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Conceptual versus Operational Ontology</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111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04742214"/>
              </p:ext>
            </p:extLst>
          </p:nvPr>
        </p:nvGraphicFramePr>
        <p:xfrm>
          <a:off x="1322962" y="1690690"/>
          <a:ext cx="9824935" cy="4593379"/>
        </p:xfrm>
        <a:graphic>
          <a:graphicData uri="http://schemas.openxmlformats.org/drawingml/2006/table">
            <a:tbl>
              <a:tblPr firstRow="1" firstCol="1" bandRow="1">
                <a:tableStyleId>{5C22544A-7EE6-4342-B048-85BDC9FD1C3A}</a:tableStyleId>
              </a:tblPr>
              <a:tblGrid>
                <a:gridCol w="5696187"/>
                <a:gridCol w="2043131"/>
                <a:gridCol w="2085617"/>
              </a:tblGrid>
              <a:tr h="500916">
                <a:tc>
                  <a:txBody>
                    <a:bodyPr/>
                    <a:lstStyle/>
                    <a:p>
                      <a:pPr algn="ctr">
                        <a:lnSpc>
                          <a:spcPct val="107000"/>
                        </a:lnSpc>
                        <a:spcAft>
                          <a:spcPts val="0"/>
                        </a:spcAft>
                      </a:pPr>
                      <a:r>
                        <a:rPr lang="en-US" sz="1600" dirty="0">
                          <a:effectLst/>
                        </a:rPr>
                        <a:t>Technique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Conceptual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Operational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0916">
                <a:tc>
                  <a:txBody>
                    <a:bodyPr/>
                    <a:lstStyle/>
                    <a:p>
                      <a:pPr>
                        <a:lnSpc>
                          <a:spcPct val="107000"/>
                        </a:lnSpc>
                        <a:spcAft>
                          <a:spcPts val="0"/>
                        </a:spcAft>
                      </a:pPr>
                      <a:r>
                        <a:rPr lang="en-US" sz="1600" dirty="0">
                          <a:effectLst/>
                        </a:rPr>
                        <a:t>Deep </a:t>
                      </a:r>
                      <a:r>
                        <a:rPr lang="en-US" sz="1600" dirty="0" err="1">
                          <a:effectLst/>
                        </a:rPr>
                        <a:t>subsumption</a:t>
                      </a:r>
                      <a:r>
                        <a:rPr lang="en-US" sz="1600" dirty="0">
                          <a:effectLst/>
                        </a:rPr>
                        <a:t> hierarchy (taxonomy)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Not advised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0916">
                <a:tc>
                  <a:txBody>
                    <a:bodyPr/>
                    <a:lstStyle/>
                    <a:p>
                      <a:pPr>
                        <a:lnSpc>
                          <a:spcPct val="107000"/>
                        </a:lnSpc>
                        <a:spcAft>
                          <a:spcPts val="0"/>
                        </a:spcAft>
                      </a:pPr>
                      <a:r>
                        <a:rPr lang="en-US" sz="1600" dirty="0">
                          <a:effectLst/>
                        </a:rPr>
                        <a:t>Properties with no domain and range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0916">
                <a:tc>
                  <a:txBody>
                    <a:bodyPr/>
                    <a:lstStyle/>
                    <a:p>
                      <a:pPr>
                        <a:lnSpc>
                          <a:spcPct val="107000"/>
                        </a:lnSpc>
                        <a:spcAft>
                          <a:spcPts val="0"/>
                        </a:spcAft>
                      </a:pPr>
                      <a:r>
                        <a:rPr lang="en-US" sz="1600" dirty="0">
                          <a:effectLst/>
                        </a:rPr>
                        <a:t>Re-use of underspecified properties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With caution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62861">
                <a:tc>
                  <a:txBody>
                    <a:bodyPr/>
                    <a:lstStyle/>
                    <a:p>
                      <a:pPr>
                        <a:lnSpc>
                          <a:spcPct val="107000"/>
                        </a:lnSpc>
                        <a:spcAft>
                          <a:spcPts val="0"/>
                        </a:spcAft>
                      </a:pPr>
                      <a:r>
                        <a:rPr lang="en-US" sz="1600">
                          <a:effectLst/>
                        </a:rPr>
                        <a:t>Restrictions on classes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Enough to disambiguate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As much as possible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0916">
                <a:tc>
                  <a:txBody>
                    <a:bodyPr/>
                    <a:lstStyle/>
                    <a:p>
                      <a:pPr>
                        <a:lnSpc>
                          <a:spcPct val="107000"/>
                        </a:lnSpc>
                        <a:spcAft>
                          <a:spcPts val="0"/>
                        </a:spcAft>
                      </a:pPr>
                      <a:r>
                        <a:rPr lang="en-US" sz="1600" dirty="0">
                          <a:effectLst/>
                        </a:rPr>
                        <a:t>Cascades of restrictions (restrictions on </a:t>
                      </a:r>
                      <a:r>
                        <a:rPr lang="en-US" sz="1600" dirty="0" smtClean="0">
                          <a:effectLst/>
                        </a:rPr>
                        <a:t>restrictions / unions)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Minimal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00916">
                <a:tc>
                  <a:txBody>
                    <a:bodyPr/>
                    <a:lstStyle/>
                    <a:p>
                      <a:pPr>
                        <a:lnSpc>
                          <a:spcPct val="107000"/>
                        </a:lnSpc>
                        <a:spcAft>
                          <a:spcPts val="0"/>
                        </a:spcAft>
                      </a:pPr>
                      <a:r>
                        <a:rPr lang="en-US" sz="1600">
                          <a:effectLst/>
                        </a:rPr>
                        <a:t>Property chains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If possible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25022">
                <a:tc>
                  <a:txBody>
                    <a:bodyPr/>
                    <a:lstStyle/>
                    <a:p>
                      <a:pPr>
                        <a:lnSpc>
                          <a:spcPct val="107000"/>
                        </a:lnSpc>
                        <a:spcAft>
                          <a:spcPts val="0"/>
                        </a:spcAft>
                      </a:pPr>
                      <a:r>
                        <a:rPr lang="en-US" sz="1600" dirty="0">
                          <a:effectLst/>
                        </a:rPr>
                        <a:t>Property characteristics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Subject to operational constraints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4128704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US" dirty="0"/>
          </a:p>
        </p:txBody>
      </p:sp>
      <p:sp>
        <p:nvSpPr>
          <p:cNvPr id="3" name="Content Placeholder 2"/>
          <p:cNvSpPr>
            <a:spLocks noGrp="1"/>
          </p:cNvSpPr>
          <p:nvPr>
            <p:ph idx="1"/>
          </p:nvPr>
        </p:nvSpPr>
        <p:spPr/>
        <p:txBody>
          <a:bodyPr/>
          <a:lstStyle/>
          <a:p>
            <a:r>
              <a:rPr lang="en-GB" dirty="0" smtClean="0"/>
              <a:t>Conceptual</a:t>
            </a:r>
            <a:r>
              <a:rPr lang="en-GB" baseline="0" dirty="0" smtClean="0"/>
              <a:t> ontologies: knowledge representation principles</a:t>
            </a:r>
          </a:p>
          <a:p>
            <a:pPr lvl="1"/>
            <a:r>
              <a:rPr lang="en-GB" baseline="0" dirty="0" smtClean="0"/>
              <a:t>Use the KR and Applied Ontology literature!</a:t>
            </a:r>
          </a:p>
          <a:p>
            <a:pPr lvl="1"/>
            <a:r>
              <a:rPr lang="en-GB" baseline="0" dirty="0" smtClean="0"/>
              <a:t>Think of meaning</a:t>
            </a:r>
          </a:p>
          <a:p>
            <a:pPr lvl="1"/>
            <a:r>
              <a:rPr lang="en-GB" baseline="0" dirty="0" smtClean="0"/>
              <a:t>Ground concepts in semantic primitives</a:t>
            </a:r>
          </a:p>
          <a:p>
            <a:r>
              <a:rPr lang="en-GB" baseline="0" dirty="0" smtClean="0"/>
              <a:t>Syntax is not semantics</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112</a:t>
            </a:fld>
            <a:endParaRPr lang="en-US"/>
          </a:p>
        </p:txBody>
      </p:sp>
    </p:spTree>
    <p:extLst>
      <p:ext uri="{BB962C8B-B14F-4D97-AF65-F5344CB8AC3E}">
        <p14:creationId xmlns:p14="http://schemas.microsoft.com/office/powerpoint/2010/main" val="205145075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US" dirty="0"/>
          </a:p>
        </p:txBody>
      </p:sp>
      <p:sp>
        <p:nvSpPr>
          <p:cNvPr id="3" name="Content Placeholder 2"/>
          <p:cNvSpPr>
            <a:spLocks noGrp="1"/>
          </p:cNvSpPr>
          <p:nvPr>
            <p:ph idx="1"/>
          </p:nvPr>
        </p:nvSpPr>
        <p:spPr>
          <a:xfrm>
            <a:off x="838200" y="1825625"/>
            <a:ext cx="10515600" cy="4895850"/>
          </a:xfrm>
        </p:spPr>
        <p:txBody>
          <a:bodyPr>
            <a:normAutofit fontScale="92500" lnSpcReduction="20000"/>
          </a:bodyPr>
          <a:lstStyle/>
          <a:p>
            <a:endParaRPr lang="en-GB" dirty="0" smtClean="0"/>
          </a:p>
          <a:p>
            <a:r>
              <a:rPr lang="en-GB" dirty="0" smtClean="0"/>
              <a:t>One Day Conference</a:t>
            </a:r>
            <a:endParaRPr lang="en-GB" dirty="0" smtClean="0"/>
          </a:p>
          <a:p>
            <a:pPr lvl="1"/>
            <a:r>
              <a:rPr lang="en-GB" dirty="0" smtClean="0"/>
              <a:t>London – 20 May</a:t>
            </a:r>
          </a:p>
          <a:p>
            <a:pPr lvl="2"/>
            <a:r>
              <a:rPr lang="en-GB" dirty="0" smtClean="0"/>
              <a:t>GBP 95 if</a:t>
            </a:r>
            <a:r>
              <a:rPr lang="en-GB" baseline="0" dirty="0" smtClean="0"/>
              <a:t> booked before </a:t>
            </a:r>
            <a:r>
              <a:rPr lang="en-GB" baseline="0" dirty="0" smtClean="0"/>
              <a:t>17 April (then </a:t>
            </a:r>
            <a:r>
              <a:rPr lang="en-GB" baseline="0" dirty="0" smtClean="0"/>
              <a:t>145)</a:t>
            </a:r>
          </a:p>
          <a:p>
            <a:pPr lvl="1"/>
            <a:r>
              <a:rPr lang="en-GB" baseline="0" dirty="0" smtClean="0"/>
              <a:t>USA – contact Mike for details / express interest</a:t>
            </a:r>
          </a:p>
          <a:p>
            <a:pPr lvl="1"/>
            <a:endParaRPr lang="en-GB" baseline="0" dirty="0" smtClean="0"/>
          </a:p>
          <a:p>
            <a:pPr lvl="0"/>
            <a:r>
              <a:rPr lang="en-GB" dirty="0" smtClean="0"/>
              <a:t>Modular on line training </a:t>
            </a:r>
          </a:p>
          <a:p>
            <a:pPr lvl="1"/>
            <a:r>
              <a:rPr lang="en-GB" dirty="0" smtClean="0"/>
              <a:t>9 sessions based on the</a:t>
            </a:r>
            <a:r>
              <a:rPr lang="en-GB" baseline="0" dirty="0" smtClean="0"/>
              <a:t> structure of this webinar</a:t>
            </a:r>
          </a:p>
          <a:p>
            <a:pPr lvl="1"/>
            <a:endParaRPr lang="en-GB" baseline="0" dirty="0" smtClean="0"/>
          </a:p>
          <a:p>
            <a:pPr lvl="1"/>
            <a:endParaRPr lang="en-GB" baseline="0" dirty="0" smtClean="0"/>
          </a:p>
          <a:p>
            <a:pPr lvl="0"/>
            <a:r>
              <a:rPr lang="en-GB" dirty="0" smtClean="0"/>
              <a:t>Chat Log from today’s call will be answered and the answers circulated to attendees</a:t>
            </a:r>
          </a:p>
          <a:p>
            <a:pPr lvl="0"/>
            <a:endParaRPr lang="en-GB" dirty="0" smtClean="0"/>
          </a:p>
          <a:p>
            <a:pPr marL="0" lvl="0" indent="0" algn="ctr">
              <a:buNone/>
            </a:pPr>
            <a:r>
              <a:rPr lang="en-GB" dirty="0" smtClean="0">
                <a:solidFill>
                  <a:srgbClr val="0303BD"/>
                </a:solidFill>
              </a:rPr>
              <a:t>www.hypercube.co.uk</a:t>
            </a:r>
            <a:endParaRPr lang="en-US" dirty="0">
              <a:solidFill>
                <a:srgbClr val="0303BD"/>
              </a:solidFill>
            </a:endParaRPr>
          </a:p>
        </p:txBody>
      </p:sp>
      <p:sp>
        <p:nvSpPr>
          <p:cNvPr id="4" name="Slide Number Placeholder 3"/>
          <p:cNvSpPr>
            <a:spLocks noGrp="1"/>
          </p:cNvSpPr>
          <p:nvPr>
            <p:ph type="sldNum" sz="quarter" idx="12"/>
          </p:nvPr>
        </p:nvSpPr>
        <p:spPr/>
        <p:txBody>
          <a:bodyPr/>
          <a:lstStyle/>
          <a:p>
            <a:fld id="{51C9FCC1-F8E0-4970-815E-D6CA186E7655}" type="slidenum">
              <a:rPr lang="en-US" smtClean="0"/>
              <a:t>113</a:t>
            </a:fld>
            <a:endParaRPr lang="en-US"/>
          </a:p>
        </p:txBody>
      </p:sp>
    </p:spTree>
    <p:extLst>
      <p:ext uri="{BB962C8B-B14F-4D97-AF65-F5344CB8AC3E}">
        <p14:creationId xmlns:p14="http://schemas.microsoft.com/office/powerpoint/2010/main" val="1487608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Meaning of Loan</a:t>
            </a:r>
            <a:endParaRPr lang="en-US" dirty="0"/>
          </a:p>
        </p:txBody>
      </p:sp>
      <p:sp>
        <p:nvSpPr>
          <p:cNvPr id="3" name="Content Placeholder 2"/>
          <p:cNvSpPr>
            <a:spLocks noGrp="1"/>
          </p:cNvSpPr>
          <p:nvPr>
            <p:ph idx="1"/>
          </p:nvPr>
        </p:nvSpPr>
        <p:spPr/>
        <p:txBody>
          <a:bodyPr/>
          <a:lstStyle/>
          <a:p>
            <a:r>
              <a:rPr lang="en-GB" dirty="0" smtClean="0"/>
              <a:t>Loan:</a:t>
            </a:r>
          </a:p>
          <a:p>
            <a:pPr lvl="1"/>
            <a:r>
              <a:rPr lang="en-GB" dirty="0" smtClean="0"/>
              <a:t>“An amount drawn down by a borrower</a:t>
            </a:r>
            <a:r>
              <a:rPr lang="en-GB" baseline="0" dirty="0" smtClean="0"/>
              <a:t> on a given date, from a lender, with terms for repayment and interest payment”</a:t>
            </a:r>
          </a:p>
          <a:p>
            <a:pPr lvl="0"/>
            <a:r>
              <a:rPr lang="en-GB" dirty="0" smtClean="0"/>
              <a:t>Not everything suffixed “Loan” fits into the set of things logically</a:t>
            </a:r>
            <a:r>
              <a:rPr lang="en-GB" baseline="0" dirty="0" smtClean="0"/>
              <a:t> defined with this definition</a:t>
            </a:r>
          </a:p>
          <a:p>
            <a:pPr lvl="1"/>
            <a:r>
              <a:rPr lang="en-GB" dirty="0" smtClean="0"/>
              <a:t>Construction Loan:</a:t>
            </a:r>
            <a:r>
              <a:rPr lang="en-GB" baseline="0" dirty="0" smtClean="0"/>
              <a:t> a credit facility, with periodic draw-downs (loans) against agreed construction milestones</a:t>
            </a:r>
          </a:p>
          <a:p>
            <a:pPr lvl="1"/>
            <a:r>
              <a:rPr lang="en-GB" baseline="0" dirty="0" smtClean="0"/>
              <a:t>Student Loan: may be a credit facility or a loan depending on how the agreement is structured</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12</a:t>
            </a:fld>
            <a:endParaRPr lang="en-US"/>
          </a:p>
        </p:txBody>
      </p:sp>
    </p:spTree>
    <p:extLst>
      <p:ext uri="{BB962C8B-B14F-4D97-AF65-F5344CB8AC3E}">
        <p14:creationId xmlns:p14="http://schemas.microsoft.com/office/powerpoint/2010/main" val="4111584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Meaning of Fund</a:t>
            </a:r>
            <a:endParaRPr lang="en-US" dirty="0"/>
          </a:p>
        </p:txBody>
      </p:sp>
      <p:sp>
        <p:nvSpPr>
          <p:cNvPr id="3" name="Content Placeholder 2"/>
          <p:cNvSpPr>
            <a:spLocks noGrp="1"/>
          </p:cNvSpPr>
          <p:nvPr>
            <p:ph idx="1"/>
          </p:nvPr>
        </p:nvSpPr>
        <p:spPr/>
        <p:txBody>
          <a:bodyPr/>
          <a:lstStyle/>
          <a:p>
            <a:r>
              <a:rPr lang="en-GB" dirty="0" smtClean="0"/>
              <a:t>Fund</a:t>
            </a:r>
            <a:endParaRPr lang="en-US" dirty="0"/>
          </a:p>
        </p:txBody>
      </p:sp>
      <p:sp>
        <p:nvSpPr>
          <p:cNvPr id="4" name="TextBox 3"/>
          <p:cNvSpPr txBox="1"/>
          <p:nvPr/>
        </p:nvSpPr>
        <p:spPr>
          <a:xfrm>
            <a:off x="3953729" y="1905000"/>
            <a:ext cx="1962150" cy="369332"/>
          </a:xfrm>
          <a:prstGeom prst="rect">
            <a:avLst/>
          </a:prstGeom>
          <a:solidFill>
            <a:srgbClr val="0070C0"/>
          </a:solidFill>
        </p:spPr>
        <p:txBody>
          <a:bodyPr wrap="square" rtlCol="0">
            <a:spAutoFit/>
          </a:bodyPr>
          <a:lstStyle/>
          <a:p>
            <a:pPr algn="ctr"/>
            <a:r>
              <a:rPr lang="en-GB" dirty="0" smtClean="0">
                <a:solidFill>
                  <a:schemeClr val="bg1"/>
                </a:solidFill>
              </a:rPr>
              <a:t>Pool of Resources</a:t>
            </a:r>
            <a:endParaRPr lang="en-US" dirty="0">
              <a:solidFill>
                <a:schemeClr val="bg1"/>
              </a:solidFill>
            </a:endParaRPr>
          </a:p>
        </p:txBody>
      </p:sp>
      <p:sp>
        <p:nvSpPr>
          <p:cNvPr id="5" name="TextBox 4"/>
          <p:cNvSpPr txBox="1"/>
          <p:nvPr/>
        </p:nvSpPr>
        <p:spPr>
          <a:xfrm>
            <a:off x="4439504" y="4000499"/>
            <a:ext cx="990600" cy="369332"/>
          </a:xfrm>
          <a:prstGeom prst="rect">
            <a:avLst/>
          </a:prstGeom>
          <a:solidFill>
            <a:srgbClr val="0070C0"/>
          </a:solidFill>
        </p:spPr>
        <p:txBody>
          <a:bodyPr wrap="square" rtlCol="0">
            <a:spAutoFit/>
          </a:bodyPr>
          <a:lstStyle/>
          <a:p>
            <a:pPr algn="ctr"/>
            <a:r>
              <a:rPr lang="en-GB" dirty="0" smtClean="0">
                <a:solidFill>
                  <a:schemeClr val="bg1"/>
                </a:solidFill>
              </a:rPr>
              <a:t>Fund</a:t>
            </a:r>
            <a:endParaRPr lang="en-US" dirty="0">
              <a:solidFill>
                <a:schemeClr val="bg1"/>
              </a:solidFill>
            </a:endParaRPr>
          </a:p>
        </p:txBody>
      </p:sp>
      <p:sp>
        <p:nvSpPr>
          <p:cNvPr id="6" name="TextBox 5"/>
          <p:cNvSpPr txBox="1"/>
          <p:nvPr/>
        </p:nvSpPr>
        <p:spPr>
          <a:xfrm>
            <a:off x="7943850" y="1905000"/>
            <a:ext cx="2106795" cy="369332"/>
          </a:xfrm>
          <a:prstGeom prst="rect">
            <a:avLst/>
          </a:prstGeom>
          <a:solidFill>
            <a:schemeClr val="accent2">
              <a:lumMod val="40000"/>
              <a:lumOff val="60000"/>
            </a:schemeClr>
          </a:solidFill>
        </p:spPr>
        <p:txBody>
          <a:bodyPr wrap="none" rtlCol="0">
            <a:spAutoFit/>
          </a:bodyPr>
          <a:lstStyle/>
          <a:p>
            <a:r>
              <a:rPr lang="en-GB" dirty="0" smtClean="0"/>
              <a:t>Financial Instrument</a:t>
            </a:r>
            <a:endParaRPr lang="en-US" dirty="0"/>
          </a:p>
        </p:txBody>
      </p:sp>
      <p:sp>
        <p:nvSpPr>
          <p:cNvPr id="7" name="TextBox 6"/>
          <p:cNvSpPr txBox="1"/>
          <p:nvPr/>
        </p:nvSpPr>
        <p:spPr>
          <a:xfrm>
            <a:off x="7943850" y="2814250"/>
            <a:ext cx="2106795" cy="646331"/>
          </a:xfrm>
          <a:prstGeom prst="rect">
            <a:avLst/>
          </a:prstGeom>
          <a:solidFill>
            <a:schemeClr val="accent2">
              <a:lumMod val="40000"/>
              <a:lumOff val="60000"/>
            </a:schemeClr>
          </a:solidFill>
        </p:spPr>
        <p:txBody>
          <a:bodyPr wrap="none" rtlCol="0">
            <a:spAutoFit/>
          </a:bodyPr>
          <a:lstStyle/>
          <a:p>
            <a:pPr algn="ctr"/>
            <a:r>
              <a:rPr lang="en-GB" dirty="0" smtClean="0"/>
              <a:t>Negotiable </a:t>
            </a:r>
          </a:p>
          <a:p>
            <a:pPr algn="ctr"/>
            <a:r>
              <a:rPr lang="en-GB" dirty="0" smtClean="0"/>
              <a:t>Financial Instrument</a:t>
            </a:r>
            <a:endParaRPr lang="en-US" dirty="0"/>
          </a:p>
        </p:txBody>
      </p:sp>
      <p:sp>
        <p:nvSpPr>
          <p:cNvPr id="8" name="TextBox 7"/>
          <p:cNvSpPr txBox="1"/>
          <p:nvPr/>
        </p:nvSpPr>
        <p:spPr>
          <a:xfrm>
            <a:off x="8443249" y="4000499"/>
            <a:ext cx="1107996" cy="369332"/>
          </a:xfrm>
          <a:prstGeom prst="rect">
            <a:avLst/>
          </a:prstGeom>
          <a:solidFill>
            <a:schemeClr val="accent2">
              <a:lumMod val="40000"/>
              <a:lumOff val="60000"/>
            </a:schemeClr>
          </a:solidFill>
        </p:spPr>
        <p:txBody>
          <a:bodyPr wrap="none" rtlCol="0">
            <a:spAutoFit/>
          </a:bodyPr>
          <a:lstStyle/>
          <a:p>
            <a:r>
              <a:rPr lang="en-GB" dirty="0" smtClean="0"/>
              <a:t>Fund Unit</a:t>
            </a:r>
            <a:endParaRPr lang="en-US" dirty="0"/>
          </a:p>
        </p:txBody>
      </p:sp>
      <p:cxnSp>
        <p:nvCxnSpPr>
          <p:cNvPr id="10" name="Straight Arrow Connector 9"/>
          <p:cNvCxnSpPr>
            <a:stCxn id="5" idx="0"/>
            <a:endCxn id="4" idx="2"/>
          </p:cNvCxnSpPr>
          <p:nvPr/>
        </p:nvCxnSpPr>
        <p:spPr>
          <a:xfrm flipV="1">
            <a:off x="4934804" y="2274332"/>
            <a:ext cx="0" cy="17261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34804" y="2506473"/>
            <a:ext cx="423514" cy="307777"/>
          </a:xfrm>
          <a:prstGeom prst="rect">
            <a:avLst/>
          </a:prstGeom>
          <a:noFill/>
        </p:spPr>
        <p:txBody>
          <a:bodyPr wrap="none" rtlCol="0">
            <a:spAutoFit/>
          </a:bodyPr>
          <a:lstStyle/>
          <a:p>
            <a:r>
              <a:rPr lang="en-GB" sz="1400" dirty="0"/>
              <a:t>i</a:t>
            </a:r>
            <a:r>
              <a:rPr lang="en-GB" sz="1400" dirty="0" smtClean="0"/>
              <a:t>s a</a:t>
            </a:r>
            <a:endParaRPr lang="en-US" sz="1400" dirty="0"/>
          </a:p>
        </p:txBody>
      </p:sp>
      <p:cxnSp>
        <p:nvCxnSpPr>
          <p:cNvPr id="13" name="Straight Arrow Connector 12"/>
          <p:cNvCxnSpPr>
            <a:stCxn id="5" idx="3"/>
            <a:endCxn id="8" idx="1"/>
          </p:cNvCxnSpPr>
          <p:nvPr/>
        </p:nvCxnSpPr>
        <p:spPr>
          <a:xfrm>
            <a:off x="5430104" y="4185165"/>
            <a:ext cx="30131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93580" y="3882164"/>
            <a:ext cx="1146019" cy="307777"/>
          </a:xfrm>
          <a:prstGeom prst="rect">
            <a:avLst/>
          </a:prstGeom>
          <a:noFill/>
        </p:spPr>
        <p:txBody>
          <a:bodyPr wrap="none" rtlCol="0">
            <a:spAutoFit/>
          </a:bodyPr>
          <a:lstStyle/>
          <a:p>
            <a:r>
              <a:rPr lang="en-GB" sz="1400" dirty="0"/>
              <a:t>i</a:t>
            </a:r>
            <a:r>
              <a:rPr lang="en-GB" sz="1400" dirty="0" smtClean="0"/>
              <a:t>s traded as a</a:t>
            </a:r>
            <a:endParaRPr lang="en-US" sz="1400" dirty="0"/>
          </a:p>
        </p:txBody>
      </p:sp>
      <p:cxnSp>
        <p:nvCxnSpPr>
          <p:cNvPr id="15" name="Straight Arrow Connector 14"/>
          <p:cNvCxnSpPr>
            <a:stCxn id="8" idx="0"/>
            <a:endCxn id="7" idx="2"/>
          </p:cNvCxnSpPr>
          <p:nvPr/>
        </p:nvCxnSpPr>
        <p:spPr>
          <a:xfrm flipV="1">
            <a:off x="8997247" y="3460581"/>
            <a:ext cx="1" cy="5399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965644" y="3576651"/>
            <a:ext cx="423514" cy="307777"/>
          </a:xfrm>
          <a:prstGeom prst="rect">
            <a:avLst/>
          </a:prstGeom>
          <a:noFill/>
        </p:spPr>
        <p:txBody>
          <a:bodyPr wrap="none" rtlCol="0">
            <a:spAutoFit/>
          </a:bodyPr>
          <a:lstStyle/>
          <a:p>
            <a:r>
              <a:rPr lang="en-GB" sz="1400" dirty="0"/>
              <a:t>i</a:t>
            </a:r>
            <a:r>
              <a:rPr lang="en-GB" sz="1400" dirty="0" smtClean="0"/>
              <a:t>s a</a:t>
            </a:r>
            <a:endParaRPr lang="en-US" sz="1400" dirty="0"/>
          </a:p>
        </p:txBody>
      </p:sp>
      <p:cxnSp>
        <p:nvCxnSpPr>
          <p:cNvPr id="19" name="Straight Arrow Connector 18"/>
          <p:cNvCxnSpPr/>
          <p:nvPr/>
        </p:nvCxnSpPr>
        <p:spPr>
          <a:xfrm flipV="1">
            <a:off x="8985399" y="2264624"/>
            <a:ext cx="1" cy="5399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953796" y="2380694"/>
            <a:ext cx="423514" cy="307777"/>
          </a:xfrm>
          <a:prstGeom prst="rect">
            <a:avLst/>
          </a:prstGeom>
          <a:noFill/>
        </p:spPr>
        <p:txBody>
          <a:bodyPr wrap="none" rtlCol="0">
            <a:spAutoFit/>
          </a:bodyPr>
          <a:lstStyle/>
          <a:p>
            <a:r>
              <a:rPr lang="en-GB" sz="1400" dirty="0"/>
              <a:t>i</a:t>
            </a:r>
            <a:r>
              <a:rPr lang="en-GB" sz="1400" dirty="0" smtClean="0"/>
              <a:t>s a</a:t>
            </a:r>
            <a:endParaRPr lang="en-US" sz="1400" dirty="0"/>
          </a:p>
        </p:txBody>
      </p:sp>
      <p:sp>
        <p:nvSpPr>
          <p:cNvPr id="22" name="TextBox 21"/>
          <p:cNvSpPr txBox="1"/>
          <p:nvPr/>
        </p:nvSpPr>
        <p:spPr>
          <a:xfrm>
            <a:off x="1294816" y="2952749"/>
            <a:ext cx="1261884" cy="369332"/>
          </a:xfrm>
          <a:prstGeom prst="rect">
            <a:avLst/>
          </a:prstGeom>
          <a:solidFill>
            <a:schemeClr val="accent6">
              <a:lumMod val="40000"/>
              <a:lumOff val="60000"/>
            </a:schemeClr>
          </a:solidFill>
        </p:spPr>
        <p:txBody>
          <a:bodyPr wrap="none" rtlCol="0">
            <a:spAutoFit/>
          </a:bodyPr>
          <a:lstStyle/>
          <a:p>
            <a:pPr algn="ctr"/>
            <a:r>
              <a:rPr lang="en-GB" dirty="0" smtClean="0"/>
              <a:t>Legal Entity</a:t>
            </a:r>
            <a:endParaRPr lang="en-US" dirty="0"/>
          </a:p>
        </p:txBody>
      </p:sp>
      <p:sp>
        <p:nvSpPr>
          <p:cNvPr id="25" name="TextBox 24"/>
          <p:cNvSpPr txBox="1"/>
          <p:nvPr/>
        </p:nvSpPr>
        <p:spPr>
          <a:xfrm>
            <a:off x="1840791" y="4000314"/>
            <a:ext cx="1251753" cy="369332"/>
          </a:xfrm>
          <a:prstGeom prst="rect">
            <a:avLst/>
          </a:prstGeom>
          <a:solidFill>
            <a:schemeClr val="accent6">
              <a:lumMod val="40000"/>
              <a:lumOff val="60000"/>
            </a:schemeClr>
          </a:solidFill>
        </p:spPr>
        <p:txBody>
          <a:bodyPr wrap="none" rtlCol="0">
            <a:spAutoFit/>
          </a:bodyPr>
          <a:lstStyle/>
          <a:p>
            <a:pPr algn="ctr"/>
            <a:r>
              <a:rPr lang="en-GB" dirty="0" smtClean="0"/>
              <a:t>Fund Entity</a:t>
            </a:r>
            <a:endParaRPr lang="en-US" dirty="0"/>
          </a:p>
        </p:txBody>
      </p:sp>
      <p:cxnSp>
        <p:nvCxnSpPr>
          <p:cNvPr id="26" name="Straight Arrow Connector 25"/>
          <p:cNvCxnSpPr>
            <a:stCxn id="25" idx="0"/>
            <a:endCxn id="22" idx="2"/>
          </p:cNvCxnSpPr>
          <p:nvPr/>
        </p:nvCxnSpPr>
        <p:spPr>
          <a:xfrm flipH="1" flipV="1">
            <a:off x="1925758" y="3322081"/>
            <a:ext cx="540910" cy="6782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12021" y="3576651"/>
            <a:ext cx="423514" cy="307777"/>
          </a:xfrm>
          <a:prstGeom prst="rect">
            <a:avLst/>
          </a:prstGeom>
          <a:noFill/>
        </p:spPr>
        <p:txBody>
          <a:bodyPr wrap="none" rtlCol="0">
            <a:spAutoFit/>
          </a:bodyPr>
          <a:lstStyle/>
          <a:p>
            <a:r>
              <a:rPr lang="en-GB" sz="1400" dirty="0"/>
              <a:t>i</a:t>
            </a:r>
            <a:r>
              <a:rPr lang="en-GB" sz="1400" dirty="0" smtClean="0"/>
              <a:t>s a</a:t>
            </a:r>
            <a:endParaRPr lang="en-US" sz="1400" dirty="0"/>
          </a:p>
        </p:txBody>
      </p:sp>
      <p:cxnSp>
        <p:nvCxnSpPr>
          <p:cNvPr id="31" name="Straight Arrow Connector 30"/>
          <p:cNvCxnSpPr>
            <a:stCxn id="5" idx="1"/>
            <a:endCxn id="25" idx="3"/>
          </p:cNvCxnSpPr>
          <p:nvPr/>
        </p:nvCxnSpPr>
        <p:spPr>
          <a:xfrm flipH="1" flipV="1">
            <a:off x="3092544" y="4184980"/>
            <a:ext cx="1346960" cy="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213719" y="3892218"/>
            <a:ext cx="999697" cy="307777"/>
          </a:xfrm>
          <a:prstGeom prst="rect">
            <a:avLst/>
          </a:prstGeom>
          <a:noFill/>
        </p:spPr>
        <p:txBody>
          <a:bodyPr wrap="none" rtlCol="0">
            <a:spAutoFit/>
          </a:bodyPr>
          <a:lstStyle/>
          <a:p>
            <a:r>
              <a:rPr lang="en-GB" sz="1400" dirty="0"/>
              <a:t>i</a:t>
            </a:r>
            <a:r>
              <a:rPr lang="en-GB" sz="1400" dirty="0" smtClean="0"/>
              <a:t>s held by a</a:t>
            </a:r>
            <a:endParaRPr lang="en-US" sz="1400" dirty="0"/>
          </a:p>
        </p:txBody>
      </p:sp>
      <p:sp>
        <p:nvSpPr>
          <p:cNvPr id="33" name="TextBox 32"/>
          <p:cNvSpPr txBox="1"/>
          <p:nvPr/>
        </p:nvSpPr>
        <p:spPr>
          <a:xfrm>
            <a:off x="584810" y="5072192"/>
            <a:ext cx="1611403" cy="523220"/>
          </a:xfrm>
          <a:prstGeom prst="rect">
            <a:avLst/>
          </a:prstGeom>
          <a:solidFill>
            <a:schemeClr val="accent6">
              <a:lumMod val="40000"/>
              <a:lumOff val="60000"/>
            </a:schemeClr>
          </a:solidFill>
        </p:spPr>
        <p:txBody>
          <a:bodyPr wrap="none" rtlCol="0">
            <a:spAutoFit/>
          </a:bodyPr>
          <a:lstStyle/>
          <a:p>
            <a:pPr algn="ctr"/>
            <a:r>
              <a:rPr lang="en-GB" sz="1400" dirty="0" smtClean="0"/>
              <a:t>Fund Management </a:t>
            </a:r>
          </a:p>
          <a:p>
            <a:pPr algn="ctr"/>
            <a:r>
              <a:rPr lang="en-GB" sz="1400" dirty="0" smtClean="0"/>
              <a:t>Company</a:t>
            </a:r>
            <a:endParaRPr lang="en-US" sz="1400" dirty="0"/>
          </a:p>
        </p:txBody>
      </p:sp>
      <p:sp>
        <p:nvSpPr>
          <p:cNvPr id="34" name="TextBox 33"/>
          <p:cNvSpPr txBox="1"/>
          <p:nvPr/>
        </p:nvSpPr>
        <p:spPr>
          <a:xfrm>
            <a:off x="3525520" y="4765332"/>
            <a:ext cx="1357295" cy="307777"/>
          </a:xfrm>
          <a:prstGeom prst="rect">
            <a:avLst/>
          </a:prstGeom>
          <a:noFill/>
        </p:spPr>
        <p:txBody>
          <a:bodyPr wrap="none" rtlCol="0">
            <a:spAutoFit/>
          </a:bodyPr>
          <a:lstStyle/>
          <a:p>
            <a:r>
              <a:rPr lang="en-GB" sz="1400" dirty="0"/>
              <a:t>i</a:t>
            </a:r>
            <a:r>
              <a:rPr lang="en-GB" sz="1400" dirty="0" smtClean="0"/>
              <a:t>s managed by a</a:t>
            </a:r>
            <a:endParaRPr lang="en-US" sz="1400" dirty="0"/>
          </a:p>
        </p:txBody>
      </p:sp>
      <p:cxnSp>
        <p:nvCxnSpPr>
          <p:cNvPr id="36" name="Straight Arrow Connector 35"/>
          <p:cNvCxnSpPr>
            <a:stCxn id="5" idx="2"/>
            <a:endCxn id="33" idx="3"/>
          </p:cNvCxnSpPr>
          <p:nvPr/>
        </p:nvCxnSpPr>
        <p:spPr>
          <a:xfrm flipH="1">
            <a:off x="2196213" y="4369831"/>
            <a:ext cx="2738591" cy="963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3" idx="0"/>
            <a:endCxn id="22" idx="2"/>
          </p:cNvCxnSpPr>
          <p:nvPr/>
        </p:nvCxnSpPr>
        <p:spPr>
          <a:xfrm flipV="1">
            <a:off x="1390512" y="3322081"/>
            <a:ext cx="535246" cy="17501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78754" y="4445941"/>
            <a:ext cx="423514" cy="307777"/>
          </a:xfrm>
          <a:prstGeom prst="rect">
            <a:avLst/>
          </a:prstGeom>
          <a:noFill/>
        </p:spPr>
        <p:txBody>
          <a:bodyPr wrap="none" rtlCol="0">
            <a:spAutoFit/>
          </a:bodyPr>
          <a:lstStyle/>
          <a:p>
            <a:r>
              <a:rPr lang="en-GB" sz="1400" dirty="0"/>
              <a:t>i</a:t>
            </a:r>
            <a:r>
              <a:rPr lang="en-GB" sz="1400" dirty="0" smtClean="0"/>
              <a:t>s a</a:t>
            </a:r>
            <a:endParaRPr lang="en-US" sz="1400" dirty="0"/>
          </a:p>
        </p:txBody>
      </p:sp>
      <p:sp>
        <p:nvSpPr>
          <p:cNvPr id="53" name="TextBox 52"/>
          <p:cNvSpPr txBox="1"/>
          <p:nvPr/>
        </p:nvSpPr>
        <p:spPr>
          <a:xfrm>
            <a:off x="2925524" y="5333802"/>
            <a:ext cx="8607613" cy="707886"/>
          </a:xfrm>
          <a:prstGeom prst="rect">
            <a:avLst/>
          </a:prstGeom>
          <a:noFill/>
        </p:spPr>
        <p:txBody>
          <a:bodyPr wrap="none" rtlCol="0">
            <a:spAutoFit/>
          </a:bodyPr>
          <a:lstStyle/>
          <a:p>
            <a:r>
              <a:rPr lang="en-GB" sz="2000" dirty="0" smtClean="0"/>
              <a:t>The term (label) “Such and Such Fund” may be used in normal speech to refer</a:t>
            </a:r>
          </a:p>
          <a:p>
            <a:r>
              <a:rPr lang="en-GB" sz="2000" dirty="0"/>
              <a:t>t</a:t>
            </a:r>
            <a:r>
              <a:rPr lang="en-GB" sz="2000" dirty="0" smtClean="0"/>
              <a:t>o any one of the Fund Entity, the Fund (as a pool of resources) and the fund unit</a:t>
            </a:r>
            <a:endParaRPr lang="en-US" sz="2000" dirty="0"/>
          </a:p>
        </p:txBody>
      </p:sp>
      <p:sp>
        <p:nvSpPr>
          <p:cNvPr id="54" name="Slide Number Placeholder 53"/>
          <p:cNvSpPr>
            <a:spLocks noGrp="1"/>
          </p:cNvSpPr>
          <p:nvPr>
            <p:ph type="sldNum" sz="quarter" idx="12"/>
          </p:nvPr>
        </p:nvSpPr>
        <p:spPr/>
        <p:txBody>
          <a:bodyPr/>
          <a:lstStyle/>
          <a:p>
            <a:fld id="{51C9FCC1-F8E0-4970-815E-D6CA186E7655}" type="slidenum">
              <a:rPr lang="en-US" smtClean="0"/>
              <a:t>13</a:t>
            </a:fld>
            <a:endParaRPr lang="en-US"/>
          </a:p>
        </p:txBody>
      </p:sp>
    </p:spTree>
    <p:extLst>
      <p:ext uri="{BB962C8B-B14F-4D97-AF65-F5344CB8AC3E}">
        <p14:creationId xmlns:p14="http://schemas.microsoft.com/office/powerpoint/2010/main" val="3758596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Meaning of Legal Entity</a:t>
            </a:r>
            <a:endParaRPr lang="en-US" dirty="0"/>
          </a:p>
        </p:txBody>
      </p:sp>
      <p:sp>
        <p:nvSpPr>
          <p:cNvPr id="3" name="Content Placeholder 2"/>
          <p:cNvSpPr>
            <a:spLocks noGrp="1"/>
          </p:cNvSpPr>
          <p:nvPr>
            <p:ph idx="1"/>
          </p:nvPr>
        </p:nvSpPr>
        <p:spPr/>
        <p:txBody>
          <a:bodyPr/>
          <a:lstStyle/>
          <a:p>
            <a:r>
              <a:rPr lang="en-GB" dirty="0" smtClean="0"/>
              <a:t>Legal Entity (1)</a:t>
            </a:r>
          </a:p>
          <a:p>
            <a:pPr lvl="1"/>
            <a:r>
              <a:rPr lang="en-GB" dirty="0" smtClean="0"/>
              <a:t>an autonomous entity which is capable of legal liability</a:t>
            </a:r>
          </a:p>
          <a:p>
            <a:pPr lvl="2"/>
            <a:r>
              <a:rPr lang="en-GB" dirty="0" smtClean="0"/>
              <a:t>Synonym:</a:t>
            </a:r>
            <a:r>
              <a:rPr lang="en-GB" baseline="0" dirty="0" smtClean="0"/>
              <a:t> Legal Person</a:t>
            </a:r>
          </a:p>
          <a:p>
            <a:pPr lvl="2"/>
            <a:endParaRPr lang="en-GB" baseline="0" dirty="0" smtClean="0"/>
          </a:p>
          <a:p>
            <a:pPr lvl="0"/>
            <a:r>
              <a:rPr lang="en-GB" dirty="0" smtClean="0"/>
              <a:t>Legal Entity (2)</a:t>
            </a:r>
          </a:p>
          <a:p>
            <a:pPr lvl="1"/>
            <a:r>
              <a:rPr lang="en-GB" dirty="0" smtClean="0"/>
              <a:t>a partnership, corporation, or other organization having the capacity to negotiate contracts, assume financial obligations, and pay off debts, organized under the laws of some jurisdiction</a:t>
            </a:r>
          </a:p>
          <a:p>
            <a:pPr lvl="2"/>
            <a:r>
              <a:rPr lang="en-GB" dirty="0" smtClean="0"/>
              <a:t>Synonym: LEI Legal Entity</a:t>
            </a:r>
          </a:p>
          <a:p>
            <a:pPr lvl="2"/>
            <a:r>
              <a:rPr lang="en-GB" dirty="0" smtClean="0"/>
              <a:t>Source: ISO 17442</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14</a:t>
            </a:fld>
            <a:endParaRPr lang="en-US"/>
          </a:p>
        </p:txBody>
      </p:sp>
    </p:spTree>
    <p:extLst>
      <p:ext uri="{BB962C8B-B14F-4D97-AF65-F5344CB8AC3E}">
        <p14:creationId xmlns:p14="http://schemas.microsoft.com/office/powerpoint/2010/main" val="2389661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Syntax is not Semantics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1C9FCC1-F8E0-4970-815E-D6CA186E7655}" type="slidenum">
              <a:rPr lang="en-US" smtClean="0"/>
              <a:t>15</a:t>
            </a:fld>
            <a:endParaRPr lang="en-US"/>
          </a:p>
        </p:txBody>
      </p:sp>
    </p:spTree>
    <p:extLst>
      <p:ext uri="{BB962C8B-B14F-4D97-AF65-F5344CB8AC3E}">
        <p14:creationId xmlns:p14="http://schemas.microsoft.com/office/powerpoint/2010/main" val="1863585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look at</a:t>
            </a:r>
            <a:r>
              <a:rPr lang="en-GB" baseline="0" dirty="0" smtClean="0"/>
              <a:t> </a:t>
            </a:r>
            <a:r>
              <a:rPr lang="en-GB" dirty="0" smtClean="0"/>
              <a:t>Jabberwocky again…</a:t>
            </a:r>
            <a:endParaRPr lang="en-US" dirty="0"/>
          </a:p>
        </p:txBody>
      </p:sp>
      <p:sp>
        <p:nvSpPr>
          <p:cNvPr id="3" name="Content Placeholder 2"/>
          <p:cNvSpPr>
            <a:spLocks noGrp="1"/>
          </p:cNvSpPr>
          <p:nvPr>
            <p:ph idx="1"/>
          </p:nvPr>
        </p:nvSpPr>
        <p:spPr>
          <a:xfrm>
            <a:off x="838200" y="1825625"/>
            <a:ext cx="4924425" cy="2260600"/>
          </a:xfrm>
        </p:spPr>
        <p:txBody>
          <a:bodyPr/>
          <a:lstStyle/>
          <a:p>
            <a:pPr marL="0" indent="0">
              <a:buNone/>
            </a:pPr>
            <a:r>
              <a:rPr lang="en-GB" dirty="0" err="1" smtClean="0"/>
              <a:t>‘Twas</a:t>
            </a:r>
            <a:r>
              <a:rPr lang="en-GB" dirty="0" smtClean="0"/>
              <a:t> </a:t>
            </a:r>
            <a:r>
              <a:rPr lang="en-GB" dirty="0" err="1" smtClean="0"/>
              <a:t>brillig</a:t>
            </a:r>
            <a:r>
              <a:rPr lang="en-GB" dirty="0" smtClean="0"/>
              <a:t> and the </a:t>
            </a:r>
            <a:r>
              <a:rPr lang="en-GB" dirty="0" err="1" smtClean="0"/>
              <a:t>slithy</a:t>
            </a:r>
            <a:r>
              <a:rPr lang="en-GB" dirty="0" smtClean="0"/>
              <a:t> </a:t>
            </a:r>
            <a:r>
              <a:rPr lang="en-GB" dirty="0" err="1" smtClean="0"/>
              <a:t>toves</a:t>
            </a:r>
            <a:endParaRPr lang="en-GB" dirty="0" smtClean="0"/>
          </a:p>
          <a:p>
            <a:pPr marL="0" indent="0">
              <a:buNone/>
            </a:pPr>
            <a:r>
              <a:rPr lang="en-GB" dirty="0" smtClean="0"/>
              <a:t>Did gyre and </a:t>
            </a:r>
            <a:r>
              <a:rPr lang="en-GB" dirty="0" err="1" smtClean="0"/>
              <a:t>gimble</a:t>
            </a:r>
            <a:r>
              <a:rPr lang="en-GB" dirty="0" smtClean="0"/>
              <a:t> in the </a:t>
            </a:r>
            <a:r>
              <a:rPr lang="en-GB" dirty="0" err="1" smtClean="0"/>
              <a:t>wabe</a:t>
            </a:r>
            <a:endParaRPr lang="en-GB" dirty="0" smtClean="0"/>
          </a:p>
          <a:p>
            <a:pPr marL="0" indent="0">
              <a:buNone/>
            </a:pPr>
            <a:r>
              <a:rPr lang="en-GB" dirty="0" smtClean="0"/>
              <a:t>All </a:t>
            </a:r>
            <a:r>
              <a:rPr lang="en-GB" dirty="0" err="1" smtClean="0"/>
              <a:t>mimsy</a:t>
            </a:r>
            <a:r>
              <a:rPr lang="en-GB" dirty="0" smtClean="0"/>
              <a:t> were the </a:t>
            </a:r>
            <a:r>
              <a:rPr lang="en-GB" dirty="0" err="1" smtClean="0"/>
              <a:t>borogoves</a:t>
            </a:r>
            <a:endParaRPr lang="en-GB" dirty="0" smtClean="0"/>
          </a:p>
          <a:p>
            <a:pPr marL="0" indent="0">
              <a:buNone/>
            </a:pPr>
            <a:r>
              <a:rPr lang="en-GB" dirty="0" smtClean="0"/>
              <a:t>And the </a:t>
            </a:r>
            <a:r>
              <a:rPr lang="en-GB" dirty="0" err="1" smtClean="0"/>
              <a:t>mome</a:t>
            </a:r>
            <a:r>
              <a:rPr lang="en-GB" dirty="0" smtClean="0"/>
              <a:t> </a:t>
            </a:r>
            <a:r>
              <a:rPr lang="en-GB" dirty="0" err="1" smtClean="0"/>
              <a:t>raths</a:t>
            </a:r>
            <a:r>
              <a:rPr lang="en-GB" dirty="0" smtClean="0"/>
              <a:t> </a:t>
            </a:r>
            <a:r>
              <a:rPr lang="en-GB" dirty="0" err="1" smtClean="0"/>
              <a:t>outgrabe</a:t>
            </a:r>
            <a:endParaRPr lang="en-GB" dirty="0" smtClean="0"/>
          </a:p>
        </p:txBody>
      </p:sp>
      <p:sp>
        <p:nvSpPr>
          <p:cNvPr id="14" name="Slide Number Placeholder 13"/>
          <p:cNvSpPr>
            <a:spLocks noGrp="1"/>
          </p:cNvSpPr>
          <p:nvPr>
            <p:ph type="sldNum" sz="quarter" idx="12"/>
          </p:nvPr>
        </p:nvSpPr>
        <p:spPr/>
        <p:txBody>
          <a:bodyPr/>
          <a:lstStyle/>
          <a:p>
            <a:fld id="{51C9FCC1-F8E0-4970-815E-D6CA186E7655}" type="slidenum">
              <a:rPr lang="en-US" smtClean="0"/>
              <a:t>16</a:t>
            </a:fld>
            <a:endParaRPr lang="en-US"/>
          </a:p>
        </p:txBody>
      </p:sp>
    </p:spTree>
    <p:extLst>
      <p:ext uri="{BB962C8B-B14F-4D97-AF65-F5344CB8AC3E}">
        <p14:creationId xmlns:p14="http://schemas.microsoft.com/office/powerpoint/2010/main" val="1619375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look at</a:t>
            </a:r>
            <a:r>
              <a:rPr lang="en-GB" baseline="0" dirty="0" smtClean="0"/>
              <a:t> </a:t>
            </a:r>
            <a:r>
              <a:rPr lang="en-GB" dirty="0" smtClean="0"/>
              <a:t>Jabberwocky again…</a:t>
            </a:r>
            <a:endParaRPr lang="en-US" dirty="0"/>
          </a:p>
        </p:txBody>
      </p:sp>
      <p:sp>
        <p:nvSpPr>
          <p:cNvPr id="3" name="Content Placeholder 2"/>
          <p:cNvSpPr>
            <a:spLocks noGrp="1"/>
          </p:cNvSpPr>
          <p:nvPr>
            <p:ph idx="1"/>
          </p:nvPr>
        </p:nvSpPr>
        <p:spPr>
          <a:xfrm>
            <a:off x="838200" y="1825625"/>
            <a:ext cx="4924425" cy="2260600"/>
          </a:xfrm>
        </p:spPr>
        <p:txBody>
          <a:bodyPr/>
          <a:lstStyle/>
          <a:p>
            <a:pPr marL="0" indent="0">
              <a:buNone/>
            </a:pPr>
            <a:r>
              <a:rPr lang="en-GB" dirty="0" err="1" smtClean="0"/>
              <a:t>‘Twas</a:t>
            </a:r>
            <a:r>
              <a:rPr lang="en-GB" dirty="0" smtClean="0"/>
              <a:t> </a:t>
            </a:r>
            <a:r>
              <a:rPr lang="en-GB" dirty="0" err="1" smtClean="0"/>
              <a:t>brillig</a:t>
            </a:r>
            <a:r>
              <a:rPr lang="en-GB" dirty="0" smtClean="0"/>
              <a:t> and the </a:t>
            </a:r>
            <a:r>
              <a:rPr lang="en-GB" dirty="0" err="1" smtClean="0"/>
              <a:t>slithy</a:t>
            </a:r>
            <a:r>
              <a:rPr lang="en-GB" dirty="0" smtClean="0"/>
              <a:t> </a:t>
            </a:r>
            <a:r>
              <a:rPr lang="en-GB" dirty="0" err="1" smtClean="0"/>
              <a:t>toves</a:t>
            </a:r>
            <a:endParaRPr lang="en-GB" dirty="0" smtClean="0"/>
          </a:p>
          <a:p>
            <a:pPr marL="0" indent="0">
              <a:buNone/>
            </a:pPr>
            <a:r>
              <a:rPr lang="en-GB" dirty="0" smtClean="0"/>
              <a:t>Did gyre and </a:t>
            </a:r>
            <a:r>
              <a:rPr lang="en-GB" dirty="0" err="1" smtClean="0"/>
              <a:t>gimble</a:t>
            </a:r>
            <a:r>
              <a:rPr lang="en-GB" dirty="0" smtClean="0"/>
              <a:t> in the </a:t>
            </a:r>
            <a:r>
              <a:rPr lang="en-GB" dirty="0" err="1" smtClean="0"/>
              <a:t>wabe</a:t>
            </a:r>
            <a:endParaRPr lang="en-GB" dirty="0" smtClean="0"/>
          </a:p>
          <a:p>
            <a:pPr marL="0" indent="0">
              <a:buNone/>
            </a:pPr>
            <a:r>
              <a:rPr lang="en-GB" dirty="0" smtClean="0"/>
              <a:t>All </a:t>
            </a:r>
            <a:r>
              <a:rPr lang="en-GB" dirty="0" err="1" smtClean="0"/>
              <a:t>mimsy</a:t>
            </a:r>
            <a:r>
              <a:rPr lang="en-GB" dirty="0" smtClean="0"/>
              <a:t> were the </a:t>
            </a:r>
            <a:r>
              <a:rPr lang="en-GB" dirty="0" err="1" smtClean="0"/>
              <a:t>borogoves</a:t>
            </a:r>
            <a:endParaRPr lang="en-GB" dirty="0" smtClean="0"/>
          </a:p>
          <a:p>
            <a:pPr marL="0" indent="0">
              <a:buNone/>
            </a:pPr>
            <a:r>
              <a:rPr lang="en-GB" dirty="0" smtClean="0"/>
              <a:t>And the </a:t>
            </a:r>
            <a:r>
              <a:rPr lang="en-GB" dirty="0" err="1" smtClean="0"/>
              <a:t>mome</a:t>
            </a:r>
            <a:r>
              <a:rPr lang="en-GB" dirty="0" smtClean="0"/>
              <a:t> </a:t>
            </a:r>
            <a:r>
              <a:rPr lang="en-GB" dirty="0" err="1" smtClean="0"/>
              <a:t>raths</a:t>
            </a:r>
            <a:r>
              <a:rPr lang="en-GB" dirty="0" smtClean="0"/>
              <a:t> </a:t>
            </a:r>
            <a:r>
              <a:rPr lang="en-GB" dirty="0" err="1" smtClean="0"/>
              <a:t>outgrabe</a:t>
            </a:r>
            <a:endParaRPr lang="en-GB" dirty="0" smtClean="0"/>
          </a:p>
        </p:txBody>
      </p:sp>
      <p:sp>
        <p:nvSpPr>
          <p:cNvPr id="4" name="TextBox 3"/>
          <p:cNvSpPr txBox="1"/>
          <p:nvPr/>
        </p:nvSpPr>
        <p:spPr>
          <a:xfrm>
            <a:off x="7486650" y="2371725"/>
            <a:ext cx="2863669" cy="369332"/>
          </a:xfrm>
          <a:prstGeom prst="rect">
            <a:avLst/>
          </a:prstGeom>
          <a:noFill/>
        </p:spPr>
        <p:txBody>
          <a:bodyPr wrap="none" rtlCol="0">
            <a:spAutoFit/>
          </a:bodyPr>
          <a:lstStyle/>
          <a:p>
            <a:r>
              <a:rPr lang="en-GB" dirty="0" smtClean="0"/>
              <a:t>What kind of thing is a </a:t>
            </a:r>
            <a:r>
              <a:rPr lang="en-GB" dirty="0" err="1" smtClean="0"/>
              <a:t>tove</a:t>
            </a:r>
            <a:r>
              <a:rPr lang="en-GB" dirty="0" smtClean="0"/>
              <a:t>?</a:t>
            </a:r>
            <a:endParaRPr lang="en-US" dirty="0"/>
          </a:p>
        </p:txBody>
      </p:sp>
      <p:sp>
        <p:nvSpPr>
          <p:cNvPr id="5" name="TextBox 4"/>
          <p:cNvSpPr txBox="1"/>
          <p:nvPr/>
        </p:nvSpPr>
        <p:spPr>
          <a:xfrm>
            <a:off x="6496050" y="1690688"/>
            <a:ext cx="1627369" cy="369332"/>
          </a:xfrm>
          <a:prstGeom prst="rect">
            <a:avLst/>
          </a:prstGeom>
          <a:noFill/>
        </p:spPr>
        <p:txBody>
          <a:bodyPr wrap="none" rtlCol="0">
            <a:spAutoFit/>
          </a:bodyPr>
          <a:lstStyle/>
          <a:p>
            <a:r>
              <a:rPr lang="en-GB" dirty="0" smtClean="0"/>
              <a:t>When is </a:t>
            </a:r>
            <a:r>
              <a:rPr lang="en-GB" dirty="0" err="1" smtClean="0"/>
              <a:t>brillig</a:t>
            </a:r>
            <a:r>
              <a:rPr lang="en-GB" dirty="0" smtClean="0"/>
              <a:t>?</a:t>
            </a:r>
            <a:endParaRPr lang="en-US" dirty="0"/>
          </a:p>
        </p:txBody>
      </p:sp>
      <p:sp>
        <p:nvSpPr>
          <p:cNvPr id="6" name="TextBox 5"/>
          <p:cNvSpPr txBox="1"/>
          <p:nvPr/>
        </p:nvSpPr>
        <p:spPr>
          <a:xfrm>
            <a:off x="8324850" y="2955925"/>
            <a:ext cx="2209964" cy="646331"/>
          </a:xfrm>
          <a:prstGeom prst="rect">
            <a:avLst/>
          </a:prstGeom>
          <a:noFill/>
        </p:spPr>
        <p:txBody>
          <a:bodyPr wrap="none" rtlCol="0">
            <a:spAutoFit/>
          </a:bodyPr>
          <a:lstStyle/>
          <a:p>
            <a:r>
              <a:rPr lang="en-GB" dirty="0" smtClean="0"/>
              <a:t>How does one gyre? </a:t>
            </a:r>
          </a:p>
          <a:p>
            <a:r>
              <a:rPr lang="en-GB" dirty="0" smtClean="0"/>
              <a:t>How does on </a:t>
            </a:r>
            <a:r>
              <a:rPr lang="en-GB" dirty="0" err="1" smtClean="0"/>
              <a:t>gimble</a:t>
            </a:r>
            <a:r>
              <a:rPr lang="en-GB" dirty="0" smtClean="0"/>
              <a:t>?</a:t>
            </a:r>
            <a:endParaRPr lang="en-US" dirty="0"/>
          </a:p>
        </p:txBody>
      </p:sp>
      <p:sp>
        <p:nvSpPr>
          <p:cNvPr id="7" name="TextBox 6"/>
          <p:cNvSpPr txBox="1"/>
          <p:nvPr/>
        </p:nvSpPr>
        <p:spPr>
          <a:xfrm>
            <a:off x="6037983" y="3334782"/>
            <a:ext cx="2505942" cy="646331"/>
          </a:xfrm>
          <a:prstGeom prst="rect">
            <a:avLst/>
          </a:prstGeom>
          <a:noFill/>
        </p:spPr>
        <p:txBody>
          <a:bodyPr wrap="none" rtlCol="0">
            <a:spAutoFit/>
          </a:bodyPr>
          <a:lstStyle/>
          <a:p>
            <a:r>
              <a:rPr lang="en-GB" dirty="0" smtClean="0"/>
              <a:t>What’s a </a:t>
            </a:r>
            <a:r>
              <a:rPr lang="en-GB" dirty="0" err="1" smtClean="0"/>
              <a:t>wabe</a:t>
            </a:r>
            <a:r>
              <a:rPr lang="en-GB" dirty="0" smtClean="0"/>
              <a:t>? </a:t>
            </a:r>
          </a:p>
          <a:p>
            <a:r>
              <a:rPr lang="en-GB" dirty="0"/>
              <a:t> </a:t>
            </a:r>
            <a:r>
              <a:rPr lang="en-GB" dirty="0" smtClean="0"/>
              <a:t> and the </a:t>
            </a:r>
            <a:r>
              <a:rPr lang="en-GB" dirty="0" err="1" smtClean="0"/>
              <a:t>wabe</a:t>
            </a:r>
            <a:r>
              <a:rPr lang="en-GB" dirty="0" smtClean="0"/>
              <a:t> of what? </a:t>
            </a:r>
            <a:endParaRPr lang="en-US" dirty="0"/>
          </a:p>
        </p:txBody>
      </p:sp>
      <p:sp>
        <p:nvSpPr>
          <p:cNvPr id="8" name="TextBox 7"/>
          <p:cNvSpPr txBox="1"/>
          <p:nvPr/>
        </p:nvSpPr>
        <p:spPr>
          <a:xfrm>
            <a:off x="285750" y="4634984"/>
            <a:ext cx="3272499" cy="369332"/>
          </a:xfrm>
          <a:prstGeom prst="rect">
            <a:avLst/>
          </a:prstGeom>
          <a:noFill/>
        </p:spPr>
        <p:txBody>
          <a:bodyPr wrap="none" rtlCol="0">
            <a:spAutoFit/>
          </a:bodyPr>
          <a:lstStyle/>
          <a:p>
            <a:r>
              <a:rPr lang="en-GB" dirty="0" smtClean="0"/>
              <a:t>What does it mean to be </a:t>
            </a:r>
            <a:r>
              <a:rPr lang="en-GB" dirty="0" err="1" smtClean="0"/>
              <a:t>mome</a:t>
            </a:r>
            <a:r>
              <a:rPr lang="en-GB" dirty="0" smtClean="0"/>
              <a:t>?</a:t>
            </a:r>
            <a:endParaRPr lang="en-US" dirty="0"/>
          </a:p>
        </p:txBody>
      </p:sp>
      <p:sp>
        <p:nvSpPr>
          <p:cNvPr id="9" name="TextBox 8"/>
          <p:cNvSpPr txBox="1"/>
          <p:nvPr/>
        </p:nvSpPr>
        <p:spPr>
          <a:xfrm>
            <a:off x="3657600" y="4152215"/>
            <a:ext cx="1738809" cy="369332"/>
          </a:xfrm>
          <a:prstGeom prst="rect">
            <a:avLst/>
          </a:prstGeom>
          <a:noFill/>
        </p:spPr>
        <p:txBody>
          <a:bodyPr wrap="none" rtlCol="0">
            <a:spAutoFit/>
          </a:bodyPr>
          <a:lstStyle/>
          <a:p>
            <a:r>
              <a:rPr lang="en-GB" dirty="0" smtClean="0"/>
              <a:t>What are </a:t>
            </a:r>
            <a:r>
              <a:rPr lang="en-GB" dirty="0" err="1" smtClean="0"/>
              <a:t>raths</a:t>
            </a:r>
            <a:r>
              <a:rPr lang="en-GB" dirty="0" smtClean="0"/>
              <a:t>? </a:t>
            </a:r>
            <a:endParaRPr lang="en-US" dirty="0"/>
          </a:p>
        </p:txBody>
      </p:sp>
      <p:sp>
        <p:nvSpPr>
          <p:cNvPr id="10" name="TextBox 9"/>
          <p:cNvSpPr txBox="1"/>
          <p:nvPr/>
        </p:nvSpPr>
        <p:spPr>
          <a:xfrm>
            <a:off x="4076216" y="5049082"/>
            <a:ext cx="4039567" cy="369332"/>
          </a:xfrm>
          <a:prstGeom prst="rect">
            <a:avLst/>
          </a:prstGeom>
          <a:noFill/>
        </p:spPr>
        <p:txBody>
          <a:bodyPr wrap="none" rtlCol="0">
            <a:spAutoFit/>
          </a:bodyPr>
          <a:lstStyle/>
          <a:p>
            <a:r>
              <a:rPr lang="en-GB" dirty="0" smtClean="0"/>
              <a:t>What does </a:t>
            </a:r>
            <a:r>
              <a:rPr lang="en-GB" dirty="0" err="1" smtClean="0"/>
              <a:t>outgrobing</a:t>
            </a:r>
            <a:r>
              <a:rPr lang="en-GB" dirty="0" smtClean="0"/>
              <a:t> consist of exactly?</a:t>
            </a:r>
            <a:endParaRPr lang="en-US" dirty="0"/>
          </a:p>
        </p:txBody>
      </p:sp>
      <p:sp>
        <p:nvSpPr>
          <p:cNvPr id="11" name="TextBox 10"/>
          <p:cNvSpPr txBox="1"/>
          <p:nvPr/>
        </p:nvSpPr>
        <p:spPr>
          <a:xfrm>
            <a:off x="7429500" y="4141003"/>
            <a:ext cx="2182008" cy="369332"/>
          </a:xfrm>
          <a:prstGeom prst="rect">
            <a:avLst/>
          </a:prstGeom>
          <a:noFill/>
        </p:spPr>
        <p:txBody>
          <a:bodyPr wrap="none" rtlCol="0">
            <a:spAutoFit/>
          </a:bodyPr>
          <a:lstStyle/>
          <a:p>
            <a:r>
              <a:rPr lang="en-GB" dirty="0" smtClean="0"/>
              <a:t>What is a </a:t>
            </a:r>
            <a:r>
              <a:rPr lang="en-GB" dirty="0" err="1" smtClean="0"/>
              <a:t>borogrove</a:t>
            </a:r>
            <a:r>
              <a:rPr lang="en-GB" dirty="0" smtClean="0"/>
              <a:t>?</a:t>
            </a:r>
            <a:endParaRPr lang="en-US" dirty="0"/>
          </a:p>
        </p:txBody>
      </p:sp>
      <p:sp>
        <p:nvSpPr>
          <p:cNvPr id="12" name="TextBox 11"/>
          <p:cNvSpPr txBox="1"/>
          <p:nvPr/>
        </p:nvSpPr>
        <p:spPr>
          <a:xfrm>
            <a:off x="8552163" y="4609390"/>
            <a:ext cx="2670026" cy="369332"/>
          </a:xfrm>
          <a:prstGeom prst="rect">
            <a:avLst/>
          </a:prstGeom>
          <a:noFill/>
        </p:spPr>
        <p:txBody>
          <a:bodyPr wrap="none" rtlCol="0">
            <a:spAutoFit/>
          </a:bodyPr>
          <a:lstStyle/>
          <a:p>
            <a:r>
              <a:rPr lang="en-GB" dirty="0" smtClean="0"/>
              <a:t>What makes them </a:t>
            </a:r>
            <a:r>
              <a:rPr lang="en-GB" dirty="0" err="1" smtClean="0"/>
              <a:t>mimsy</a:t>
            </a:r>
            <a:r>
              <a:rPr lang="en-GB" dirty="0" smtClean="0"/>
              <a:t>?</a:t>
            </a:r>
            <a:endParaRPr lang="en-US" dirty="0"/>
          </a:p>
        </p:txBody>
      </p:sp>
      <p:sp>
        <p:nvSpPr>
          <p:cNvPr id="13" name="Slide Number Placeholder 12"/>
          <p:cNvSpPr>
            <a:spLocks noGrp="1"/>
          </p:cNvSpPr>
          <p:nvPr>
            <p:ph type="sldNum" sz="quarter" idx="12"/>
          </p:nvPr>
        </p:nvSpPr>
        <p:spPr/>
        <p:txBody>
          <a:bodyPr/>
          <a:lstStyle/>
          <a:p>
            <a:fld id="{51C9FCC1-F8E0-4970-815E-D6CA186E7655}" type="slidenum">
              <a:rPr lang="en-US" smtClean="0"/>
              <a:t>17</a:t>
            </a:fld>
            <a:endParaRPr lang="en-US"/>
          </a:p>
        </p:txBody>
      </p:sp>
    </p:spTree>
    <p:extLst>
      <p:ext uri="{BB962C8B-B14F-4D97-AF65-F5344CB8AC3E}">
        <p14:creationId xmlns:p14="http://schemas.microsoft.com/office/powerpoint/2010/main" val="4259046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look at</a:t>
            </a:r>
            <a:r>
              <a:rPr lang="en-GB" baseline="0" dirty="0" smtClean="0"/>
              <a:t> </a:t>
            </a:r>
            <a:r>
              <a:rPr lang="en-GB" dirty="0" smtClean="0"/>
              <a:t>Jabberwocky again…</a:t>
            </a:r>
            <a:endParaRPr lang="en-US" dirty="0"/>
          </a:p>
        </p:txBody>
      </p:sp>
      <p:sp>
        <p:nvSpPr>
          <p:cNvPr id="3" name="Content Placeholder 2"/>
          <p:cNvSpPr>
            <a:spLocks noGrp="1"/>
          </p:cNvSpPr>
          <p:nvPr>
            <p:ph idx="1"/>
          </p:nvPr>
        </p:nvSpPr>
        <p:spPr>
          <a:xfrm>
            <a:off x="838200" y="1825625"/>
            <a:ext cx="4924425" cy="2260600"/>
          </a:xfrm>
        </p:spPr>
        <p:txBody>
          <a:bodyPr/>
          <a:lstStyle/>
          <a:p>
            <a:pPr marL="0" indent="0">
              <a:buNone/>
            </a:pPr>
            <a:r>
              <a:rPr lang="en-GB" dirty="0" err="1" smtClean="0"/>
              <a:t>‘Twas</a:t>
            </a:r>
            <a:r>
              <a:rPr lang="en-GB" dirty="0" smtClean="0"/>
              <a:t> </a:t>
            </a:r>
            <a:r>
              <a:rPr lang="en-GB" dirty="0" err="1" smtClean="0"/>
              <a:t>brillig</a:t>
            </a:r>
            <a:r>
              <a:rPr lang="en-GB" dirty="0" smtClean="0"/>
              <a:t> and the </a:t>
            </a:r>
            <a:r>
              <a:rPr lang="en-GB" dirty="0" err="1" smtClean="0"/>
              <a:t>slithy</a:t>
            </a:r>
            <a:r>
              <a:rPr lang="en-GB" dirty="0" smtClean="0"/>
              <a:t> </a:t>
            </a:r>
            <a:r>
              <a:rPr lang="en-GB" dirty="0" err="1" smtClean="0"/>
              <a:t>toves</a:t>
            </a:r>
            <a:endParaRPr lang="en-GB" dirty="0" smtClean="0"/>
          </a:p>
          <a:p>
            <a:pPr marL="0" indent="0">
              <a:buNone/>
            </a:pPr>
            <a:r>
              <a:rPr lang="en-GB" dirty="0" smtClean="0"/>
              <a:t>Did gyre and </a:t>
            </a:r>
            <a:r>
              <a:rPr lang="en-GB" dirty="0" err="1" smtClean="0"/>
              <a:t>gimble</a:t>
            </a:r>
            <a:r>
              <a:rPr lang="en-GB" dirty="0" smtClean="0"/>
              <a:t> in the </a:t>
            </a:r>
            <a:r>
              <a:rPr lang="en-GB" dirty="0" err="1" smtClean="0"/>
              <a:t>wabe</a:t>
            </a:r>
            <a:endParaRPr lang="en-GB" dirty="0" smtClean="0"/>
          </a:p>
          <a:p>
            <a:pPr marL="0" indent="0">
              <a:buNone/>
            </a:pPr>
            <a:r>
              <a:rPr lang="en-GB" dirty="0" smtClean="0"/>
              <a:t>All </a:t>
            </a:r>
            <a:r>
              <a:rPr lang="en-GB" dirty="0" err="1" smtClean="0"/>
              <a:t>mimsy</a:t>
            </a:r>
            <a:r>
              <a:rPr lang="en-GB" dirty="0" smtClean="0"/>
              <a:t> were the </a:t>
            </a:r>
            <a:r>
              <a:rPr lang="en-GB" dirty="0" err="1" smtClean="0"/>
              <a:t>borogoves</a:t>
            </a:r>
            <a:endParaRPr lang="en-GB" dirty="0" smtClean="0"/>
          </a:p>
          <a:p>
            <a:pPr marL="0" indent="0">
              <a:buNone/>
            </a:pPr>
            <a:r>
              <a:rPr lang="en-GB" dirty="0" smtClean="0"/>
              <a:t>And the </a:t>
            </a:r>
            <a:r>
              <a:rPr lang="en-GB" dirty="0" err="1" smtClean="0"/>
              <a:t>mome</a:t>
            </a:r>
            <a:r>
              <a:rPr lang="en-GB" dirty="0" smtClean="0"/>
              <a:t> </a:t>
            </a:r>
            <a:r>
              <a:rPr lang="en-GB" dirty="0" err="1" smtClean="0"/>
              <a:t>raths</a:t>
            </a:r>
            <a:r>
              <a:rPr lang="en-GB" dirty="0" smtClean="0"/>
              <a:t> </a:t>
            </a:r>
            <a:r>
              <a:rPr lang="en-GB" dirty="0" err="1" smtClean="0"/>
              <a:t>outgrabe</a:t>
            </a:r>
            <a:endParaRPr lang="en-GB" dirty="0" smtClean="0"/>
          </a:p>
        </p:txBody>
      </p:sp>
      <p:sp>
        <p:nvSpPr>
          <p:cNvPr id="4" name="TextBox 3"/>
          <p:cNvSpPr txBox="1"/>
          <p:nvPr/>
        </p:nvSpPr>
        <p:spPr>
          <a:xfrm>
            <a:off x="7486650" y="2371725"/>
            <a:ext cx="2863669" cy="369332"/>
          </a:xfrm>
          <a:prstGeom prst="rect">
            <a:avLst/>
          </a:prstGeom>
          <a:noFill/>
        </p:spPr>
        <p:txBody>
          <a:bodyPr wrap="none" rtlCol="0">
            <a:spAutoFit/>
          </a:bodyPr>
          <a:lstStyle/>
          <a:p>
            <a:r>
              <a:rPr lang="en-GB" dirty="0" smtClean="0"/>
              <a:t>What kind of thing is a </a:t>
            </a:r>
            <a:r>
              <a:rPr lang="en-GB" dirty="0" err="1" smtClean="0"/>
              <a:t>tove</a:t>
            </a:r>
            <a:r>
              <a:rPr lang="en-GB" dirty="0" smtClean="0"/>
              <a:t>?</a:t>
            </a:r>
            <a:endParaRPr lang="en-US" dirty="0"/>
          </a:p>
        </p:txBody>
      </p:sp>
      <p:sp>
        <p:nvSpPr>
          <p:cNvPr id="5" name="TextBox 4"/>
          <p:cNvSpPr txBox="1"/>
          <p:nvPr/>
        </p:nvSpPr>
        <p:spPr>
          <a:xfrm>
            <a:off x="6496050" y="1690688"/>
            <a:ext cx="1627369" cy="369332"/>
          </a:xfrm>
          <a:prstGeom prst="rect">
            <a:avLst/>
          </a:prstGeom>
          <a:noFill/>
        </p:spPr>
        <p:txBody>
          <a:bodyPr wrap="none" rtlCol="0">
            <a:spAutoFit/>
          </a:bodyPr>
          <a:lstStyle/>
          <a:p>
            <a:r>
              <a:rPr lang="en-GB" dirty="0" smtClean="0"/>
              <a:t>When is </a:t>
            </a:r>
            <a:r>
              <a:rPr lang="en-GB" dirty="0" err="1" smtClean="0"/>
              <a:t>brillig</a:t>
            </a:r>
            <a:r>
              <a:rPr lang="en-GB" dirty="0" smtClean="0"/>
              <a:t>?</a:t>
            </a:r>
            <a:endParaRPr lang="en-US" dirty="0"/>
          </a:p>
        </p:txBody>
      </p:sp>
      <p:sp>
        <p:nvSpPr>
          <p:cNvPr id="6" name="TextBox 5"/>
          <p:cNvSpPr txBox="1"/>
          <p:nvPr/>
        </p:nvSpPr>
        <p:spPr>
          <a:xfrm>
            <a:off x="8324850" y="2955925"/>
            <a:ext cx="2209964" cy="646331"/>
          </a:xfrm>
          <a:prstGeom prst="rect">
            <a:avLst/>
          </a:prstGeom>
          <a:noFill/>
        </p:spPr>
        <p:txBody>
          <a:bodyPr wrap="none" rtlCol="0">
            <a:spAutoFit/>
          </a:bodyPr>
          <a:lstStyle/>
          <a:p>
            <a:r>
              <a:rPr lang="en-GB" dirty="0" smtClean="0"/>
              <a:t>How does one gyre? </a:t>
            </a:r>
          </a:p>
          <a:p>
            <a:r>
              <a:rPr lang="en-GB" dirty="0" smtClean="0"/>
              <a:t>How does on </a:t>
            </a:r>
            <a:r>
              <a:rPr lang="en-GB" dirty="0" err="1" smtClean="0"/>
              <a:t>gimble</a:t>
            </a:r>
            <a:r>
              <a:rPr lang="en-GB" dirty="0" smtClean="0"/>
              <a:t>?</a:t>
            </a:r>
            <a:endParaRPr lang="en-US" dirty="0"/>
          </a:p>
        </p:txBody>
      </p:sp>
      <p:sp>
        <p:nvSpPr>
          <p:cNvPr id="7" name="TextBox 6"/>
          <p:cNvSpPr txBox="1"/>
          <p:nvPr/>
        </p:nvSpPr>
        <p:spPr>
          <a:xfrm>
            <a:off x="6037983" y="3334782"/>
            <a:ext cx="2505942" cy="646331"/>
          </a:xfrm>
          <a:prstGeom prst="rect">
            <a:avLst/>
          </a:prstGeom>
          <a:noFill/>
        </p:spPr>
        <p:txBody>
          <a:bodyPr wrap="none" rtlCol="0">
            <a:spAutoFit/>
          </a:bodyPr>
          <a:lstStyle/>
          <a:p>
            <a:r>
              <a:rPr lang="en-GB" dirty="0" smtClean="0"/>
              <a:t>What’s a </a:t>
            </a:r>
            <a:r>
              <a:rPr lang="en-GB" dirty="0" err="1" smtClean="0"/>
              <a:t>wabe</a:t>
            </a:r>
            <a:r>
              <a:rPr lang="en-GB" dirty="0" smtClean="0"/>
              <a:t>? </a:t>
            </a:r>
          </a:p>
          <a:p>
            <a:r>
              <a:rPr lang="en-GB" dirty="0"/>
              <a:t> </a:t>
            </a:r>
            <a:r>
              <a:rPr lang="en-GB" dirty="0" smtClean="0"/>
              <a:t> and the </a:t>
            </a:r>
            <a:r>
              <a:rPr lang="en-GB" dirty="0" err="1" smtClean="0"/>
              <a:t>wabe</a:t>
            </a:r>
            <a:r>
              <a:rPr lang="en-GB" dirty="0" smtClean="0"/>
              <a:t> of what? </a:t>
            </a:r>
            <a:endParaRPr lang="en-US" dirty="0"/>
          </a:p>
        </p:txBody>
      </p:sp>
      <p:sp>
        <p:nvSpPr>
          <p:cNvPr id="8" name="TextBox 7"/>
          <p:cNvSpPr txBox="1"/>
          <p:nvPr/>
        </p:nvSpPr>
        <p:spPr>
          <a:xfrm>
            <a:off x="285750" y="4634984"/>
            <a:ext cx="3272499" cy="369332"/>
          </a:xfrm>
          <a:prstGeom prst="rect">
            <a:avLst/>
          </a:prstGeom>
          <a:noFill/>
        </p:spPr>
        <p:txBody>
          <a:bodyPr wrap="none" rtlCol="0">
            <a:spAutoFit/>
          </a:bodyPr>
          <a:lstStyle/>
          <a:p>
            <a:r>
              <a:rPr lang="en-GB" dirty="0" smtClean="0"/>
              <a:t>What does it mean to be </a:t>
            </a:r>
            <a:r>
              <a:rPr lang="en-GB" dirty="0" err="1" smtClean="0"/>
              <a:t>mome</a:t>
            </a:r>
            <a:r>
              <a:rPr lang="en-GB" dirty="0" smtClean="0"/>
              <a:t>?</a:t>
            </a:r>
            <a:endParaRPr lang="en-US" dirty="0"/>
          </a:p>
        </p:txBody>
      </p:sp>
      <p:sp>
        <p:nvSpPr>
          <p:cNvPr id="9" name="TextBox 8"/>
          <p:cNvSpPr txBox="1"/>
          <p:nvPr/>
        </p:nvSpPr>
        <p:spPr>
          <a:xfrm>
            <a:off x="3657600" y="4152215"/>
            <a:ext cx="1738809" cy="369332"/>
          </a:xfrm>
          <a:prstGeom prst="rect">
            <a:avLst/>
          </a:prstGeom>
          <a:noFill/>
        </p:spPr>
        <p:txBody>
          <a:bodyPr wrap="none" rtlCol="0">
            <a:spAutoFit/>
          </a:bodyPr>
          <a:lstStyle/>
          <a:p>
            <a:r>
              <a:rPr lang="en-GB" dirty="0" smtClean="0"/>
              <a:t>What are </a:t>
            </a:r>
            <a:r>
              <a:rPr lang="en-GB" dirty="0" err="1" smtClean="0"/>
              <a:t>raths</a:t>
            </a:r>
            <a:r>
              <a:rPr lang="en-GB" dirty="0" smtClean="0"/>
              <a:t>? </a:t>
            </a:r>
            <a:endParaRPr lang="en-US" dirty="0"/>
          </a:p>
        </p:txBody>
      </p:sp>
      <p:sp>
        <p:nvSpPr>
          <p:cNvPr id="10" name="TextBox 9"/>
          <p:cNvSpPr txBox="1"/>
          <p:nvPr/>
        </p:nvSpPr>
        <p:spPr>
          <a:xfrm>
            <a:off x="4076216" y="5049082"/>
            <a:ext cx="4039567" cy="369332"/>
          </a:xfrm>
          <a:prstGeom prst="rect">
            <a:avLst/>
          </a:prstGeom>
          <a:noFill/>
        </p:spPr>
        <p:txBody>
          <a:bodyPr wrap="none" rtlCol="0">
            <a:spAutoFit/>
          </a:bodyPr>
          <a:lstStyle/>
          <a:p>
            <a:r>
              <a:rPr lang="en-GB" dirty="0" smtClean="0"/>
              <a:t>What does </a:t>
            </a:r>
            <a:r>
              <a:rPr lang="en-GB" dirty="0" err="1" smtClean="0"/>
              <a:t>outgrobing</a:t>
            </a:r>
            <a:r>
              <a:rPr lang="en-GB" dirty="0" smtClean="0"/>
              <a:t> consist of exactly?</a:t>
            </a:r>
            <a:endParaRPr lang="en-US" dirty="0"/>
          </a:p>
        </p:txBody>
      </p:sp>
      <p:sp>
        <p:nvSpPr>
          <p:cNvPr id="11" name="TextBox 10"/>
          <p:cNvSpPr txBox="1"/>
          <p:nvPr/>
        </p:nvSpPr>
        <p:spPr>
          <a:xfrm>
            <a:off x="7429500" y="4141003"/>
            <a:ext cx="2182008" cy="369332"/>
          </a:xfrm>
          <a:prstGeom prst="rect">
            <a:avLst/>
          </a:prstGeom>
          <a:noFill/>
        </p:spPr>
        <p:txBody>
          <a:bodyPr wrap="none" rtlCol="0">
            <a:spAutoFit/>
          </a:bodyPr>
          <a:lstStyle/>
          <a:p>
            <a:r>
              <a:rPr lang="en-GB" dirty="0" smtClean="0"/>
              <a:t>What is a </a:t>
            </a:r>
            <a:r>
              <a:rPr lang="en-GB" dirty="0" err="1" smtClean="0"/>
              <a:t>borogrove</a:t>
            </a:r>
            <a:r>
              <a:rPr lang="en-GB" dirty="0" smtClean="0"/>
              <a:t>?</a:t>
            </a:r>
            <a:endParaRPr lang="en-US" dirty="0"/>
          </a:p>
        </p:txBody>
      </p:sp>
      <p:sp>
        <p:nvSpPr>
          <p:cNvPr id="12" name="TextBox 11"/>
          <p:cNvSpPr txBox="1"/>
          <p:nvPr/>
        </p:nvSpPr>
        <p:spPr>
          <a:xfrm>
            <a:off x="8552163" y="4609390"/>
            <a:ext cx="2670026" cy="369332"/>
          </a:xfrm>
          <a:prstGeom prst="rect">
            <a:avLst/>
          </a:prstGeom>
          <a:noFill/>
        </p:spPr>
        <p:txBody>
          <a:bodyPr wrap="none" rtlCol="0">
            <a:spAutoFit/>
          </a:bodyPr>
          <a:lstStyle/>
          <a:p>
            <a:r>
              <a:rPr lang="en-GB" dirty="0" smtClean="0"/>
              <a:t>What makes them </a:t>
            </a:r>
            <a:r>
              <a:rPr lang="en-GB" dirty="0" err="1" smtClean="0"/>
              <a:t>mimsy</a:t>
            </a:r>
            <a:r>
              <a:rPr lang="en-GB" dirty="0" smtClean="0"/>
              <a:t>?</a:t>
            </a:r>
            <a:endParaRPr lang="en-US" dirty="0"/>
          </a:p>
        </p:txBody>
      </p:sp>
      <p:sp>
        <p:nvSpPr>
          <p:cNvPr id="13" name="Content Placeholder 2"/>
          <p:cNvSpPr txBox="1">
            <a:spLocks/>
          </p:cNvSpPr>
          <p:nvPr/>
        </p:nvSpPr>
        <p:spPr>
          <a:xfrm>
            <a:off x="6578420" y="5625207"/>
            <a:ext cx="3771899" cy="123279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err="1" smtClean="0"/>
              <a:t>‘Tis</a:t>
            </a:r>
            <a:r>
              <a:rPr lang="en-GB" dirty="0" smtClean="0"/>
              <a:t> all nonsense …</a:t>
            </a:r>
          </a:p>
          <a:p>
            <a:pPr marL="0" indent="0">
              <a:buFont typeface="Arial" panose="020B0604020202020204" pitchFamily="34" charset="0"/>
              <a:buNone/>
            </a:pPr>
            <a:endParaRPr lang="en-GB" dirty="0"/>
          </a:p>
          <a:p>
            <a:pPr marL="0" indent="0" algn="r">
              <a:buFont typeface="Arial" panose="020B0604020202020204" pitchFamily="34" charset="0"/>
              <a:buNone/>
            </a:pPr>
            <a:r>
              <a:rPr lang="en-GB" dirty="0" smtClean="0"/>
              <a:t>Or is it?</a:t>
            </a:r>
            <a:endParaRPr lang="en-GB" dirty="0"/>
          </a:p>
        </p:txBody>
      </p:sp>
      <p:sp>
        <p:nvSpPr>
          <p:cNvPr id="14" name="Slide Number Placeholder 13"/>
          <p:cNvSpPr>
            <a:spLocks noGrp="1"/>
          </p:cNvSpPr>
          <p:nvPr>
            <p:ph type="sldNum" sz="quarter" idx="12"/>
          </p:nvPr>
        </p:nvSpPr>
        <p:spPr/>
        <p:txBody>
          <a:bodyPr/>
          <a:lstStyle/>
          <a:p>
            <a:fld id="{51C9FCC1-F8E0-4970-815E-D6CA186E7655}" type="slidenum">
              <a:rPr lang="en-US" smtClean="0"/>
              <a:t>18</a:t>
            </a:fld>
            <a:endParaRPr lang="en-US"/>
          </a:p>
        </p:txBody>
      </p:sp>
    </p:spTree>
    <p:extLst>
      <p:ext uri="{BB962C8B-B14F-4D97-AF65-F5344CB8AC3E}">
        <p14:creationId xmlns:p14="http://schemas.microsoft.com/office/powerpoint/2010/main" val="1363283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Syntax and Semantics</a:t>
            </a:r>
            <a:endParaRPr lang="en-US" dirty="0"/>
          </a:p>
        </p:txBody>
      </p:sp>
      <p:sp>
        <p:nvSpPr>
          <p:cNvPr id="3" name="Content Placeholder 2"/>
          <p:cNvSpPr>
            <a:spLocks noGrp="1"/>
          </p:cNvSpPr>
          <p:nvPr>
            <p:ph idx="1"/>
          </p:nvPr>
        </p:nvSpPr>
        <p:spPr/>
        <p:txBody>
          <a:bodyPr/>
          <a:lstStyle/>
          <a:p>
            <a:r>
              <a:rPr lang="en-GB" dirty="0" smtClean="0"/>
              <a:t>A little syntax goes a long way</a:t>
            </a:r>
          </a:p>
          <a:p>
            <a:pPr lvl="1"/>
            <a:r>
              <a:rPr lang="en-GB" dirty="0" smtClean="0"/>
              <a:t>The</a:t>
            </a:r>
            <a:r>
              <a:rPr lang="en-GB" baseline="0" dirty="0" smtClean="0"/>
              <a:t> English syntax in Jabberwocky narrows down the space of possible things in the world that the poem can be talking about</a:t>
            </a:r>
          </a:p>
          <a:p>
            <a:pPr lvl="1"/>
            <a:r>
              <a:rPr lang="en-GB" dirty="0" smtClean="0"/>
              <a:t>We can identify some of the semantics of the concepts from the syntax that links them in formal syntactical</a:t>
            </a:r>
            <a:r>
              <a:rPr lang="en-GB" baseline="0" dirty="0" smtClean="0"/>
              <a:t> relationships</a:t>
            </a:r>
          </a:p>
          <a:p>
            <a:pPr lvl="1"/>
            <a:r>
              <a:rPr lang="en-GB" baseline="0" dirty="0" smtClean="0"/>
              <a:t>But not all!</a:t>
            </a:r>
          </a:p>
          <a:p>
            <a:pPr lvl="1"/>
            <a:endParaRPr lang="en-GB" baseline="0" dirty="0" smtClean="0"/>
          </a:p>
          <a:p>
            <a:pPr lvl="0"/>
            <a:r>
              <a:rPr lang="en-GB" dirty="0" smtClean="0"/>
              <a:t>The same would be the case with a logical syntax</a:t>
            </a:r>
          </a:p>
          <a:p>
            <a:pPr lvl="0"/>
            <a:r>
              <a:rPr lang="en-GB" dirty="0" smtClean="0"/>
              <a:t>But it doesn’t deal with all the semantics!</a:t>
            </a:r>
          </a:p>
        </p:txBody>
      </p:sp>
      <p:sp>
        <p:nvSpPr>
          <p:cNvPr id="4" name="Slide Number Placeholder 3"/>
          <p:cNvSpPr>
            <a:spLocks noGrp="1"/>
          </p:cNvSpPr>
          <p:nvPr>
            <p:ph type="sldNum" sz="quarter" idx="12"/>
          </p:nvPr>
        </p:nvSpPr>
        <p:spPr/>
        <p:txBody>
          <a:bodyPr/>
          <a:lstStyle/>
          <a:p>
            <a:fld id="{51C9FCC1-F8E0-4970-815E-D6CA186E7655}" type="slidenum">
              <a:rPr lang="en-US" smtClean="0"/>
              <a:t>19</a:t>
            </a:fld>
            <a:endParaRPr lang="en-US"/>
          </a:p>
        </p:txBody>
      </p:sp>
    </p:spTree>
    <p:extLst>
      <p:ext uri="{BB962C8B-B14F-4D97-AF65-F5344CB8AC3E}">
        <p14:creationId xmlns:p14="http://schemas.microsoft.com/office/powerpoint/2010/main" val="1608239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Jabberwocky</a:t>
            </a:r>
            <a:endParaRPr lang="en-US" dirty="0"/>
          </a:p>
        </p:txBody>
      </p:sp>
      <p:sp>
        <p:nvSpPr>
          <p:cNvPr id="3" name="Content Placeholder 2"/>
          <p:cNvSpPr>
            <a:spLocks noGrp="1"/>
          </p:cNvSpPr>
          <p:nvPr>
            <p:ph idx="1"/>
          </p:nvPr>
        </p:nvSpPr>
        <p:spPr>
          <a:xfrm>
            <a:off x="3312318" y="2063750"/>
            <a:ext cx="5567363" cy="2774950"/>
          </a:xfrm>
        </p:spPr>
        <p:txBody>
          <a:bodyPr/>
          <a:lstStyle/>
          <a:p>
            <a:pPr marL="0" indent="0">
              <a:buNone/>
            </a:pPr>
            <a:r>
              <a:rPr lang="en-GB" dirty="0" err="1" smtClean="0"/>
              <a:t>‘Twas</a:t>
            </a:r>
            <a:r>
              <a:rPr lang="en-GB" dirty="0" smtClean="0"/>
              <a:t> </a:t>
            </a:r>
            <a:r>
              <a:rPr lang="en-GB" dirty="0" err="1" smtClean="0"/>
              <a:t>brillig</a:t>
            </a:r>
            <a:r>
              <a:rPr lang="en-GB" dirty="0" smtClean="0"/>
              <a:t> and the </a:t>
            </a:r>
            <a:r>
              <a:rPr lang="en-GB" dirty="0" err="1" smtClean="0"/>
              <a:t>slithy</a:t>
            </a:r>
            <a:r>
              <a:rPr lang="en-GB" dirty="0" smtClean="0"/>
              <a:t> </a:t>
            </a:r>
            <a:r>
              <a:rPr lang="en-GB" dirty="0" err="1" smtClean="0"/>
              <a:t>toves</a:t>
            </a:r>
            <a:endParaRPr lang="en-GB" dirty="0" smtClean="0"/>
          </a:p>
          <a:p>
            <a:pPr marL="0" indent="0">
              <a:buNone/>
            </a:pPr>
            <a:r>
              <a:rPr lang="en-GB" dirty="0" smtClean="0"/>
              <a:t>Did gyre and </a:t>
            </a:r>
            <a:r>
              <a:rPr lang="en-GB" dirty="0" err="1" smtClean="0"/>
              <a:t>gimble</a:t>
            </a:r>
            <a:r>
              <a:rPr lang="en-GB" dirty="0" smtClean="0"/>
              <a:t> in the </a:t>
            </a:r>
            <a:r>
              <a:rPr lang="en-GB" dirty="0" err="1" smtClean="0"/>
              <a:t>wabe</a:t>
            </a:r>
            <a:endParaRPr lang="en-GB" dirty="0" smtClean="0"/>
          </a:p>
          <a:p>
            <a:pPr marL="0" indent="0">
              <a:buNone/>
            </a:pPr>
            <a:r>
              <a:rPr lang="en-GB" dirty="0" smtClean="0"/>
              <a:t>All </a:t>
            </a:r>
            <a:r>
              <a:rPr lang="en-GB" dirty="0" err="1" smtClean="0"/>
              <a:t>mimsy</a:t>
            </a:r>
            <a:r>
              <a:rPr lang="en-GB" dirty="0" smtClean="0"/>
              <a:t> were the </a:t>
            </a:r>
            <a:r>
              <a:rPr lang="en-GB" dirty="0" err="1" smtClean="0"/>
              <a:t>borogoves</a:t>
            </a:r>
            <a:endParaRPr lang="en-GB" dirty="0" smtClean="0"/>
          </a:p>
          <a:p>
            <a:pPr marL="0" indent="0">
              <a:buNone/>
            </a:pPr>
            <a:r>
              <a:rPr lang="en-GB" dirty="0" smtClean="0"/>
              <a:t>And the </a:t>
            </a:r>
            <a:r>
              <a:rPr lang="en-GB" dirty="0" err="1" smtClean="0"/>
              <a:t>mome</a:t>
            </a:r>
            <a:r>
              <a:rPr lang="en-GB" dirty="0" smtClean="0"/>
              <a:t> </a:t>
            </a:r>
            <a:r>
              <a:rPr lang="en-GB" dirty="0" err="1" smtClean="0"/>
              <a:t>raths</a:t>
            </a:r>
            <a:r>
              <a:rPr lang="en-GB" dirty="0" smtClean="0"/>
              <a:t> </a:t>
            </a:r>
            <a:r>
              <a:rPr lang="en-GB" dirty="0" err="1" smtClean="0"/>
              <a:t>outgrabe</a:t>
            </a:r>
            <a:endParaRPr lang="en-GB" dirty="0" smtClean="0"/>
          </a:p>
          <a:p>
            <a:pPr marL="228600" indent="-228600" algn="r">
              <a:buFontTx/>
              <a:buChar char="-"/>
            </a:pPr>
            <a:r>
              <a:rPr lang="en-GB" dirty="0" smtClean="0"/>
              <a:t>Lewis </a:t>
            </a:r>
            <a:r>
              <a:rPr lang="en-GB" dirty="0" err="1" smtClean="0"/>
              <a:t>Caroll</a:t>
            </a:r>
            <a:endParaRPr lang="en-GB" dirty="0" smtClean="0"/>
          </a:p>
        </p:txBody>
      </p:sp>
      <p:sp>
        <p:nvSpPr>
          <p:cNvPr id="4" name="Slide Number Placeholder 3"/>
          <p:cNvSpPr>
            <a:spLocks noGrp="1"/>
          </p:cNvSpPr>
          <p:nvPr>
            <p:ph type="sldNum" sz="quarter" idx="12"/>
          </p:nvPr>
        </p:nvSpPr>
        <p:spPr/>
        <p:txBody>
          <a:bodyPr/>
          <a:lstStyle/>
          <a:p>
            <a:fld id="{51C9FCC1-F8E0-4970-815E-D6CA186E7655}" type="slidenum">
              <a:rPr lang="en-US" smtClean="0"/>
              <a:t>2</a:t>
            </a:fld>
            <a:endParaRPr lang="en-US"/>
          </a:p>
        </p:txBody>
      </p:sp>
    </p:spTree>
    <p:extLst>
      <p:ext uri="{BB962C8B-B14F-4D97-AF65-F5344CB8AC3E}">
        <p14:creationId xmlns:p14="http://schemas.microsoft.com/office/powerpoint/2010/main" val="4199500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Logical Syntax</a:t>
            </a:r>
            <a:endParaRPr lang="en-US" dirty="0"/>
          </a:p>
        </p:txBody>
      </p:sp>
      <p:sp>
        <p:nvSpPr>
          <p:cNvPr id="3" name="Content Placeholder 2"/>
          <p:cNvSpPr>
            <a:spLocks noGrp="1"/>
          </p:cNvSpPr>
          <p:nvPr>
            <p:ph idx="1"/>
          </p:nvPr>
        </p:nvSpPr>
        <p:spPr/>
        <p:txBody>
          <a:bodyPr/>
          <a:lstStyle/>
          <a:p>
            <a:r>
              <a:rPr lang="en-GB" dirty="0" smtClean="0"/>
              <a:t>Try this test:</a:t>
            </a:r>
          </a:p>
          <a:p>
            <a:pPr lvl="1"/>
            <a:r>
              <a:rPr lang="en-GB" dirty="0" smtClean="0"/>
              <a:t>Take a logical data model expressed in e.g.</a:t>
            </a:r>
            <a:r>
              <a:rPr lang="en-GB" baseline="0" dirty="0" smtClean="0"/>
              <a:t> UML</a:t>
            </a:r>
          </a:p>
          <a:p>
            <a:pPr lvl="1"/>
            <a:r>
              <a:rPr lang="en-GB" baseline="0" dirty="0" smtClean="0"/>
              <a:t>Transform the UML into OWL</a:t>
            </a:r>
          </a:p>
          <a:p>
            <a:pPr lvl="1"/>
            <a:r>
              <a:rPr lang="en-GB" baseline="0" dirty="0" smtClean="0"/>
              <a:t>What do you have? </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20</a:t>
            </a:fld>
            <a:endParaRPr lang="en-US"/>
          </a:p>
        </p:txBody>
      </p:sp>
    </p:spTree>
    <p:extLst>
      <p:ext uri="{BB962C8B-B14F-4D97-AF65-F5344CB8AC3E}">
        <p14:creationId xmlns:p14="http://schemas.microsoft.com/office/powerpoint/2010/main" val="1225047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Logical Syntax</a:t>
            </a:r>
            <a:endParaRPr lang="en-US" dirty="0"/>
          </a:p>
        </p:txBody>
      </p:sp>
      <p:sp>
        <p:nvSpPr>
          <p:cNvPr id="3" name="Content Placeholder 2"/>
          <p:cNvSpPr>
            <a:spLocks noGrp="1"/>
          </p:cNvSpPr>
          <p:nvPr>
            <p:ph idx="1"/>
          </p:nvPr>
        </p:nvSpPr>
        <p:spPr/>
        <p:txBody>
          <a:bodyPr>
            <a:normAutofit/>
          </a:bodyPr>
          <a:lstStyle/>
          <a:p>
            <a:r>
              <a:rPr lang="en-GB" dirty="0" smtClean="0"/>
              <a:t>Try this test:</a:t>
            </a:r>
          </a:p>
          <a:p>
            <a:pPr lvl="1"/>
            <a:r>
              <a:rPr lang="en-GB" dirty="0" smtClean="0"/>
              <a:t>Take a logical data model expressed in e.g.</a:t>
            </a:r>
            <a:r>
              <a:rPr lang="en-GB" baseline="0" dirty="0" smtClean="0"/>
              <a:t> UML</a:t>
            </a:r>
          </a:p>
          <a:p>
            <a:pPr lvl="1"/>
            <a:r>
              <a:rPr lang="en-GB" baseline="0" dirty="0" smtClean="0"/>
              <a:t>Transform the UML into OWL</a:t>
            </a:r>
          </a:p>
          <a:p>
            <a:pPr lvl="1"/>
            <a:r>
              <a:rPr lang="en-GB" baseline="0" dirty="0" smtClean="0"/>
              <a:t>What do you have?</a:t>
            </a:r>
          </a:p>
          <a:p>
            <a:pPr lvl="1"/>
            <a:endParaRPr lang="en-GB" baseline="0" dirty="0" smtClean="0"/>
          </a:p>
          <a:p>
            <a:pPr lvl="0"/>
            <a:r>
              <a:rPr lang="en-GB" baseline="0" dirty="0" smtClean="0"/>
              <a:t>You</a:t>
            </a:r>
            <a:r>
              <a:rPr lang="en-GB" dirty="0" smtClean="0"/>
              <a:t> </a:t>
            </a:r>
            <a:r>
              <a:rPr lang="en-GB" baseline="0" dirty="0" smtClean="0"/>
              <a:t>have a logical data model in OWL!</a:t>
            </a:r>
          </a:p>
          <a:p>
            <a:pPr lvl="1"/>
            <a:r>
              <a:rPr lang="en-GB" baseline="0" dirty="0" smtClean="0"/>
              <a:t>Changing the  syntax did not make it an ontology</a:t>
            </a:r>
          </a:p>
          <a:p>
            <a:pPr lvl="1"/>
            <a:endParaRPr lang="en-GB" baseline="0" dirty="0" smtClean="0"/>
          </a:p>
          <a:p>
            <a:pPr lvl="1"/>
            <a:r>
              <a:rPr lang="en-GB" baseline="0" dirty="0" smtClean="0"/>
              <a:t>Similarly but less obviously, a set of code lists in OWL is not an ontology!</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21</a:t>
            </a:fld>
            <a:endParaRPr lang="en-US"/>
          </a:p>
        </p:txBody>
      </p:sp>
    </p:spTree>
    <p:extLst>
      <p:ext uri="{BB962C8B-B14F-4D97-AF65-F5344CB8AC3E}">
        <p14:creationId xmlns:p14="http://schemas.microsoft.com/office/powerpoint/2010/main" val="441627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Meaning is not Truth</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1C9FCC1-F8E0-4970-815E-D6CA186E7655}" type="slidenum">
              <a:rPr lang="en-US" smtClean="0"/>
              <a:t>22</a:t>
            </a:fld>
            <a:endParaRPr lang="en-US"/>
          </a:p>
        </p:txBody>
      </p:sp>
    </p:spTree>
    <p:extLst>
      <p:ext uri="{BB962C8B-B14F-4D97-AF65-F5344CB8AC3E}">
        <p14:creationId xmlns:p14="http://schemas.microsoft.com/office/powerpoint/2010/main" val="1497190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Logical Syntax</a:t>
            </a:r>
            <a:endParaRPr lang="en-US" dirty="0"/>
          </a:p>
        </p:txBody>
      </p:sp>
      <p:sp>
        <p:nvSpPr>
          <p:cNvPr id="3" name="Content Placeholder 2"/>
          <p:cNvSpPr>
            <a:spLocks noGrp="1"/>
          </p:cNvSpPr>
          <p:nvPr>
            <p:ph idx="1"/>
          </p:nvPr>
        </p:nvSpPr>
        <p:spPr>
          <a:xfrm>
            <a:off x="838200" y="1825625"/>
            <a:ext cx="10515600" cy="803275"/>
          </a:xfrm>
        </p:spPr>
        <p:txBody>
          <a:bodyPr/>
          <a:lstStyle/>
          <a:p>
            <a:r>
              <a:rPr lang="en-GB" dirty="0" smtClean="0"/>
              <a:t>Allows us to determine</a:t>
            </a:r>
            <a:r>
              <a:rPr lang="en-GB" baseline="0" dirty="0" smtClean="0"/>
              <a:t> the truth value of propositions</a:t>
            </a:r>
            <a:endParaRPr lang="en-US" dirty="0"/>
          </a:p>
        </p:txBody>
      </p:sp>
      <p:sp>
        <p:nvSpPr>
          <p:cNvPr id="4" name="Slide Number Placeholder 3"/>
          <p:cNvSpPr>
            <a:spLocks noGrp="1"/>
          </p:cNvSpPr>
          <p:nvPr>
            <p:ph type="sldNum" sz="quarter" idx="12"/>
          </p:nvPr>
        </p:nvSpPr>
        <p:spPr>
          <a:xfrm>
            <a:off x="8610600" y="6339650"/>
            <a:ext cx="2743200" cy="365125"/>
          </a:xfrm>
        </p:spPr>
        <p:txBody>
          <a:bodyPr/>
          <a:lstStyle/>
          <a:p>
            <a:fld id="{51C9FCC1-F8E0-4970-815E-D6CA186E7655}" type="slidenum">
              <a:rPr lang="en-US" smtClean="0"/>
              <a:t>23</a:t>
            </a:fld>
            <a:endParaRPr lang="en-US"/>
          </a:p>
        </p:txBody>
      </p:sp>
    </p:spTree>
    <p:extLst>
      <p:ext uri="{BB962C8B-B14F-4D97-AF65-F5344CB8AC3E}">
        <p14:creationId xmlns:p14="http://schemas.microsoft.com/office/powerpoint/2010/main" val="516013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Logical Syntax</a:t>
            </a:r>
            <a:endParaRPr lang="en-US" dirty="0"/>
          </a:p>
        </p:txBody>
      </p:sp>
      <p:sp>
        <p:nvSpPr>
          <p:cNvPr id="3" name="Content Placeholder 2"/>
          <p:cNvSpPr>
            <a:spLocks noGrp="1"/>
          </p:cNvSpPr>
          <p:nvPr>
            <p:ph idx="1"/>
          </p:nvPr>
        </p:nvSpPr>
        <p:spPr>
          <a:xfrm>
            <a:off x="838200" y="1825625"/>
            <a:ext cx="10515600" cy="803275"/>
          </a:xfrm>
        </p:spPr>
        <p:txBody>
          <a:bodyPr/>
          <a:lstStyle/>
          <a:p>
            <a:r>
              <a:rPr lang="en-GB" dirty="0" smtClean="0"/>
              <a:t>Allows us to determine</a:t>
            </a:r>
            <a:r>
              <a:rPr lang="en-GB" baseline="0" dirty="0" smtClean="0"/>
              <a:t> the truth value of propositions</a:t>
            </a:r>
            <a:endParaRPr lang="en-US" dirty="0"/>
          </a:p>
        </p:txBody>
      </p:sp>
      <p:sp>
        <p:nvSpPr>
          <p:cNvPr id="4" name="Slide Number Placeholder 3"/>
          <p:cNvSpPr>
            <a:spLocks noGrp="1"/>
          </p:cNvSpPr>
          <p:nvPr>
            <p:ph type="sldNum" sz="quarter" idx="12"/>
          </p:nvPr>
        </p:nvSpPr>
        <p:spPr>
          <a:xfrm>
            <a:off x="8610600" y="6339650"/>
            <a:ext cx="2743200" cy="365125"/>
          </a:xfrm>
        </p:spPr>
        <p:txBody>
          <a:bodyPr/>
          <a:lstStyle/>
          <a:p>
            <a:fld id="{51C9FCC1-F8E0-4970-815E-D6CA186E7655}" type="slidenum">
              <a:rPr lang="en-US" smtClean="0"/>
              <a:t>24</a:t>
            </a:fld>
            <a:endParaRPr lang="en-US"/>
          </a:p>
        </p:txBody>
      </p:sp>
      <p:sp>
        <p:nvSpPr>
          <p:cNvPr id="5" name="TextBox 4"/>
          <p:cNvSpPr txBox="1"/>
          <p:nvPr/>
        </p:nvSpPr>
        <p:spPr>
          <a:xfrm>
            <a:off x="2714624" y="2763837"/>
            <a:ext cx="523875" cy="707886"/>
          </a:xfrm>
          <a:prstGeom prst="rect">
            <a:avLst/>
          </a:prstGeom>
          <a:solidFill>
            <a:schemeClr val="accent6">
              <a:lumMod val="60000"/>
              <a:lumOff val="40000"/>
            </a:schemeClr>
          </a:solidFill>
        </p:spPr>
        <p:txBody>
          <a:bodyPr wrap="square" rtlCol="0">
            <a:spAutoFit/>
          </a:bodyPr>
          <a:lstStyle/>
          <a:p>
            <a:pPr algn="ctr"/>
            <a:r>
              <a:rPr lang="en-GB" sz="4000" dirty="0" smtClean="0"/>
              <a:t>A</a:t>
            </a:r>
            <a:endParaRPr lang="en-US" dirty="0"/>
          </a:p>
        </p:txBody>
      </p:sp>
      <p:sp>
        <p:nvSpPr>
          <p:cNvPr id="6" name="TextBox 5"/>
          <p:cNvSpPr txBox="1"/>
          <p:nvPr/>
        </p:nvSpPr>
        <p:spPr>
          <a:xfrm>
            <a:off x="2714624" y="4224198"/>
            <a:ext cx="523875" cy="707886"/>
          </a:xfrm>
          <a:prstGeom prst="rect">
            <a:avLst/>
          </a:prstGeom>
          <a:solidFill>
            <a:schemeClr val="accent6">
              <a:lumMod val="60000"/>
              <a:lumOff val="40000"/>
            </a:schemeClr>
          </a:solidFill>
        </p:spPr>
        <p:txBody>
          <a:bodyPr wrap="square" rtlCol="0">
            <a:spAutoFit/>
          </a:bodyPr>
          <a:lstStyle/>
          <a:p>
            <a:pPr algn="ctr"/>
            <a:r>
              <a:rPr lang="en-GB" sz="4000" dirty="0" smtClean="0"/>
              <a:t>B</a:t>
            </a:r>
            <a:endParaRPr lang="en-US" dirty="0"/>
          </a:p>
        </p:txBody>
      </p:sp>
      <p:sp>
        <p:nvSpPr>
          <p:cNvPr id="7" name="TextBox 6"/>
          <p:cNvSpPr txBox="1"/>
          <p:nvPr/>
        </p:nvSpPr>
        <p:spPr>
          <a:xfrm>
            <a:off x="6943724" y="3471723"/>
            <a:ext cx="523875" cy="707886"/>
          </a:xfrm>
          <a:prstGeom prst="rect">
            <a:avLst/>
          </a:prstGeom>
          <a:solidFill>
            <a:schemeClr val="accent6">
              <a:lumMod val="60000"/>
              <a:lumOff val="40000"/>
            </a:schemeClr>
          </a:solidFill>
        </p:spPr>
        <p:txBody>
          <a:bodyPr wrap="square" rtlCol="0">
            <a:spAutoFit/>
          </a:bodyPr>
          <a:lstStyle/>
          <a:p>
            <a:pPr algn="ctr"/>
            <a:r>
              <a:rPr lang="en-GB" sz="4000" dirty="0" smtClean="0"/>
              <a:t>C</a:t>
            </a:r>
            <a:endParaRPr lang="en-US" dirty="0"/>
          </a:p>
        </p:txBody>
      </p:sp>
      <p:sp>
        <p:nvSpPr>
          <p:cNvPr id="8" name="TextBox 7"/>
          <p:cNvSpPr txBox="1"/>
          <p:nvPr/>
        </p:nvSpPr>
        <p:spPr>
          <a:xfrm>
            <a:off x="4145981" y="3642796"/>
            <a:ext cx="1890261" cy="369332"/>
          </a:xfrm>
          <a:prstGeom prst="rect">
            <a:avLst/>
          </a:prstGeom>
          <a:solidFill>
            <a:schemeClr val="accent2">
              <a:lumMod val="60000"/>
              <a:lumOff val="40000"/>
            </a:schemeClr>
          </a:solidFill>
        </p:spPr>
        <p:txBody>
          <a:bodyPr wrap="none" rtlCol="0">
            <a:spAutoFit/>
          </a:bodyPr>
          <a:lstStyle/>
          <a:p>
            <a:r>
              <a:rPr lang="en-GB" dirty="0" smtClean="0"/>
              <a:t>If (A and B) then C</a:t>
            </a:r>
            <a:endParaRPr lang="en-US" dirty="0"/>
          </a:p>
        </p:txBody>
      </p:sp>
      <p:cxnSp>
        <p:nvCxnSpPr>
          <p:cNvPr id="10" name="Straight Arrow Connector 9"/>
          <p:cNvCxnSpPr>
            <a:stCxn id="5" idx="3"/>
            <a:endCxn id="8" idx="1"/>
          </p:cNvCxnSpPr>
          <p:nvPr/>
        </p:nvCxnSpPr>
        <p:spPr>
          <a:xfrm>
            <a:off x="3238499" y="3117780"/>
            <a:ext cx="907482" cy="709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8" idx="1"/>
          </p:cNvCxnSpPr>
          <p:nvPr/>
        </p:nvCxnSpPr>
        <p:spPr>
          <a:xfrm flipV="1">
            <a:off x="3238499" y="3827462"/>
            <a:ext cx="907482" cy="750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7" idx="1"/>
          </p:cNvCxnSpPr>
          <p:nvPr/>
        </p:nvCxnSpPr>
        <p:spPr>
          <a:xfrm flipV="1">
            <a:off x="6036242" y="3825666"/>
            <a:ext cx="907482" cy="1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093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Logical Syntax</a:t>
            </a:r>
            <a:endParaRPr lang="en-US" dirty="0"/>
          </a:p>
        </p:txBody>
      </p:sp>
      <p:sp>
        <p:nvSpPr>
          <p:cNvPr id="3" name="Content Placeholder 2"/>
          <p:cNvSpPr>
            <a:spLocks noGrp="1"/>
          </p:cNvSpPr>
          <p:nvPr>
            <p:ph idx="1"/>
          </p:nvPr>
        </p:nvSpPr>
        <p:spPr>
          <a:xfrm>
            <a:off x="838200" y="1825625"/>
            <a:ext cx="10515600" cy="803275"/>
          </a:xfrm>
        </p:spPr>
        <p:txBody>
          <a:bodyPr/>
          <a:lstStyle/>
          <a:p>
            <a:r>
              <a:rPr lang="en-GB" dirty="0" smtClean="0"/>
              <a:t>Allows us to determine</a:t>
            </a:r>
            <a:r>
              <a:rPr lang="en-GB" baseline="0" dirty="0" smtClean="0"/>
              <a:t> the truth value of propositions</a:t>
            </a:r>
          </a:p>
        </p:txBody>
      </p:sp>
      <p:sp>
        <p:nvSpPr>
          <p:cNvPr id="4" name="Slide Number Placeholder 3"/>
          <p:cNvSpPr>
            <a:spLocks noGrp="1"/>
          </p:cNvSpPr>
          <p:nvPr>
            <p:ph type="sldNum" sz="quarter" idx="12"/>
          </p:nvPr>
        </p:nvSpPr>
        <p:spPr>
          <a:xfrm>
            <a:off x="8610600" y="6339650"/>
            <a:ext cx="2743200" cy="365125"/>
          </a:xfrm>
        </p:spPr>
        <p:txBody>
          <a:bodyPr/>
          <a:lstStyle/>
          <a:p>
            <a:fld id="{51C9FCC1-F8E0-4970-815E-D6CA186E7655}" type="slidenum">
              <a:rPr lang="en-US" smtClean="0"/>
              <a:t>25</a:t>
            </a:fld>
            <a:endParaRPr lang="en-US"/>
          </a:p>
        </p:txBody>
      </p:sp>
      <p:sp>
        <p:nvSpPr>
          <p:cNvPr id="5" name="TextBox 4"/>
          <p:cNvSpPr txBox="1"/>
          <p:nvPr/>
        </p:nvSpPr>
        <p:spPr>
          <a:xfrm>
            <a:off x="2714624" y="2763837"/>
            <a:ext cx="523875" cy="707886"/>
          </a:xfrm>
          <a:prstGeom prst="rect">
            <a:avLst/>
          </a:prstGeom>
          <a:solidFill>
            <a:schemeClr val="accent6">
              <a:lumMod val="60000"/>
              <a:lumOff val="40000"/>
            </a:schemeClr>
          </a:solidFill>
        </p:spPr>
        <p:txBody>
          <a:bodyPr wrap="square" rtlCol="0">
            <a:spAutoFit/>
          </a:bodyPr>
          <a:lstStyle/>
          <a:p>
            <a:pPr algn="ctr"/>
            <a:r>
              <a:rPr lang="en-GB" sz="4000" dirty="0" smtClean="0"/>
              <a:t>A</a:t>
            </a:r>
            <a:endParaRPr lang="en-US" dirty="0"/>
          </a:p>
        </p:txBody>
      </p:sp>
      <p:sp>
        <p:nvSpPr>
          <p:cNvPr id="6" name="TextBox 5"/>
          <p:cNvSpPr txBox="1"/>
          <p:nvPr/>
        </p:nvSpPr>
        <p:spPr>
          <a:xfrm>
            <a:off x="2714624" y="4224198"/>
            <a:ext cx="523875" cy="707886"/>
          </a:xfrm>
          <a:prstGeom prst="rect">
            <a:avLst/>
          </a:prstGeom>
          <a:solidFill>
            <a:schemeClr val="accent6">
              <a:lumMod val="60000"/>
              <a:lumOff val="40000"/>
            </a:schemeClr>
          </a:solidFill>
        </p:spPr>
        <p:txBody>
          <a:bodyPr wrap="square" rtlCol="0">
            <a:spAutoFit/>
          </a:bodyPr>
          <a:lstStyle/>
          <a:p>
            <a:pPr algn="ctr"/>
            <a:r>
              <a:rPr lang="en-GB" sz="4000" dirty="0" smtClean="0"/>
              <a:t>B</a:t>
            </a:r>
            <a:endParaRPr lang="en-US" dirty="0"/>
          </a:p>
        </p:txBody>
      </p:sp>
      <p:sp>
        <p:nvSpPr>
          <p:cNvPr id="7" name="TextBox 6"/>
          <p:cNvSpPr txBox="1"/>
          <p:nvPr/>
        </p:nvSpPr>
        <p:spPr>
          <a:xfrm>
            <a:off x="6943724" y="3471723"/>
            <a:ext cx="523875" cy="707886"/>
          </a:xfrm>
          <a:prstGeom prst="rect">
            <a:avLst/>
          </a:prstGeom>
          <a:solidFill>
            <a:schemeClr val="accent6">
              <a:lumMod val="60000"/>
              <a:lumOff val="40000"/>
            </a:schemeClr>
          </a:solidFill>
        </p:spPr>
        <p:txBody>
          <a:bodyPr wrap="square" rtlCol="0">
            <a:spAutoFit/>
          </a:bodyPr>
          <a:lstStyle/>
          <a:p>
            <a:pPr algn="ctr"/>
            <a:r>
              <a:rPr lang="en-GB" sz="4000" dirty="0" smtClean="0"/>
              <a:t>C</a:t>
            </a:r>
            <a:endParaRPr lang="en-US" dirty="0"/>
          </a:p>
        </p:txBody>
      </p:sp>
      <p:sp>
        <p:nvSpPr>
          <p:cNvPr id="8" name="TextBox 7"/>
          <p:cNvSpPr txBox="1"/>
          <p:nvPr/>
        </p:nvSpPr>
        <p:spPr>
          <a:xfrm>
            <a:off x="4145981" y="3642796"/>
            <a:ext cx="1890261" cy="369332"/>
          </a:xfrm>
          <a:prstGeom prst="rect">
            <a:avLst/>
          </a:prstGeom>
          <a:solidFill>
            <a:schemeClr val="accent2">
              <a:lumMod val="60000"/>
              <a:lumOff val="40000"/>
            </a:schemeClr>
          </a:solidFill>
        </p:spPr>
        <p:txBody>
          <a:bodyPr wrap="none" rtlCol="0">
            <a:spAutoFit/>
          </a:bodyPr>
          <a:lstStyle/>
          <a:p>
            <a:r>
              <a:rPr lang="en-GB" dirty="0" smtClean="0"/>
              <a:t>If (A and B) then C</a:t>
            </a:r>
            <a:endParaRPr lang="en-US" dirty="0"/>
          </a:p>
        </p:txBody>
      </p:sp>
      <p:cxnSp>
        <p:nvCxnSpPr>
          <p:cNvPr id="10" name="Straight Arrow Connector 9"/>
          <p:cNvCxnSpPr>
            <a:stCxn id="5" idx="3"/>
            <a:endCxn id="8" idx="1"/>
          </p:cNvCxnSpPr>
          <p:nvPr/>
        </p:nvCxnSpPr>
        <p:spPr>
          <a:xfrm>
            <a:off x="3238499" y="3117780"/>
            <a:ext cx="907482" cy="709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8" idx="1"/>
          </p:cNvCxnSpPr>
          <p:nvPr/>
        </p:nvCxnSpPr>
        <p:spPr>
          <a:xfrm flipV="1">
            <a:off x="3238499" y="3827462"/>
            <a:ext cx="907482" cy="750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7" idx="1"/>
          </p:cNvCxnSpPr>
          <p:nvPr/>
        </p:nvCxnSpPr>
        <p:spPr>
          <a:xfrm flipV="1">
            <a:off x="6036242" y="3825666"/>
            <a:ext cx="907482" cy="1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3238499" y="5287823"/>
            <a:ext cx="7962901" cy="803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Given a truth value for A and for B, then C is true</a:t>
            </a:r>
            <a:endParaRPr lang="en-US" dirty="0"/>
          </a:p>
        </p:txBody>
      </p:sp>
    </p:spTree>
    <p:extLst>
      <p:ext uri="{BB962C8B-B14F-4D97-AF65-F5344CB8AC3E}">
        <p14:creationId xmlns:p14="http://schemas.microsoft.com/office/powerpoint/2010/main" val="1525942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 Ontology Language (OWL)</a:t>
            </a:r>
            <a:endParaRPr lang="en-US" dirty="0"/>
          </a:p>
        </p:txBody>
      </p:sp>
      <p:sp>
        <p:nvSpPr>
          <p:cNvPr id="3" name="Content Placeholder 2"/>
          <p:cNvSpPr>
            <a:spLocks noGrp="1"/>
          </p:cNvSpPr>
          <p:nvPr>
            <p:ph idx="1"/>
          </p:nvPr>
        </p:nvSpPr>
        <p:spPr/>
        <p:txBody>
          <a:bodyPr>
            <a:normAutofit fontScale="92500" lnSpcReduction="10000"/>
          </a:bodyPr>
          <a:lstStyle/>
          <a:p>
            <a:r>
              <a:rPr lang="en-GB" dirty="0" smtClean="0"/>
              <a:t>Declarative</a:t>
            </a:r>
            <a:r>
              <a:rPr lang="en-GB" baseline="0" dirty="0" smtClean="0"/>
              <a:t> statements about kinds of thing and properties of those kinds of thing</a:t>
            </a:r>
          </a:p>
          <a:p>
            <a:r>
              <a:rPr lang="en-GB" baseline="0" dirty="0" smtClean="0"/>
              <a:t>Framed in a sub set of First Order Logic (FOL)</a:t>
            </a:r>
          </a:p>
          <a:p>
            <a:r>
              <a:rPr lang="en-GB" baseline="0" dirty="0" smtClean="0"/>
              <a:t>Lets us make logical statements about the relationships between kinds of thing</a:t>
            </a:r>
          </a:p>
          <a:p>
            <a:r>
              <a:rPr lang="en-GB" baseline="0" dirty="0" smtClean="0"/>
              <a:t>OWL is limited in its expressive power, but what we can express depends on how we frame the semantics of the concepts (the kinds of thing and the relationships among them)</a:t>
            </a:r>
          </a:p>
          <a:p>
            <a:r>
              <a:rPr lang="en-GB" baseline="0" dirty="0" smtClean="0"/>
              <a:t>The syntax allows us to say things clearly and unambiguously in a way that is readable by machines and by people</a:t>
            </a:r>
          </a:p>
          <a:p>
            <a:r>
              <a:rPr lang="en-GB" baseline="0" dirty="0" smtClean="0"/>
              <a:t>It is computationally independent!</a:t>
            </a:r>
          </a:p>
        </p:txBody>
      </p:sp>
      <p:sp>
        <p:nvSpPr>
          <p:cNvPr id="4" name="Slide Number Placeholder 3"/>
          <p:cNvSpPr>
            <a:spLocks noGrp="1"/>
          </p:cNvSpPr>
          <p:nvPr>
            <p:ph type="sldNum" sz="quarter" idx="12"/>
          </p:nvPr>
        </p:nvSpPr>
        <p:spPr/>
        <p:txBody>
          <a:bodyPr/>
          <a:lstStyle/>
          <a:p>
            <a:fld id="{51C9FCC1-F8E0-4970-815E-D6CA186E7655}" type="slidenum">
              <a:rPr lang="en-US" smtClean="0"/>
              <a:t>26</a:t>
            </a:fld>
            <a:endParaRPr lang="en-US"/>
          </a:p>
        </p:txBody>
      </p:sp>
    </p:spTree>
    <p:extLst>
      <p:ext uri="{BB962C8B-B14F-4D97-AF65-F5344CB8AC3E}">
        <p14:creationId xmlns:p14="http://schemas.microsoft.com/office/powerpoint/2010/main" val="1792660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Meaning is not Truth</a:t>
            </a:r>
            <a:endParaRPr lang="en-US" dirty="0"/>
          </a:p>
        </p:txBody>
      </p:sp>
      <p:sp>
        <p:nvSpPr>
          <p:cNvPr id="3" name="Content Placeholder 2"/>
          <p:cNvSpPr>
            <a:spLocks noGrp="1"/>
          </p:cNvSpPr>
          <p:nvPr>
            <p:ph idx="1"/>
          </p:nvPr>
        </p:nvSpPr>
        <p:spPr/>
        <p:txBody>
          <a:bodyPr/>
          <a:lstStyle/>
          <a:p>
            <a:r>
              <a:rPr lang="en-GB" dirty="0" smtClean="0"/>
              <a:t>The logic lets us infer</a:t>
            </a:r>
            <a:r>
              <a:rPr lang="en-GB" baseline="0" dirty="0" smtClean="0"/>
              <a:t> truth values based on assertions in the model and in the available data</a:t>
            </a:r>
          </a:p>
          <a:p>
            <a:pPr lvl="1"/>
            <a:r>
              <a:rPr lang="en-GB" baseline="0" dirty="0" smtClean="0"/>
              <a:t>Running a reasoned will uncover these relations</a:t>
            </a:r>
          </a:p>
          <a:p>
            <a:r>
              <a:rPr lang="en-GB" baseline="0" dirty="0" smtClean="0"/>
              <a:t>Logic (truth values) provides a means to an end</a:t>
            </a:r>
          </a:p>
          <a:p>
            <a:pPr lvl="1"/>
            <a:r>
              <a:rPr lang="en-GB" dirty="0" smtClean="0"/>
              <a:t>This</a:t>
            </a:r>
            <a:r>
              <a:rPr lang="en-GB" baseline="0" dirty="0" smtClean="0"/>
              <a:t> is not the same as saying logic / truth “is” semantics</a:t>
            </a:r>
          </a:p>
          <a:p>
            <a:pPr lvl="0"/>
            <a:r>
              <a:rPr lang="en-GB" baseline="0" dirty="0" smtClean="0"/>
              <a:t>Some people would say “this model has no semantics” when they mean it has no logic from which to determine truth values</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27</a:t>
            </a:fld>
            <a:endParaRPr lang="en-US"/>
          </a:p>
        </p:txBody>
      </p:sp>
    </p:spTree>
    <p:extLst>
      <p:ext uri="{BB962C8B-B14F-4D97-AF65-F5344CB8AC3E}">
        <p14:creationId xmlns:p14="http://schemas.microsoft.com/office/powerpoint/2010/main" val="2308983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Semiotics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295400"/>
            <a:ext cx="7010400" cy="4650233"/>
          </a:xfrm>
          <a:prstGeom prst="rect">
            <a:avLst/>
          </a:prstGeom>
        </p:spPr>
      </p:pic>
      <p:sp>
        <p:nvSpPr>
          <p:cNvPr id="5" name="TextBox 4"/>
          <p:cNvSpPr txBox="1"/>
          <p:nvPr/>
        </p:nvSpPr>
        <p:spPr>
          <a:xfrm>
            <a:off x="2667000" y="6216135"/>
            <a:ext cx="2469202" cy="461665"/>
          </a:xfrm>
          <a:prstGeom prst="rect">
            <a:avLst/>
          </a:prstGeom>
          <a:noFill/>
        </p:spPr>
        <p:txBody>
          <a:bodyPr wrap="none" rtlCol="0">
            <a:spAutoFit/>
          </a:bodyPr>
          <a:lstStyle/>
          <a:p>
            <a:r>
              <a:rPr lang="en-US" sz="2400" dirty="0"/>
              <a:t>(after C. S.  Peirce)</a:t>
            </a:r>
          </a:p>
        </p:txBody>
      </p:sp>
    </p:spTree>
    <p:extLst>
      <p:ext uri="{BB962C8B-B14F-4D97-AF65-F5344CB8AC3E}">
        <p14:creationId xmlns:p14="http://schemas.microsoft.com/office/powerpoint/2010/main" val="3994150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GB" sz="5400" dirty="0" smtClean="0"/>
              <a:t>3 Things you need to do</a:t>
            </a:r>
          </a:p>
          <a:p>
            <a:pPr rtl="0" eaLnBrk="1" fontAlgn="t" latinLnBrk="0" hangingPunct="1"/>
            <a:endParaRPr lang="en-GB" sz="2800" kern="1200" dirty="0" smtClean="0">
              <a:solidFill>
                <a:schemeClr val="tx1"/>
              </a:solidFill>
              <a:effectLst/>
              <a:latin typeface="+mn-lt"/>
              <a:ea typeface="+mn-ea"/>
              <a:cs typeface="+mn-cs"/>
            </a:endParaRPr>
          </a:p>
          <a:p>
            <a:pPr rtl="0" eaLnBrk="1" fontAlgn="t" latinLnBrk="0" hangingPunct="1"/>
            <a:r>
              <a:rPr lang="en-GB" sz="2800" kern="1200" dirty="0" smtClean="0">
                <a:solidFill>
                  <a:schemeClr val="tx1"/>
                </a:solidFill>
                <a:effectLst/>
                <a:latin typeface="+mn-lt"/>
                <a:ea typeface="+mn-ea"/>
                <a:cs typeface="+mn-cs"/>
              </a:rPr>
              <a:t>Classification</a:t>
            </a:r>
            <a:endParaRPr lang="en-US" sz="2800" dirty="0" smtClean="0">
              <a:effectLst/>
            </a:endParaRPr>
          </a:p>
          <a:p>
            <a:pPr rtl="0" eaLnBrk="1" fontAlgn="t" latinLnBrk="0" hangingPunct="1"/>
            <a:r>
              <a:rPr lang="en-GB" sz="2800" kern="1200" dirty="0" smtClean="0">
                <a:solidFill>
                  <a:schemeClr val="tx1"/>
                </a:solidFill>
                <a:effectLst/>
                <a:latin typeface="+mn-lt"/>
                <a:ea typeface="+mn-ea"/>
                <a:cs typeface="+mn-cs"/>
              </a:rPr>
              <a:t>Abstraction</a:t>
            </a:r>
            <a:endParaRPr lang="en-US" dirty="0" smtClean="0">
              <a:effectLst/>
            </a:endParaRPr>
          </a:p>
          <a:p>
            <a:r>
              <a:rPr lang="en-GB" sz="2800" kern="1200" dirty="0" smtClean="0">
                <a:solidFill>
                  <a:schemeClr val="tx1"/>
                </a:solidFill>
                <a:effectLst/>
                <a:latin typeface="+mn-lt"/>
                <a:ea typeface="+mn-ea"/>
                <a:cs typeface="+mn-cs"/>
              </a:rPr>
              <a:t>Partitioning</a:t>
            </a:r>
            <a:br>
              <a:rPr lang="en-GB" sz="28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29</a:t>
            </a:fld>
            <a:endParaRPr lang="en-US"/>
          </a:p>
        </p:txBody>
      </p:sp>
    </p:spTree>
    <p:extLst>
      <p:ext uri="{BB962C8B-B14F-4D97-AF65-F5344CB8AC3E}">
        <p14:creationId xmlns:p14="http://schemas.microsoft.com/office/powerpoint/2010/main" val="3925490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US" dirty="0"/>
          </a:p>
        </p:txBody>
      </p:sp>
      <p:sp>
        <p:nvSpPr>
          <p:cNvPr id="3" name="Content Placeholder 2"/>
          <p:cNvSpPr>
            <a:spLocks noGrp="1"/>
          </p:cNvSpPr>
          <p:nvPr>
            <p:ph idx="1"/>
          </p:nvPr>
        </p:nvSpPr>
        <p:spPr>
          <a:xfrm>
            <a:off x="838200" y="1428750"/>
            <a:ext cx="10515600" cy="5153025"/>
          </a:xfrm>
        </p:spPr>
        <p:txBody>
          <a:bodyPr>
            <a:normAutofit fontScale="77500" lnSpcReduction="20000"/>
          </a:bodyPr>
          <a:lstStyle/>
          <a:p>
            <a:pPr marL="0" indent="0" fontAlgn="t">
              <a:buNone/>
            </a:pPr>
            <a:r>
              <a:rPr lang="en-GB" dirty="0"/>
              <a:t>3 things you need to know about </a:t>
            </a:r>
            <a:r>
              <a:rPr lang="en-GB" dirty="0" smtClean="0"/>
              <a:t>ontologies</a:t>
            </a:r>
          </a:p>
          <a:p>
            <a:pPr marL="0" indent="0" fontAlgn="t">
              <a:buNone/>
            </a:pPr>
            <a:endParaRPr lang="en-GB" dirty="0" smtClean="0"/>
          </a:p>
          <a:p>
            <a:pPr lvl="1" fontAlgn="t"/>
            <a:r>
              <a:rPr lang="en-GB" dirty="0" smtClean="0"/>
              <a:t>Words </a:t>
            </a:r>
            <a:r>
              <a:rPr lang="en-GB" dirty="0"/>
              <a:t>are not </a:t>
            </a:r>
            <a:r>
              <a:rPr lang="en-GB" dirty="0" smtClean="0"/>
              <a:t>Concepts</a:t>
            </a:r>
          </a:p>
          <a:p>
            <a:pPr marL="685800" marR="0" lvl="1" indent="-228600" algn="l" defTabSz="914400" rtl="0" eaLnBrk="1" fontAlgn="t" latinLnBrk="0" hangingPunct="1">
              <a:lnSpc>
                <a:spcPct val="90000"/>
              </a:lnSpc>
              <a:spcBef>
                <a:spcPts val="500"/>
              </a:spcBef>
              <a:spcAft>
                <a:spcPts val="0"/>
              </a:spcAft>
              <a:buClrTx/>
              <a:buSzTx/>
              <a:buFont typeface="Arial" panose="020B0604020202020204" pitchFamily="34" charset="0"/>
              <a:buChar char="•"/>
              <a:tabLst/>
              <a:defRPr/>
            </a:pPr>
            <a:r>
              <a:rPr lang="en-GB" dirty="0" smtClean="0"/>
              <a:t>Syntax </a:t>
            </a:r>
            <a:r>
              <a:rPr lang="en-GB" dirty="0"/>
              <a:t>is not </a:t>
            </a:r>
            <a:r>
              <a:rPr lang="en-GB" dirty="0" smtClean="0"/>
              <a:t>Semantics</a:t>
            </a:r>
          </a:p>
          <a:p>
            <a:pPr marL="685800" marR="0" lvl="1" indent="-228600" algn="l" defTabSz="914400" rtl="0" eaLnBrk="1" fontAlgn="t" latinLnBrk="0" hangingPunct="1">
              <a:lnSpc>
                <a:spcPct val="90000"/>
              </a:lnSpc>
              <a:spcBef>
                <a:spcPts val="500"/>
              </a:spcBef>
              <a:spcAft>
                <a:spcPts val="0"/>
              </a:spcAft>
              <a:buClrTx/>
              <a:buSzTx/>
              <a:buFont typeface="Arial" panose="020B0604020202020204" pitchFamily="34" charset="0"/>
              <a:buChar char="•"/>
              <a:tabLst/>
              <a:defRPr/>
            </a:pPr>
            <a:r>
              <a:rPr lang="en-GB" sz="2400" kern="1200" dirty="0" smtClean="0">
                <a:solidFill>
                  <a:schemeClr val="tx1"/>
                </a:solidFill>
                <a:effectLst/>
                <a:latin typeface="+mn-lt"/>
                <a:ea typeface="+mn-ea"/>
                <a:cs typeface="+mn-cs"/>
              </a:rPr>
              <a:t>Meaning is not Truth</a:t>
            </a:r>
            <a:endParaRPr lang="en-US" sz="2400" dirty="0" smtClean="0">
              <a:effectLst/>
            </a:endParaRPr>
          </a:p>
          <a:p>
            <a:pPr lvl="1" fontAlgn="t"/>
            <a:endParaRPr lang="en-GB" dirty="0"/>
          </a:p>
          <a:p>
            <a:pPr marL="0" indent="0" fontAlgn="t">
              <a:buNone/>
            </a:pPr>
            <a:r>
              <a:rPr lang="en-GB" dirty="0"/>
              <a:t>3 things you need to do to build a Golden reference </a:t>
            </a:r>
            <a:r>
              <a:rPr lang="en-GB" dirty="0" smtClean="0"/>
              <a:t>ontology</a:t>
            </a:r>
          </a:p>
          <a:p>
            <a:pPr marL="0" indent="0" fontAlgn="t">
              <a:buNone/>
            </a:pPr>
            <a:endParaRPr lang="en-GB" dirty="0" smtClean="0"/>
          </a:p>
          <a:p>
            <a:pPr lvl="1" fontAlgn="t"/>
            <a:r>
              <a:rPr lang="en-GB" dirty="0" smtClean="0"/>
              <a:t>Classification</a:t>
            </a:r>
          </a:p>
          <a:p>
            <a:pPr lvl="1" fontAlgn="t"/>
            <a:r>
              <a:rPr lang="en-GB" dirty="0" smtClean="0"/>
              <a:t>Abstraction</a:t>
            </a:r>
          </a:p>
          <a:p>
            <a:pPr lvl="1" fontAlgn="t"/>
            <a:r>
              <a:rPr lang="en-GB" dirty="0" smtClean="0"/>
              <a:t>Partitioning</a:t>
            </a:r>
            <a:r>
              <a:rPr lang="en-GB" dirty="0"/>
              <a:t/>
            </a:r>
            <a:br>
              <a:rPr lang="en-GB" dirty="0"/>
            </a:br>
            <a:endParaRPr lang="en-GB" dirty="0"/>
          </a:p>
          <a:p>
            <a:pPr marL="0" indent="0" fontAlgn="t">
              <a:buNone/>
            </a:pPr>
            <a:r>
              <a:rPr lang="en-GB" dirty="0"/>
              <a:t>3 ways to use a Golden </a:t>
            </a:r>
            <a:r>
              <a:rPr lang="en-GB" dirty="0" smtClean="0"/>
              <a:t>Ontology</a:t>
            </a:r>
          </a:p>
          <a:p>
            <a:pPr marL="0" indent="0" fontAlgn="t">
              <a:buNone/>
            </a:pPr>
            <a:endParaRPr lang="en-GB" dirty="0" smtClean="0"/>
          </a:p>
          <a:p>
            <a:pPr lvl="1" fontAlgn="t"/>
            <a:r>
              <a:rPr lang="en-GB" dirty="0" smtClean="0"/>
              <a:t>Querying </a:t>
            </a:r>
            <a:r>
              <a:rPr lang="en-GB" dirty="0"/>
              <a:t>across legacy data </a:t>
            </a:r>
            <a:r>
              <a:rPr lang="en-GB" dirty="0" smtClean="0"/>
              <a:t>sources</a:t>
            </a:r>
          </a:p>
          <a:p>
            <a:pPr lvl="1" fontAlgn="t"/>
            <a:r>
              <a:rPr lang="en-GB" dirty="0" smtClean="0"/>
              <a:t>Mapping </a:t>
            </a:r>
            <a:r>
              <a:rPr lang="en-GB" dirty="0"/>
              <a:t>and data </a:t>
            </a:r>
            <a:r>
              <a:rPr lang="en-GB" dirty="0" smtClean="0"/>
              <a:t>integration</a:t>
            </a:r>
          </a:p>
          <a:p>
            <a:pPr lvl="1" fontAlgn="t"/>
            <a:r>
              <a:rPr lang="en-GB" dirty="0" smtClean="0"/>
              <a:t>Reasoning </a:t>
            </a:r>
            <a:r>
              <a:rPr lang="en-GB" dirty="0"/>
              <a:t>with Semantic Web </a:t>
            </a:r>
            <a:r>
              <a:rPr lang="en-GB" dirty="0" smtClean="0"/>
              <a:t>applications</a:t>
            </a:r>
          </a:p>
        </p:txBody>
      </p:sp>
      <p:sp>
        <p:nvSpPr>
          <p:cNvPr id="4" name="Slide Number Placeholder 3"/>
          <p:cNvSpPr>
            <a:spLocks noGrp="1"/>
          </p:cNvSpPr>
          <p:nvPr>
            <p:ph type="sldNum" sz="quarter" idx="12"/>
          </p:nvPr>
        </p:nvSpPr>
        <p:spPr/>
        <p:txBody>
          <a:bodyPr/>
          <a:lstStyle/>
          <a:p>
            <a:fld id="{51C9FCC1-F8E0-4970-815E-D6CA186E7655}" type="slidenum">
              <a:rPr lang="en-US" smtClean="0"/>
              <a:t>3</a:t>
            </a:fld>
            <a:endParaRPr lang="en-US"/>
          </a:p>
        </p:txBody>
      </p:sp>
    </p:spTree>
    <p:extLst>
      <p:ext uri="{BB962C8B-B14F-4D97-AF65-F5344CB8AC3E}">
        <p14:creationId xmlns:p14="http://schemas.microsoft.com/office/powerpoint/2010/main" val="235534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Capturing Meaningful Concepts</a:t>
            </a:r>
            <a:endParaRPr lang="en-US" dirty="0"/>
          </a:p>
        </p:txBody>
      </p:sp>
      <p:sp>
        <p:nvSpPr>
          <p:cNvPr id="3" name="Content Placeholder 2"/>
          <p:cNvSpPr>
            <a:spLocks noGrp="1"/>
          </p:cNvSpPr>
          <p:nvPr>
            <p:ph idx="1"/>
          </p:nvPr>
        </p:nvSpPr>
        <p:spPr/>
        <p:txBody>
          <a:bodyPr/>
          <a:lstStyle/>
          <a:p>
            <a:r>
              <a:rPr lang="en-GB" dirty="0" smtClean="0"/>
              <a:t>For each kind of “Thing” in the ontology (each class):</a:t>
            </a:r>
          </a:p>
          <a:p>
            <a:pPr lvl="1"/>
            <a:r>
              <a:rPr lang="en-GB" dirty="0" smtClean="0"/>
              <a:t>What kind of thing is this?</a:t>
            </a:r>
          </a:p>
          <a:p>
            <a:pPr lvl="1"/>
            <a:r>
              <a:rPr lang="en-GB" dirty="0" smtClean="0"/>
              <a:t>What distinguishes it from other things?</a:t>
            </a:r>
          </a:p>
        </p:txBody>
      </p:sp>
      <p:sp>
        <p:nvSpPr>
          <p:cNvPr id="4" name="Slide Number Placeholder 3"/>
          <p:cNvSpPr>
            <a:spLocks noGrp="1"/>
          </p:cNvSpPr>
          <p:nvPr>
            <p:ph type="sldNum" sz="quarter" idx="12"/>
          </p:nvPr>
        </p:nvSpPr>
        <p:spPr/>
        <p:txBody>
          <a:bodyPr/>
          <a:lstStyle/>
          <a:p>
            <a:fld id="{51C9FCC1-F8E0-4970-815E-D6CA186E7655}" type="slidenum">
              <a:rPr lang="en-US" smtClean="0"/>
              <a:t>30</a:t>
            </a:fld>
            <a:endParaRPr lang="en-US"/>
          </a:p>
        </p:txBody>
      </p:sp>
    </p:spTree>
    <p:extLst>
      <p:ext uri="{BB962C8B-B14F-4D97-AF65-F5344CB8AC3E}">
        <p14:creationId xmlns:p14="http://schemas.microsoft.com/office/powerpoint/2010/main" val="3306571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a:t>
            </a:r>
            <a:r>
              <a:rPr lang="en-US" baseline="0" dirty="0" smtClean="0"/>
              <a:t> an Ontology?</a:t>
            </a:r>
            <a:endParaRPr lang="en-US" dirty="0"/>
          </a:p>
        </p:txBody>
      </p:sp>
      <p:sp>
        <p:nvSpPr>
          <p:cNvPr id="3" name="Content Placeholder 2"/>
          <p:cNvSpPr>
            <a:spLocks noGrp="1"/>
          </p:cNvSpPr>
          <p:nvPr>
            <p:ph idx="1"/>
          </p:nvPr>
        </p:nvSpPr>
        <p:spPr/>
        <p:txBody>
          <a:bodyPr/>
          <a:lstStyle/>
          <a:p>
            <a:r>
              <a:rPr lang="en-US" smtClean="0"/>
              <a:t>An ontology is a representation of real things using formal logic</a:t>
            </a:r>
          </a:p>
        </p:txBody>
      </p:sp>
      <p:sp>
        <p:nvSpPr>
          <p:cNvPr id="4" name="Slide Number Placeholder 3"/>
          <p:cNvSpPr>
            <a:spLocks noGrp="1"/>
          </p:cNvSpPr>
          <p:nvPr>
            <p:ph type="sldNum" sz="quarter" idx="12"/>
          </p:nvPr>
        </p:nvSpPr>
        <p:spPr/>
        <p:txBody>
          <a:bodyPr/>
          <a:lstStyle/>
          <a:p>
            <a:fld id="{51C9FCC1-F8E0-4970-815E-D6CA186E7655}" type="slidenum">
              <a:rPr lang="en-US" smtClean="0"/>
              <a:t>31</a:t>
            </a:fld>
            <a:endParaRPr lang="en-US"/>
          </a:p>
        </p:txBody>
      </p:sp>
    </p:spTree>
    <p:extLst>
      <p:ext uri="{BB962C8B-B14F-4D97-AF65-F5344CB8AC3E}">
        <p14:creationId xmlns:p14="http://schemas.microsoft.com/office/powerpoint/2010/main" val="4209471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Kind of Thing</a:t>
            </a:r>
            <a:endParaRPr lang="en-US" dirty="0"/>
          </a:p>
        </p:txBody>
      </p:sp>
      <p:sp>
        <p:nvSpPr>
          <p:cNvPr id="11" name="Rectangle 10"/>
          <p:cNvSpPr/>
          <p:nvPr/>
        </p:nvSpPr>
        <p:spPr>
          <a:xfrm>
            <a:off x="3293929" y="5277842"/>
            <a:ext cx="1299411" cy="6256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Some kind of thing</a:t>
            </a:r>
          </a:p>
        </p:txBody>
      </p:sp>
      <p:sp>
        <p:nvSpPr>
          <p:cNvPr id="3" name="Content Placeholder 2"/>
          <p:cNvSpPr>
            <a:spLocks noGrp="1"/>
          </p:cNvSpPr>
          <p:nvPr>
            <p:ph idx="1"/>
          </p:nvPr>
        </p:nvSpPr>
        <p:spPr/>
        <p:txBody>
          <a:bodyPr/>
          <a:lstStyle/>
          <a:p>
            <a:r>
              <a:rPr lang="en-US" dirty="0" smtClean="0"/>
              <a:t>We start with some kind of thing</a:t>
            </a:r>
            <a:endParaRPr lang="en-US" dirty="0"/>
          </a:p>
        </p:txBody>
      </p:sp>
    </p:spTree>
    <p:extLst>
      <p:ext uri="{BB962C8B-B14F-4D97-AF65-F5344CB8AC3E}">
        <p14:creationId xmlns:p14="http://schemas.microsoft.com/office/powerpoint/2010/main" val="3022698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Kind of Thing</a:t>
            </a:r>
            <a:endParaRPr lang="en-US" dirty="0"/>
          </a:p>
        </p:txBody>
      </p:sp>
      <p:sp>
        <p:nvSpPr>
          <p:cNvPr id="11" name="Rectangle 10"/>
          <p:cNvSpPr/>
          <p:nvPr/>
        </p:nvSpPr>
        <p:spPr>
          <a:xfrm>
            <a:off x="3293929" y="5277842"/>
            <a:ext cx="1299411" cy="6256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Some kind of thing</a:t>
            </a:r>
          </a:p>
        </p:txBody>
      </p:sp>
      <p:sp>
        <p:nvSpPr>
          <p:cNvPr id="3" name="Content Placeholder 2"/>
          <p:cNvSpPr>
            <a:spLocks noGrp="1"/>
          </p:cNvSpPr>
          <p:nvPr>
            <p:ph idx="1"/>
          </p:nvPr>
        </p:nvSpPr>
        <p:spPr/>
        <p:txBody>
          <a:bodyPr/>
          <a:lstStyle/>
          <a:p>
            <a:r>
              <a:rPr lang="en-US" dirty="0" smtClean="0"/>
              <a:t>We ask just two questions about this kind of thing:</a:t>
            </a:r>
          </a:p>
          <a:p>
            <a:pPr lvl="1"/>
            <a:r>
              <a:rPr lang="en-US" dirty="0" smtClean="0"/>
              <a:t>What kind of thing is it?</a:t>
            </a:r>
          </a:p>
          <a:p>
            <a:pPr lvl="1"/>
            <a:r>
              <a:rPr lang="en-US" dirty="0" smtClean="0"/>
              <a:t>What</a:t>
            </a:r>
            <a:r>
              <a:rPr lang="en-US" baseline="0" dirty="0" smtClean="0"/>
              <a:t> distinguishes it from other things?</a:t>
            </a:r>
            <a:endParaRPr lang="en-US" dirty="0"/>
          </a:p>
        </p:txBody>
      </p:sp>
    </p:spTree>
    <p:extLst>
      <p:ext uri="{BB962C8B-B14F-4D97-AF65-F5344CB8AC3E}">
        <p14:creationId xmlns:p14="http://schemas.microsoft.com/office/powerpoint/2010/main" val="2614713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 of thing</a:t>
            </a:r>
            <a:r>
              <a:rPr lang="en-US" baseline="0" dirty="0" smtClean="0"/>
              <a:t> is it?</a:t>
            </a:r>
            <a:endParaRPr lang="en-US" dirty="0"/>
          </a:p>
        </p:txBody>
      </p:sp>
      <p:sp>
        <p:nvSpPr>
          <p:cNvPr id="4" name="Rectangle 3"/>
          <p:cNvSpPr/>
          <p:nvPr/>
        </p:nvSpPr>
        <p:spPr>
          <a:xfrm>
            <a:off x="5411466" y="1491916"/>
            <a:ext cx="1299411"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Animal</a:t>
            </a:r>
          </a:p>
        </p:txBody>
      </p:sp>
      <p:sp>
        <p:nvSpPr>
          <p:cNvPr id="5" name="Rectangle 4"/>
          <p:cNvSpPr/>
          <p:nvPr/>
        </p:nvSpPr>
        <p:spPr>
          <a:xfrm>
            <a:off x="4713640" y="2414332"/>
            <a:ext cx="1299411"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Vertebrate</a:t>
            </a:r>
          </a:p>
        </p:txBody>
      </p:sp>
      <p:sp>
        <p:nvSpPr>
          <p:cNvPr id="6" name="Rectangle 5"/>
          <p:cNvSpPr/>
          <p:nvPr/>
        </p:nvSpPr>
        <p:spPr>
          <a:xfrm>
            <a:off x="6566491" y="2422354"/>
            <a:ext cx="1524006"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Invertebrate</a:t>
            </a:r>
          </a:p>
        </p:txBody>
      </p:sp>
      <p:sp>
        <p:nvSpPr>
          <p:cNvPr id="7" name="Rectangle 6"/>
          <p:cNvSpPr/>
          <p:nvPr/>
        </p:nvSpPr>
        <p:spPr>
          <a:xfrm>
            <a:off x="3293929" y="3481127"/>
            <a:ext cx="1299411"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Bird</a:t>
            </a:r>
          </a:p>
        </p:txBody>
      </p:sp>
      <p:sp>
        <p:nvSpPr>
          <p:cNvPr id="8" name="Rectangle 7"/>
          <p:cNvSpPr/>
          <p:nvPr/>
        </p:nvSpPr>
        <p:spPr>
          <a:xfrm>
            <a:off x="5066571" y="3505191"/>
            <a:ext cx="1299411"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Mammal</a:t>
            </a:r>
          </a:p>
        </p:txBody>
      </p:sp>
      <p:sp>
        <p:nvSpPr>
          <p:cNvPr id="9" name="Rectangle 8"/>
          <p:cNvSpPr/>
          <p:nvPr/>
        </p:nvSpPr>
        <p:spPr>
          <a:xfrm>
            <a:off x="6791087" y="3513213"/>
            <a:ext cx="1299411"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Fish</a:t>
            </a:r>
          </a:p>
        </p:txBody>
      </p:sp>
      <p:sp>
        <p:nvSpPr>
          <p:cNvPr id="10" name="Rectangle 9"/>
          <p:cNvSpPr/>
          <p:nvPr/>
        </p:nvSpPr>
        <p:spPr>
          <a:xfrm>
            <a:off x="3293929" y="4379486"/>
            <a:ext cx="1299411"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Waterfowl</a:t>
            </a:r>
          </a:p>
        </p:txBody>
      </p:sp>
      <p:sp>
        <p:nvSpPr>
          <p:cNvPr id="11" name="Rectangle 10"/>
          <p:cNvSpPr/>
          <p:nvPr/>
        </p:nvSpPr>
        <p:spPr>
          <a:xfrm>
            <a:off x="3293929" y="5277842"/>
            <a:ext cx="1299411" cy="6256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Some kind of thing</a:t>
            </a:r>
          </a:p>
        </p:txBody>
      </p:sp>
      <p:cxnSp>
        <p:nvCxnSpPr>
          <p:cNvPr id="13" name="Straight Connector 12"/>
          <p:cNvCxnSpPr>
            <a:stCxn id="4" idx="2"/>
            <a:endCxn id="5" idx="0"/>
          </p:cNvCxnSpPr>
          <p:nvPr/>
        </p:nvCxnSpPr>
        <p:spPr>
          <a:xfrm flipH="1">
            <a:off x="5363345" y="1925053"/>
            <a:ext cx="697826" cy="489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a:endCxn id="6" idx="0"/>
          </p:cNvCxnSpPr>
          <p:nvPr/>
        </p:nvCxnSpPr>
        <p:spPr>
          <a:xfrm>
            <a:off x="6061172" y="1925053"/>
            <a:ext cx="1267323" cy="4973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 idx="2"/>
            <a:endCxn id="7" idx="0"/>
          </p:cNvCxnSpPr>
          <p:nvPr/>
        </p:nvCxnSpPr>
        <p:spPr>
          <a:xfrm flipH="1">
            <a:off x="3943635" y="2847468"/>
            <a:ext cx="1419711" cy="633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8" idx="0"/>
          </p:cNvCxnSpPr>
          <p:nvPr/>
        </p:nvCxnSpPr>
        <p:spPr>
          <a:xfrm>
            <a:off x="5363346" y="2847468"/>
            <a:ext cx="352931" cy="657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9" idx="0"/>
          </p:cNvCxnSpPr>
          <p:nvPr/>
        </p:nvCxnSpPr>
        <p:spPr>
          <a:xfrm>
            <a:off x="5363346" y="2847468"/>
            <a:ext cx="2077447" cy="665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2"/>
            <a:endCxn id="10" idx="0"/>
          </p:cNvCxnSpPr>
          <p:nvPr/>
        </p:nvCxnSpPr>
        <p:spPr>
          <a:xfrm>
            <a:off x="3943634" y="3914263"/>
            <a:ext cx="0" cy="465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2"/>
            <a:endCxn id="11" idx="0"/>
          </p:cNvCxnSpPr>
          <p:nvPr/>
        </p:nvCxnSpPr>
        <p:spPr>
          <a:xfrm>
            <a:off x="3943634" y="4812622"/>
            <a:ext cx="0" cy="4652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086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distinguishes it from other things?</a:t>
            </a:r>
            <a:endParaRPr lang="en-US" dirty="0"/>
          </a:p>
        </p:txBody>
      </p:sp>
      <p:sp>
        <p:nvSpPr>
          <p:cNvPr id="4" name="Rectangle 3"/>
          <p:cNvSpPr/>
          <p:nvPr/>
        </p:nvSpPr>
        <p:spPr>
          <a:xfrm>
            <a:off x="5411466" y="1491916"/>
            <a:ext cx="1299411"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Animal</a:t>
            </a:r>
          </a:p>
        </p:txBody>
      </p:sp>
      <p:sp>
        <p:nvSpPr>
          <p:cNvPr id="5" name="Rectangle 4"/>
          <p:cNvSpPr/>
          <p:nvPr/>
        </p:nvSpPr>
        <p:spPr>
          <a:xfrm>
            <a:off x="4713640" y="2414332"/>
            <a:ext cx="1299411"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Vertebrate</a:t>
            </a:r>
          </a:p>
        </p:txBody>
      </p:sp>
      <p:sp>
        <p:nvSpPr>
          <p:cNvPr id="6" name="Rectangle 5"/>
          <p:cNvSpPr/>
          <p:nvPr/>
        </p:nvSpPr>
        <p:spPr>
          <a:xfrm>
            <a:off x="6566491" y="2422354"/>
            <a:ext cx="1524006"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Invertebrate</a:t>
            </a:r>
          </a:p>
        </p:txBody>
      </p:sp>
      <p:sp>
        <p:nvSpPr>
          <p:cNvPr id="7" name="Rectangle 6"/>
          <p:cNvSpPr/>
          <p:nvPr/>
        </p:nvSpPr>
        <p:spPr>
          <a:xfrm>
            <a:off x="3293929" y="3481127"/>
            <a:ext cx="1299411"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Bird</a:t>
            </a:r>
          </a:p>
        </p:txBody>
      </p:sp>
      <p:sp>
        <p:nvSpPr>
          <p:cNvPr id="8" name="Rectangle 7"/>
          <p:cNvSpPr/>
          <p:nvPr/>
        </p:nvSpPr>
        <p:spPr>
          <a:xfrm>
            <a:off x="5066571" y="3505191"/>
            <a:ext cx="1299411"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Mammal</a:t>
            </a:r>
          </a:p>
        </p:txBody>
      </p:sp>
      <p:sp>
        <p:nvSpPr>
          <p:cNvPr id="9" name="Rectangle 8"/>
          <p:cNvSpPr/>
          <p:nvPr/>
        </p:nvSpPr>
        <p:spPr>
          <a:xfrm>
            <a:off x="6791087" y="3513213"/>
            <a:ext cx="1299411"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Fish</a:t>
            </a:r>
          </a:p>
        </p:txBody>
      </p:sp>
      <p:sp>
        <p:nvSpPr>
          <p:cNvPr id="10" name="Rectangle 9"/>
          <p:cNvSpPr/>
          <p:nvPr/>
        </p:nvSpPr>
        <p:spPr>
          <a:xfrm>
            <a:off x="3293929" y="4379486"/>
            <a:ext cx="1299411"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Waterfowl</a:t>
            </a:r>
          </a:p>
        </p:txBody>
      </p:sp>
      <p:sp>
        <p:nvSpPr>
          <p:cNvPr id="11" name="Rectangle 10"/>
          <p:cNvSpPr/>
          <p:nvPr/>
        </p:nvSpPr>
        <p:spPr>
          <a:xfrm>
            <a:off x="3293929" y="5277842"/>
            <a:ext cx="1299411" cy="6256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Some kind of thing</a:t>
            </a:r>
          </a:p>
        </p:txBody>
      </p:sp>
      <p:cxnSp>
        <p:nvCxnSpPr>
          <p:cNvPr id="13" name="Straight Connector 12"/>
          <p:cNvCxnSpPr>
            <a:stCxn id="4" idx="2"/>
            <a:endCxn id="5" idx="0"/>
          </p:cNvCxnSpPr>
          <p:nvPr/>
        </p:nvCxnSpPr>
        <p:spPr>
          <a:xfrm flipH="1">
            <a:off x="5363345" y="1925053"/>
            <a:ext cx="697826" cy="489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a:endCxn id="6" idx="0"/>
          </p:cNvCxnSpPr>
          <p:nvPr/>
        </p:nvCxnSpPr>
        <p:spPr>
          <a:xfrm>
            <a:off x="6061172" y="1925053"/>
            <a:ext cx="1267323" cy="4973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 idx="2"/>
            <a:endCxn id="7" idx="0"/>
          </p:cNvCxnSpPr>
          <p:nvPr/>
        </p:nvCxnSpPr>
        <p:spPr>
          <a:xfrm flipH="1">
            <a:off x="3943635" y="2847468"/>
            <a:ext cx="1419711" cy="633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8" idx="0"/>
          </p:cNvCxnSpPr>
          <p:nvPr/>
        </p:nvCxnSpPr>
        <p:spPr>
          <a:xfrm>
            <a:off x="5363346" y="2847468"/>
            <a:ext cx="352931" cy="657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9" idx="0"/>
          </p:cNvCxnSpPr>
          <p:nvPr/>
        </p:nvCxnSpPr>
        <p:spPr>
          <a:xfrm>
            <a:off x="5363346" y="2847468"/>
            <a:ext cx="2077447" cy="665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2"/>
            <a:endCxn id="10" idx="0"/>
          </p:cNvCxnSpPr>
          <p:nvPr/>
        </p:nvCxnSpPr>
        <p:spPr>
          <a:xfrm>
            <a:off x="3943634" y="3914263"/>
            <a:ext cx="0" cy="465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2"/>
            <a:endCxn id="11" idx="0"/>
          </p:cNvCxnSpPr>
          <p:nvPr/>
        </p:nvCxnSpPr>
        <p:spPr>
          <a:xfrm>
            <a:off x="3943634" y="4812622"/>
            <a:ext cx="0" cy="46522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95970" y="4675900"/>
            <a:ext cx="1770100" cy="369332"/>
          </a:xfrm>
          <a:prstGeom prst="rect">
            <a:avLst/>
          </a:prstGeom>
          <a:noFill/>
        </p:spPr>
        <p:txBody>
          <a:bodyPr wrap="none" rtlCol="0">
            <a:spAutoFit/>
          </a:bodyPr>
          <a:lstStyle/>
          <a:p>
            <a:r>
              <a:rPr lang="en-US" dirty="0"/>
              <a:t>Walks like a duck</a:t>
            </a:r>
          </a:p>
        </p:txBody>
      </p:sp>
      <p:sp>
        <p:nvSpPr>
          <p:cNvPr id="27" name="TextBox 26"/>
          <p:cNvSpPr txBox="1"/>
          <p:nvPr/>
        </p:nvSpPr>
        <p:spPr>
          <a:xfrm>
            <a:off x="5859845" y="5313666"/>
            <a:ext cx="1813573" cy="369332"/>
          </a:xfrm>
          <a:prstGeom prst="rect">
            <a:avLst/>
          </a:prstGeom>
          <a:noFill/>
        </p:spPr>
        <p:txBody>
          <a:bodyPr wrap="none" rtlCol="0">
            <a:spAutoFit/>
          </a:bodyPr>
          <a:lstStyle/>
          <a:p>
            <a:r>
              <a:rPr lang="en-US" dirty="0"/>
              <a:t>Swims like a duck</a:t>
            </a:r>
          </a:p>
        </p:txBody>
      </p:sp>
      <p:sp>
        <p:nvSpPr>
          <p:cNvPr id="28" name="TextBox 27"/>
          <p:cNvSpPr txBox="1"/>
          <p:nvPr/>
        </p:nvSpPr>
        <p:spPr>
          <a:xfrm>
            <a:off x="5264361" y="5903488"/>
            <a:ext cx="1895134" cy="369332"/>
          </a:xfrm>
          <a:prstGeom prst="rect">
            <a:avLst/>
          </a:prstGeom>
          <a:noFill/>
        </p:spPr>
        <p:txBody>
          <a:bodyPr wrap="none" rtlCol="0">
            <a:spAutoFit/>
          </a:bodyPr>
          <a:lstStyle/>
          <a:p>
            <a:r>
              <a:rPr lang="en-US" dirty="0"/>
              <a:t>Quacks like a duck</a:t>
            </a:r>
          </a:p>
        </p:txBody>
      </p:sp>
      <p:cxnSp>
        <p:nvCxnSpPr>
          <p:cNvPr id="30" name="Straight Connector 29"/>
          <p:cNvCxnSpPr>
            <a:stCxn id="11" idx="3"/>
            <a:endCxn id="26" idx="1"/>
          </p:cNvCxnSpPr>
          <p:nvPr/>
        </p:nvCxnSpPr>
        <p:spPr>
          <a:xfrm flipV="1">
            <a:off x="4593340" y="4860567"/>
            <a:ext cx="1002631" cy="7300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1" idx="3"/>
            <a:endCxn id="27" idx="1"/>
          </p:cNvCxnSpPr>
          <p:nvPr/>
        </p:nvCxnSpPr>
        <p:spPr>
          <a:xfrm flipV="1">
            <a:off x="4593340" y="5498333"/>
            <a:ext cx="1266505" cy="92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1" idx="3"/>
            <a:endCxn id="28" idx="1"/>
          </p:cNvCxnSpPr>
          <p:nvPr/>
        </p:nvCxnSpPr>
        <p:spPr>
          <a:xfrm>
            <a:off x="4593339" y="5590666"/>
            <a:ext cx="671022" cy="4974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07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Duck!</a:t>
            </a:r>
            <a:endParaRPr lang="en-US" dirty="0"/>
          </a:p>
        </p:txBody>
      </p:sp>
      <p:sp>
        <p:nvSpPr>
          <p:cNvPr id="4" name="Rectangle 3"/>
          <p:cNvSpPr/>
          <p:nvPr/>
        </p:nvSpPr>
        <p:spPr>
          <a:xfrm>
            <a:off x="5411466" y="1491916"/>
            <a:ext cx="1299411"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Animal</a:t>
            </a:r>
          </a:p>
        </p:txBody>
      </p:sp>
      <p:sp>
        <p:nvSpPr>
          <p:cNvPr id="5" name="Rectangle 4"/>
          <p:cNvSpPr/>
          <p:nvPr/>
        </p:nvSpPr>
        <p:spPr>
          <a:xfrm>
            <a:off x="4713640" y="2414332"/>
            <a:ext cx="1299411"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Vertebrate</a:t>
            </a:r>
          </a:p>
        </p:txBody>
      </p:sp>
      <p:sp>
        <p:nvSpPr>
          <p:cNvPr id="6" name="Rectangle 5"/>
          <p:cNvSpPr/>
          <p:nvPr/>
        </p:nvSpPr>
        <p:spPr>
          <a:xfrm>
            <a:off x="6566491" y="2422354"/>
            <a:ext cx="1524006"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Invertebrate</a:t>
            </a:r>
          </a:p>
        </p:txBody>
      </p:sp>
      <p:sp>
        <p:nvSpPr>
          <p:cNvPr id="7" name="Rectangle 6"/>
          <p:cNvSpPr/>
          <p:nvPr/>
        </p:nvSpPr>
        <p:spPr>
          <a:xfrm>
            <a:off x="3293929" y="3481127"/>
            <a:ext cx="1299411"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Bird</a:t>
            </a:r>
          </a:p>
        </p:txBody>
      </p:sp>
      <p:sp>
        <p:nvSpPr>
          <p:cNvPr id="8" name="Rectangle 7"/>
          <p:cNvSpPr/>
          <p:nvPr/>
        </p:nvSpPr>
        <p:spPr>
          <a:xfrm>
            <a:off x="5066571" y="3505191"/>
            <a:ext cx="1299411"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Mammal</a:t>
            </a:r>
          </a:p>
        </p:txBody>
      </p:sp>
      <p:sp>
        <p:nvSpPr>
          <p:cNvPr id="9" name="Rectangle 8"/>
          <p:cNvSpPr/>
          <p:nvPr/>
        </p:nvSpPr>
        <p:spPr>
          <a:xfrm>
            <a:off x="6791087" y="3513213"/>
            <a:ext cx="1299411"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Fish</a:t>
            </a:r>
          </a:p>
        </p:txBody>
      </p:sp>
      <p:sp>
        <p:nvSpPr>
          <p:cNvPr id="10" name="Rectangle 9"/>
          <p:cNvSpPr/>
          <p:nvPr/>
        </p:nvSpPr>
        <p:spPr>
          <a:xfrm>
            <a:off x="3293929" y="4379486"/>
            <a:ext cx="1299411" cy="4331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Waterfowl</a:t>
            </a:r>
          </a:p>
        </p:txBody>
      </p:sp>
      <p:cxnSp>
        <p:nvCxnSpPr>
          <p:cNvPr id="13" name="Straight Connector 12"/>
          <p:cNvCxnSpPr>
            <a:stCxn id="4" idx="2"/>
            <a:endCxn id="5" idx="0"/>
          </p:cNvCxnSpPr>
          <p:nvPr/>
        </p:nvCxnSpPr>
        <p:spPr>
          <a:xfrm flipH="1">
            <a:off x="5363345" y="1925053"/>
            <a:ext cx="697826" cy="4892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a:endCxn id="6" idx="0"/>
          </p:cNvCxnSpPr>
          <p:nvPr/>
        </p:nvCxnSpPr>
        <p:spPr>
          <a:xfrm>
            <a:off x="6061172" y="1925053"/>
            <a:ext cx="1267323" cy="4973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5" idx="2"/>
            <a:endCxn id="7" idx="0"/>
          </p:cNvCxnSpPr>
          <p:nvPr/>
        </p:nvCxnSpPr>
        <p:spPr>
          <a:xfrm flipH="1">
            <a:off x="3943635" y="2847468"/>
            <a:ext cx="1419711" cy="633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8" idx="0"/>
          </p:cNvCxnSpPr>
          <p:nvPr/>
        </p:nvCxnSpPr>
        <p:spPr>
          <a:xfrm>
            <a:off x="5363346" y="2847468"/>
            <a:ext cx="352931" cy="657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9" idx="0"/>
          </p:cNvCxnSpPr>
          <p:nvPr/>
        </p:nvCxnSpPr>
        <p:spPr>
          <a:xfrm>
            <a:off x="5363346" y="2847468"/>
            <a:ext cx="2077447" cy="665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2"/>
            <a:endCxn id="10" idx="0"/>
          </p:cNvCxnSpPr>
          <p:nvPr/>
        </p:nvCxnSpPr>
        <p:spPr>
          <a:xfrm>
            <a:off x="3943634" y="3914263"/>
            <a:ext cx="0" cy="465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0" idx="2"/>
          </p:cNvCxnSpPr>
          <p:nvPr/>
        </p:nvCxnSpPr>
        <p:spPr>
          <a:xfrm>
            <a:off x="3943634" y="4812622"/>
            <a:ext cx="0" cy="46522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95970" y="4675900"/>
            <a:ext cx="1770100" cy="369332"/>
          </a:xfrm>
          <a:prstGeom prst="rect">
            <a:avLst/>
          </a:prstGeom>
          <a:noFill/>
        </p:spPr>
        <p:txBody>
          <a:bodyPr wrap="none" rtlCol="0">
            <a:spAutoFit/>
          </a:bodyPr>
          <a:lstStyle/>
          <a:p>
            <a:r>
              <a:rPr lang="en-US" dirty="0"/>
              <a:t>Walks like a duck</a:t>
            </a:r>
          </a:p>
        </p:txBody>
      </p:sp>
      <p:sp>
        <p:nvSpPr>
          <p:cNvPr id="27" name="TextBox 26"/>
          <p:cNvSpPr txBox="1"/>
          <p:nvPr/>
        </p:nvSpPr>
        <p:spPr>
          <a:xfrm>
            <a:off x="5859845" y="5313666"/>
            <a:ext cx="1813573" cy="369332"/>
          </a:xfrm>
          <a:prstGeom prst="rect">
            <a:avLst/>
          </a:prstGeom>
          <a:noFill/>
        </p:spPr>
        <p:txBody>
          <a:bodyPr wrap="none" rtlCol="0">
            <a:spAutoFit/>
          </a:bodyPr>
          <a:lstStyle/>
          <a:p>
            <a:r>
              <a:rPr lang="en-US" dirty="0"/>
              <a:t>Swims like a duck</a:t>
            </a:r>
          </a:p>
        </p:txBody>
      </p:sp>
      <p:sp>
        <p:nvSpPr>
          <p:cNvPr id="28" name="TextBox 27"/>
          <p:cNvSpPr txBox="1"/>
          <p:nvPr/>
        </p:nvSpPr>
        <p:spPr>
          <a:xfrm>
            <a:off x="5264361" y="5903488"/>
            <a:ext cx="1895134" cy="369332"/>
          </a:xfrm>
          <a:prstGeom prst="rect">
            <a:avLst/>
          </a:prstGeom>
          <a:noFill/>
        </p:spPr>
        <p:txBody>
          <a:bodyPr wrap="none" rtlCol="0">
            <a:spAutoFit/>
          </a:bodyPr>
          <a:lstStyle/>
          <a:p>
            <a:r>
              <a:rPr lang="en-US" dirty="0"/>
              <a:t>Quacks like a duck</a:t>
            </a:r>
          </a:p>
        </p:txBody>
      </p:sp>
      <p:cxnSp>
        <p:nvCxnSpPr>
          <p:cNvPr id="30" name="Straight Connector 29"/>
          <p:cNvCxnSpPr>
            <a:endCxn id="26" idx="1"/>
          </p:cNvCxnSpPr>
          <p:nvPr/>
        </p:nvCxnSpPr>
        <p:spPr>
          <a:xfrm flipV="1">
            <a:off x="4593340" y="4860567"/>
            <a:ext cx="1002631" cy="7300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7" idx="1"/>
          </p:cNvCxnSpPr>
          <p:nvPr/>
        </p:nvCxnSpPr>
        <p:spPr>
          <a:xfrm flipV="1">
            <a:off x="4593340" y="5498333"/>
            <a:ext cx="1266505" cy="923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28" idx="1"/>
          </p:cNvCxnSpPr>
          <p:nvPr/>
        </p:nvCxnSpPr>
        <p:spPr>
          <a:xfrm>
            <a:off x="4593339" y="5590666"/>
            <a:ext cx="671022" cy="4974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User\AppData\Local\Microsoft\Windows\Temporary Internet Files\Content.IE5\3QCTE98I\Daz_duck-1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0826" y="4812622"/>
            <a:ext cx="2138024" cy="151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219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 Example: Business Entities</a:t>
            </a:r>
            <a:endParaRPr lang="en-US" dirty="0"/>
          </a:p>
        </p:txBody>
      </p:sp>
      <p:sp>
        <p:nvSpPr>
          <p:cNvPr id="4" name="Slide Number Placeholder 3"/>
          <p:cNvSpPr>
            <a:spLocks noGrp="1"/>
          </p:cNvSpPr>
          <p:nvPr>
            <p:ph type="sldNum" sz="quarter" idx="11"/>
          </p:nvPr>
        </p:nvSpPr>
        <p:spPr/>
        <p:txBody>
          <a:bodyPr/>
          <a:lstStyle/>
          <a:p>
            <a:pPr>
              <a:defRPr/>
            </a:pPr>
            <a:fld id="{908685B0-E166-4289-8095-06794C53FC38}" type="slidenum">
              <a:rPr lang="en-US" smtClean="0"/>
              <a:pPr>
                <a:defRPr/>
              </a:pPr>
              <a:t>37</a:t>
            </a:fld>
            <a:endParaRPr lang="en-US"/>
          </a:p>
        </p:txBody>
      </p:sp>
      <p:sp>
        <p:nvSpPr>
          <p:cNvPr id="5" name="Footer Placeholder 4"/>
          <p:cNvSpPr>
            <a:spLocks noGrp="1"/>
          </p:cNvSpPr>
          <p:nvPr>
            <p:ph type="ftr" sz="quarter" idx="12"/>
          </p:nvPr>
        </p:nvSpPr>
        <p:spPr/>
        <p:txBody>
          <a:bodyPr/>
          <a:lstStyle/>
          <a:p>
            <a:pPr>
              <a:defRPr/>
            </a:pPr>
            <a:r>
              <a:rPr lang="en-US" smtClean="0"/>
              <a:t>Copyright © 2010 EDM Council Inc.</a:t>
            </a:r>
            <a:endParaRPr lang="en-US" sz="1600">
              <a:latin typeface="Times New Roman" charset="0"/>
            </a:endParaRPr>
          </a:p>
        </p:txBody>
      </p:sp>
      <p:pic>
        <p:nvPicPr>
          <p:cNvPr id="1026" name="Picture 2" descr="Business Entity Ty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387983"/>
            <a:ext cx="7496247"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70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3" descr="Credit Default Swap Commitments Fig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5188" y="1247776"/>
            <a:ext cx="8113713" cy="553462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lide Number Placeholder 4"/>
          <p:cNvSpPr>
            <a:spLocks noGrp="1"/>
          </p:cNvSpPr>
          <p:nvPr>
            <p:ph type="sldNum" sz="quarter" idx="11"/>
          </p:nvPr>
        </p:nvSpPr>
        <p:spPr/>
        <p:txBody>
          <a:bodyPr/>
          <a:lstStyle/>
          <a:p>
            <a:pPr>
              <a:defRPr/>
            </a:pPr>
            <a:fld id="{A68EDE91-5227-4FD0-B731-BECBAD2321E7}" type="slidenum">
              <a:rPr lang="en-US"/>
              <a:pPr>
                <a:defRPr/>
              </a:pPr>
              <a:t>38</a:t>
            </a:fld>
            <a:endParaRPr lang="en-US"/>
          </a:p>
        </p:txBody>
      </p:sp>
      <p:sp>
        <p:nvSpPr>
          <p:cNvPr id="45060" name="Rectangle 2"/>
          <p:cNvSpPr>
            <a:spLocks noGrp="1" noChangeArrowheads="1"/>
          </p:cNvSpPr>
          <p:nvPr>
            <p:ph type="title"/>
          </p:nvPr>
        </p:nvSpPr>
        <p:spPr/>
        <p:txBody>
          <a:bodyPr>
            <a:normAutofit/>
          </a:bodyPr>
          <a:lstStyle/>
          <a:p>
            <a:pPr>
              <a:lnSpc>
                <a:spcPct val="120000"/>
              </a:lnSpc>
            </a:pPr>
            <a:r>
              <a:rPr lang="en-GB" altLang="en-US" dirty="0" smtClean="0"/>
              <a:t>FIBO Example: Credit Default Swap</a:t>
            </a:r>
          </a:p>
        </p:txBody>
      </p:sp>
    </p:spTree>
    <p:extLst>
      <p:ext uri="{BB962C8B-B14F-4D97-AF65-F5344CB8AC3E}">
        <p14:creationId xmlns:p14="http://schemas.microsoft.com/office/powerpoint/2010/main" val="9634128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Classification</a:t>
            </a:r>
            <a:endParaRPr lang="en-US" dirty="0"/>
          </a:p>
        </p:txBody>
      </p:sp>
      <p:sp>
        <p:nvSpPr>
          <p:cNvPr id="3" name="Content Placeholder 2"/>
          <p:cNvSpPr>
            <a:spLocks noGrp="1"/>
          </p:cNvSpPr>
          <p:nvPr>
            <p:ph idx="1"/>
          </p:nvPr>
        </p:nvSpPr>
        <p:spPr/>
        <p:txBody>
          <a:bodyPr/>
          <a:lstStyle/>
          <a:p>
            <a:r>
              <a:rPr lang="en-GB" dirty="0" smtClean="0"/>
              <a:t>Taxonomic relations</a:t>
            </a:r>
          </a:p>
          <a:p>
            <a:pPr lvl="1"/>
            <a:r>
              <a:rPr lang="en-GB" dirty="0" smtClean="0"/>
              <a:t>Taxonomies in general</a:t>
            </a:r>
            <a:r>
              <a:rPr lang="en-GB" baseline="0" dirty="0" smtClean="0"/>
              <a:t> may be based on several kinds of hierarchical relations</a:t>
            </a:r>
          </a:p>
          <a:p>
            <a:pPr lvl="1"/>
            <a:r>
              <a:rPr lang="en-GB" baseline="0" dirty="0" smtClean="0"/>
              <a:t>We use only the “is a” relation (sub class of)</a:t>
            </a:r>
          </a:p>
          <a:p>
            <a:pPr lvl="0"/>
            <a:r>
              <a:rPr lang="en-GB" dirty="0" smtClean="0"/>
              <a:t>Faceted Classification</a:t>
            </a:r>
          </a:p>
          <a:p>
            <a:pPr lvl="1"/>
            <a:r>
              <a:rPr lang="en-GB" dirty="0" smtClean="0"/>
              <a:t>Allow</a:t>
            </a:r>
            <a:r>
              <a:rPr lang="en-GB" baseline="0" dirty="0" smtClean="0"/>
              <a:t> multiple inheritance of classes</a:t>
            </a:r>
          </a:p>
          <a:p>
            <a:pPr lvl="2"/>
            <a:r>
              <a:rPr lang="en-GB" baseline="0" dirty="0" smtClean="0"/>
              <a:t>Derivatives -&gt; contract types (forward, option, swap)</a:t>
            </a:r>
          </a:p>
          <a:p>
            <a:pPr lvl="2"/>
            <a:r>
              <a:rPr lang="en-GB" dirty="0" smtClean="0"/>
              <a:t>Derivatives -&gt; underlying types (commodities, rates, indices, instruments)</a:t>
            </a:r>
          </a:p>
        </p:txBody>
      </p:sp>
      <p:sp>
        <p:nvSpPr>
          <p:cNvPr id="4" name="Slide Number Placeholder 3"/>
          <p:cNvSpPr>
            <a:spLocks noGrp="1"/>
          </p:cNvSpPr>
          <p:nvPr>
            <p:ph type="sldNum" sz="quarter" idx="12"/>
          </p:nvPr>
        </p:nvSpPr>
        <p:spPr/>
        <p:txBody>
          <a:bodyPr/>
          <a:lstStyle/>
          <a:p>
            <a:fld id="{51C9FCC1-F8E0-4970-815E-D6CA186E7655}" type="slidenum">
              <a:rPr lang="en-US" smtClean="0"/>
              <a:t>39</a:t>
            </a:fld>
            <a:endParaRPr lang="en-US"/>
          </a:p>
        </p:txBody>
      </p:sp>
    </p:spTree>
    <p:extLst>
      <p:ext uri="{BB962C8B-B14F-4D97-AF65-F5344CB8AC3E}">
        <p14:creationId xmlns:p14="http://schemas.microsoft.com/office/powerpoint/2010/main" val="526180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AppData\Local\Microsoft\Windows\Temporary Internet Files\Content.IE5\8TYVX12D\MC9000128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6764" y="1219200"/>
            <a:ext cx="1595811" cy="1080161"/>
          </a:xfrm>
          <a:prstGeom prst="rect">
            <a:avLst/>
          </a:prstGeom>
          <a:noFill/>
          <a:extLst>
            <a:ext uri="{909E8E84-426E-40DD-AFC4-6F175D3DCCD1}">
              <a14:hiddenFill xmlns:a14="http://schemas.microsoft.com/office/drawing/2010/main">
                <a:solidFill>
                  <a:srgbClr val="FFFFFF"/>
                </a:solidFill>
              </a14:hiddenFill>
            </a:ext>
          </a:extLst>
        </p:spPr>
      </p:pic>
      <p:sp>
        <p:nvSpPr>
          <p:cNvPr id="32" name="Bent Arrow 31"/>
          <p:cNvSpPr/>
          <p:nvPr/>
        </p:nvSpPr>
        <p:spPr>
          <a:xfrm>
            <a:off x="6298768" y="1379707"/>
            <a:ext cx="1294243" cy="1449735"/>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6" name="Can 35"/>
          <p:cNvSpPr/>
          <p:nvPr/>
        </p:nvSpPr>
        <p:spPr>
          <a:xfrm>
            <a:off x="8412984" y="5393988"/>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1571625" y="2667002"/>
            <a:ext cx="8972549" cy="1142999"/>
          </a:xfrm>
          <a:prstGeom prst="cloud">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Knowledge-enabled Enterprise</a:t>
            </a:r>
            <a:endParaRPr lang="en-US" dirty="0"/>
          </a:p>
        </p:txBody>
      </p:sp>
      <p:sp>
        <p:nvSpPr>
          <p:cNvPr id="7" name="TextBox 6"/>
          <p:cNvSpPr txBox="1"/>
          <p:nvPr/>
        </p:nvSpPr>
        <p:spPr>
          <a:xfrm>
            <a:off x="4648200" y="2844226"/>
            <a:ext cx="5764552" cy="584775"/>
          </a:xfrm>
          <a:prstGeom prst="rect">
            <a:avLst/>
          </a:prstGeom>
          <a:noFill/>
        </p:spPr>
        <p:txBody>
          <a:bodyPr wrap="square" rtlCol="0">
            <a:spAutoFit/>
          </a:bodyPr>
          <a:lstStyle/>
          <a:p>
            <a:r>
              <a:rPr lang="en-US" sz="3200" b="1" dirty="0" smtClean="0">
                <a:solidFill>
                  <a:schemeClr val="accent6">
                    <a:lumMod val="50000"/>
                  </a:schemeClr>
                </a:solidFill>
              </a:rPr>
              <a:t>Enterprise Conceptual Ontology</a:t>
            </a:r>
            <a:endParaRPr lang="en-US" sz="4000" b="1" dirty="0">
              <a:solidFill>
                <a:schemeClr val="accent6">
                  <a:lumMod val="50000"/>
                </a:schemeClr>
              </a:solidFill>
            </a:endParaRPr>
          </a:p>
        </p:txBody>
      </p:sp>
      <p:sp>
        <p:nvSpPr>
          <p:cNvPr id="16" name="Can 15"/>
          <p:cNvSpPr/>
          <p:nvPr/>
        </p:nvSpPr>
        <p:spPr>
          <a:xfrm>
            <a:off x="2590801" y="5035074"/>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6"/>
          <p:cNvSpPr/>
          <p:nvPr/>
        </p:nvSpPr>
        <p:spPr>
          <a:xfrm>
            <a:off x="3955511" y="4844602"/>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7"/>
          <p:cNvSpPr/>
          <p:nvPr/>
        </p:nvSpPr>
        <p:spPr>
          <a:xfrm>
            <a:off x="4866736" y="5492274"/>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5857336" y="5398358"/>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an 34"/>
          <p:cNvSpPr/>
          <p:nvPr/>
        </p:nvSpPr>
        <p:spPr>
          <a:xfrm>
            <a:off x="7152736" y="5181601"/>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423400" y="1524001"/>
            <a:ext cx="1977401" cy="461665"/>
          </a:xfrm>
          <a:prstGeom prst="rect">
            <a:avLst/>
          </a:prstGeom>
          <a:noFill/>
        </p:spPr>
        <p:txBody>
          <a:bodyPr wrap="none" rtlCol="0">
            <a:spAutoFit/>
          </a:bodyPr>
          <a:lstStyle/>
          <a:p>
            <a:r>
              <a:rPr lang="en-US" sz="2400" b="1" dirty="0"/>
              <a:t>Reporting etc.</a:t>
            </a:r>
          </a:p>
        </p:txBody>
      </p:sp>
      <p:sp>
        <p:nvSpPr>
          <p:cNvPr id="41" name="Up-Down Arrow 40"/>
          <p:cNvSpPr/>
          <p:nvPr/>
        </p:nvSpPr>
        <p:spPr>
          <a:xfrm>
            <a:off x="3955511" y="3891270"/>
            <a:ext cx="1015041" cy="1061731"/>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Down Arrow 43"/>
          <p:cNvSpPr/>
          <p:nvPr/>
        </p:nvSpPr>
        <p:spPr>
          <a:xfrm>
            <a:off x="4880582" y="4673653"/>
            <a:ext cx="1015041" cy="809429"/>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Down Arrow 44"/>
          <p:cNvSpPr/>
          <p:nvPr/>
        </p:nvSpPr>
        <p:spPr>
          <a:xfrm>
            <a:off x="5893280" y="3971840"/>
            <a:ext cx="1015041" cy="1403627"/>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Down Arrow 45"/>
          <p:cNvSpPr/>
          <p:nvPr/>
        </p:nvSpPr>
        <p:spPr>
          <a:xfrm>
            <a:off x="7511139" y="3888735"/>
            <a:ext cx="700010" cy="1250751"/>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Up-Down Arrow 46"/>
          <p:cNvSpPr/>
          <p:nvPr/>
        </p:nvSpPr>
        <p:spPr>
          <a:xfrm>
            <a:off x="8545113" y="4265025"/>
            <a:ext cx="1015041" cy="1061731"/>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Up-Down Arrow 47"/>
          <p:cNvSpPr/>
          <p:nvPr/>
        </p:nvSpPr>
        <p:spPr>
          <a:xfrm>
            <a:off x="2743200" y="3810000"/>
            <a:ext cx="802982" cy="1033540"/>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923236" y="5483082"/>
            <a:ext cx="6559616" cy="646331"/>
          </a:xfrm>
          <a:prstGeom prst="rect">
            <a:avLst/>
          </a:prstGeom>
          <a:noFill/>
        </p:spPr>
        <p:txBody>
          <a:bodyPr wrap="none" rtlCol="0">
            <a:spAutoFit/>
          </a:bodyPr>
          <a:lstStyle/>
          <a:p>
            <a:r>
              <a:rPr lang="en-US" sz="3600" b="1" dirty="0"/>
              <a:t>Legacy Data Sources and Systems</a:t>
            </a:r>
          </a:p>
        </p:txBody>
      </p:sp>
      <p:pic>
        <p:nvPicPr>
          <p:cNvPr id="22" name="Picture 2" descr="C:\Documents and Settings\dnewman\My Documents\Enterprise Architecture\Projects\Semantic Technology\EDM and Bank Regulatory Reform\FIBO\Logo\Orange with Long Text.jpg"/>
          <p:cNvPicPr>
            <a:picLocks noChangeAspect="1" noChangeArrowheads="1"/>
          </p:cNvPicPr>
          <p:nvPr/>
        </p:nvPicPr>
        <p:blipFill>
          <a:blip r:embed="rId3" cstate="print"/>
          <a:srcRect l="12500" t="33333" r="2083" b="41667"/>
          <a:stretch>
            <a:fillRect/>
          </a:stretch>
        </p:blipFill>
        <p:spPr bwMode="auto">
          <a:xfrm>
            <a:off x="2057401" y="2790825"/>
            <a:ext cx="2584449" cy="756424"/>
          </a:xfrm>
          <a:prstGeom prst="rect">
            <a:avLst/>
          </a:prstGeom>
          <a:noFill/>
          <a:ln>
            <a:solidFill>
              <a:schemeClr val="tx1"/>
            </a:solidFill>
          </a:ln>
        </p:spPr>
      </p:pic>
    </p:spTree>
    <p:extLst>
      <p:ext uri="{BB962C8B-B14F-4D97-AF65-F5344CB8AC3E}">
        <p14:creationId xmlns:p14="http://schemas.microsoft.com/office/powerpoint/2010/main" val="11880866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Faceted Classification</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40</a:t>
            </a:fld>
            <a:endParaRPr lang="en-US"/>
          </a:p>
        </p:txBody>
      </p:sp>
    </p:spTree>
    <p:extLst>
      <p:ext uri="{BB962C8B-B14F-4D97-AF65-F5344CB8AC3E}">
        <p14:creationId xmlns:p14="http://schemas.microsoft.com/office/powerpoint/2010/main" val="29626075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Taxonomies</a:t>
            </a:r>
            <a:endParaRPr lang="en-US" dirty="0"/>
          </a:p>
        </p:txBody>
      </p:sp>
      <p:sp>
        <p:nvSpPr>
          <p:cNvPr id="3" name="Content Placeholder 2"/>
          <p:cNvSpPr>
            <a:spLocks noGrp="1"/>
          </p:cNvSpPr>
          <p:nvPr>
            <p:ph idx="1"/>
          </p:nvPr>
        </p:nvSpPr>
        <p:spPr>
          <a:xfrm>
            <a:off x="2057400" y="1734672"/>
            <a:ext cx="8008620" cy="4666129"/>
          </a:xfrm>
        </p:spPr>
        <p:txBody>
          <a:bodyPr>
            <a:normAutofit/>
          </a:bodyPr>
          <a:lstStyle/>
          <a:p>
            <a:pPr>
              <a:buNone/>
            </a:pPr>
            <a:r>
              <a:rPr lang="en-US" sz="2400" dirty="0"/>
              <a:t>Typically use one-to-many relationships</a:t>
            </a:r>
          </a:p>
          <a:p>
            <a:r>
              <a:rPr lang="en-US" dirty="0" smtClean="0"/>
              <a:t>Some one-to-many relationships are not associated with hierarchies</a:t>
            </a:r>
          </a:p>
          <a:p>
            <a:pPr lvl="1"/>
            <a:r>
              <a:rPr lang="en-US" dirty="0" smtClean="0"/>
              <a:t>The relationship between a person and his/her phone numbers</a:t>
            </a:r>
          </a:p>
          <a:p>
            <a:r>
              <a:rPr lang="en-US" dirty="0" smtClean="0"/>
              <a:t>Some hierarchical relationships are not one-to-many</a:t>
            </a:r>
          </a:p>
          <a:p>
            <a:pPr lvl="1"/>
            <a:r>
              <a:rPr lang="en-US" dirty="0" smtClean="0"/>
              <a:t>A thing with only one part (e.g., Wyoming has only one congressional district)</a:t>
            </a:r>
          </a:p>
          <a:p>
            <a:r>
              <a:rPr lang="en-US" dirty="0" smtClean="0"/>
              <a:t>Some hierarchies have no relationships at all</a:t>
            </a:r>
          </a:p>
          <a:p>
            <a:pPr lvl="1"/>
            <a:r>
              <a:rPr lang="en-US" dirty="0" smtClean="0"/>
              <a:t>A hierarchy of income brackets</a:t>
            </a:r>
            <a:endParaRPr lang="en-US" dirty="0"/>
          </a:p>
        </p:txBody>
      </p:sp>
    </p:spTree>
    <p:extLst>
      <p:ext uri="{BB962C8B-B14F-4D97-AF65-F5344CB8AC3E}">
        <p14:creationId xmlns:p14="http://schemas.microsoft.com/office/powerpoint/2010/main" val="3120916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5100" y="274638"/>
            <a:ext cx="7734300" cy="1143000"/>
          </a:xfrm>
        </p:spPr>
        <p:txBody>
          <a:bodyPr/>
          <a:lstStyle/>
          <a:p>
            <a:r>
              <a:rPr lang="en-US" dirty="0" smtClean="0"/>
              <a:t>Transitive recurrent relationships</a:t>
            </a:r>
          </a:p>
        </p:txBody>
      </p:sp>
      <p:sp>
        <p:nvSpPr>
          <p:cNvPr id="3" name="Content Placeholder 2"/>
          <p:cNvSpPr>
            <a:spLocks noGrp="1"/>
          </p:cNvSpPr>
          <p:nvPr>
            <p:ph idx="1"/>
          </p:nvPr>
        </p:nvSpPr>
        <p:spPr>
          <a:xfrm>
            <a:off x="2133600" y="1734672"/>
            <a:ext cx="7932420" cy="4894729"/>
          </a:xfrm>
        </p:spPr>
        <p:txBody>
          <a:bodyPr>
            <a:normAutofit fontScale="92500" lnSpcReduction="20000"/>
          </a:bodyPr>
          <a:lstStyle/>
          <a:p>
            <a:r>
              <a:rPr lang="en-US" dirty="0" smtClean="0"/>
              <a:t>Common varieties:  Type of, part of</a:t>
            </a:r>
          </a:p>
          <a:p>
            <a:r>
              <a:rPr lang="en-US" dirty="0" smtClean="0"/>
              <a:t>Military hierarchies:  Commands</a:t>
            </a:r>
          </a:p>
          <a:p>
            <a:r>
              <a:rPr lang="en-US" dirty="0" smtClean="0"/>
              <a:t>Relationships that apply particularly to finance?</a:t>
            </a:r>
          </a:p>
          <a:p>
            <a:pPr lvl="1"/>
            <a:r>
              <a:rPr lang="en-US" dirty="0" smtClean="0"/>
              <a:t>In addition to “type of” and “part of”</a:t>
            </a:r>
          </a:p>
          <a:p>
            <a:endParaRPr lang="en-US" dirty="0" smtClean="0"/>
          </a:p>
          <a:p>
            <a:pPr>
              <a:buNone/>
            </a:pPr>
            <a:r>
              <a:rPr lang="en-US" dirty="0"/>
              <a:t>Transitivity violations</a:t>
            </a:r>
          </a:p>
          <a:p>
            <a:r>
              <a:rPr lang="en-US" dirty="0" smtClean="0"/>
              <a:t>A certain rock is considered to be a chair.  Chairs are considered furniture.  But the rock is not considered furniture</a:t>
            </a:r>
          </a:p>
          <a:p>
            <a:r>
              <a:rPr lang="en-US" dirty="0" smtClean="0"/>
              <a:t>An executive supervises a middle manager.  The manager supervises a technician.  But (perhaps) the executive has no relationship to the technician.</a:t>
            </a:r>
          </a:p>
          <a:p>
            <a:r>
              <a:rPr lang="en-US" dirty="0" smtClean="0"/>
              <a:t>Usually involve second-order (extrinsic) concepts</a:t>
            </a:r>
          </a:p>
        </p:txBody>
      </p:sp>
    </p:spTree>
    <p:extLst>
      <p:ext uri="{BB962C8B-B14F-4D97-AF65-F5344CB8AC3E}">
        <p14:creationId xmlns:p14="http://schemas.microsoft.com/office/powerpoint/2010/main" val="1339148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Polyhierarchies</a:t>
            </a:r>
            <a:endParaRPr lang="en-US" dirty="0"/>
          </a:p>
        </p:txBody>
      </p:sp>
      <p:sp>
        <p:nvSpPr>
          <p:cNvPr id="3" name="Content Placeholder 2"/>
          <p:cNvSpPr>
            <a:spLocks noGrp="1"/>
          </p:cNvSpPr>
          <p:nvPr>
            <p:ph idx="1"/>
          </p:nvPr>
        </p:nvSpPr>
        <p:spPr>
          <a:xfrm>
            <a:off x="2133600" y="1734672"/>
            <a:ext cx="8305800" cy="4235823"/>
          </a:xfrm>
        </p:spPr>
        <p:txBody>
          <a:bodyPr/>
          <a:lstStyle/>
          <a:p>
            <a:r>
              <a:rPr lang="en-US" dirty="0" smtClean="0"/>
              <a:t>Categories with multiple superordinates</a:t>
            </a:r>
          </a:p>
          <a:p>
            <a:pPr lvl="1"/>
            <a:r>
              <a:rPr lang="en-US" dirty="0" smtClean="0"/>
              <a:t>Dog can be nested under both Canine and Pet</a:t>
            </a:r>
          </a:p>
          <a:p>
            <a:pPr lvl="2"/>
            <a:r>
              <a:rPr lang="en-GB" dirty="0" smtClean="0"/>
              <a:t>Alternative treatments exist for “pet”</a:t>
            </a:r>
            <a:endParaRPr lang="en-US" dirty="0" smtClean="0"/>
          </a:p>
          <a:p>
            <a:pPr lvl="1"/>
            <a:r>
              <a:rPr lang="en-US" dirty="0" smtClean="0"/>
              <a:t>Financial Examples</a:t>
            </a:r>
          </a:p>
          <a:p>
            <a:pPr lvl="2"/>
            <a:r>
              <a:rPr lang="en-US" dirty="0" smtClean="0"/>
              <a:t>An IR Swap is both a swap and an interest rate derivative</a:t>
            </a:r>
          </a:p>
          <a:p>
            <a:pPr lvl="2"/>
            <a:r>
              <a:rPr lang="en-US" dirty="0" err="1" smtClean="0"/>
              <a:t>Swaption</a:t>
            </a:r>
            <a:r>
              <a:rPr lang="en-US" dirty="0" smtClean="0"/>
              <a:t> can be nested under both Swap and Option</a:t>
            </a:r>
          </a:p>
          <a:p>
            <a:r>
              <a:rPr lang="en-US" dirty="0" err="1" smtClean="0"/>
              <a:t>Polyhierarchies</a:t>
            </a:r>
            <a:r>
              <a:rPr lang="en-US" dirty="0" smtClean="0"/>
              <a:t> may be</a:t>
            </a:r>
          </a:p>
          <a:p>
            <a:pPr lvl="1"/>
            <a:r>
              <a:rPr lang="en-GB" dirty="0" smtClean="0"/>
              <a:t>Expressed directly through multiple inheritance</a:t>
            </a:r>
          </a:p>
          <a:p>
            <a:pPr lvl="1"/>
            <a:r>
              <a:rPr lang="en-GB" dirty="0" smtClean="0"/>
              <a:t>Ordered (determine sequence in which to apply a given facet)</a:t>
            </a:r>
          </a:p>
        </p:txBody>
      </p:sp>
    </p:spTree>
    <p:extLst>
      <p:ext uri="{BB962C8B-B14F-4D97-AF65-F5344CB8AC3E}">
        <p14:creationId xmlns:p14="http://schemas.microsoft.com/office/powerpoint/2010/main" val="428870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Classification: To infer or not to infer?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1C9FCC1-F8E0-4970-815E-D6CA186E7655}" type="slidenum">
              <a:rPr lang="en-US" smtClean="0"/>
              <a:t>44</a:t>
            </a:fld>
            <a:endParaRPr lang="en-US"/>
          </a:p>
        </p:txBody>
      </p:sp>
    </p:spTree>
    <p:extLst>
      <p:ext uri="{BB962C8B-B14F-4D97-AF65-F5344CB8AC3E}">
        <p14:creationId xmlns:p14="http://schemas.microsoft.com/office/powerpoint/2010/main" val="477855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Pizza:</a:t>
            </a:r>
            <a:r>
              <a:rPr lang="en-GB" baseline="0" dirty="0" smtClean="0"/>
              <a:t> Asserted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605" y="1256921"/>
            <a:ext cx="7511071" cy="4695446"/>
          </a:xfrm>
          <a:prstGeom prst="rect">
            <a:avLst/>
          </a:prstGeom>
        </p:spPr>
      </p:pic>
    </p:spTree>
    <p:extLst>
      <p:ext uri="{BB962C8B-B14F-4D97-AF65-F5344CB8AC3E}">
        <p14:creationId xmlns:p14="http://schemas.microsoft.com/office/powerpoint/2010/main" val="31847135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Pizza: Inferred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1" y="1276351"/>
            <a:ext cx="8143875" cy="4654006"/>
          </a:xfrm>
          <a:prstGeom prst="rect">
            <a:avLst/>
          </a:prstGeom>
        </p:spPr>
      </p:pic>
    </p:spTree>
    <p:extLst>
      <p:ext uri="{BB962C8B-B14F-4D97-AF65-F5344CB8AC3E}">
        <p14:creationId xmlns:p14="http://schemas.microsoft.com/office/powerpoint/2010/main" val="27800551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infer or not to infer?</a:t>
            </a:r>
            <a:endParaRPr lang="en-US" dirty="0"/>
          </a:p>
        </p:txBody>
      </p:sp>
      <p:sp>
        <p:nvSpPr>
          <p:cNvPr id="3" name="Content Placeholder 2"/>
          <p:cNvSpPr>
            <a:spLocks noGrp="1"/>
          </p:cNvSpPr>
          <p:nvPr>
            <p:ph idx="1"/>
          </p:nvPr>
        </p:nvSpPr>
        <p:spPr/>
        <p:txBody>
          <a:bodyPr>
            <a:normAutofit fontScale="92500" lnSpcReduction="20000"/>
          </a:bodyPr>
          <a:lstStyle/>
          <a:p>
            <a:r>
              <a:rPr lang="en-GB" dirty="0" smtClean="0"/>
              <a:t>Can use logical restrictions</a:t>
            </a:r>
            <a:r>
              <a:rPr lang="en-GB" baseline="0" dirty="0" smtClean="0"/>
              <a:t> to assert things about something which would place it in a given category</a:t>
            </a:r>
          </a:p>
          <a:p>
            <a:r>
              <a:rPr lang="en-GB" baseline="0" dirty="0" smtClean="0"/>
              <a:t>HOWEVER</a:t>
            </a:r>
          </a:p>
          <a:p>
            <a:pPr lvl="1"/>
            <a:r>
              <a:rPr lang="en-GB" dirty="0" smtClean="0"/>
              <a:t>This is then unreadable to the business SMEs</a:t>
            </a:r>
          </a:p>
          <a:p>
            <a:pPr lvl="0"/>
            <a:r>
              <a:rPr lang="en-GB" dirty="0" smtClean="0"/>
              <a:t>Make the faceted taxonomy explicit so SMEs can review it</a:t>
            </a:r>
          </a:p>
          <a:p>
            <a:pPr lvl="1"/>
            <a:r>
              <a:rPr lang="en-GB" dirty="0" smtClean="0"/>
              <a:t>And then</a:t>
            </a:r>
            <a:r>
              <a:rPr lang="en-GB" baseline="0" dirty="0" smtClean="0"/>
              <a:t> remove the additional relations in operational ontology</a:t>
            </a:r>
          </a:p>
          <a:p>
            <a:pPr lvl="1"/>
            <a:r>
              <a:rPr lang="en-GB" baseline="0" dirty="0" smtClean="0"/>
              <a:t>Replacing these with restrictions as above</a:t>
            </a:r>
          </a:p>
          <a:p>
            <a:pPr lvl="1"/>
            <a:endParaRPr lang="en-GB" dirty="0" smtClean="0"/>
          </a:p>
          <a:p>
            <a:pPr marL="457200" lvl="1" indent="0">
              <a:buNone/>
            </a:pPr>
            <a:r>
              <a:rPr lang="en-GB" sz="2600" b="1" dirty="0" smtClean="0"/>
              <a:t>OR</a:t>
            </a:r>
            <a:endParaRPr lang="en-GB" b="1" dirty="0" smtClean="0"/>
          </a:p>
          <a:p>
            <a:pPr lvl="0"/>
            <a:endParaRPr lang="en-GB" dirty="0" smtClean="0"/>
          </a:p>
          <a:p>
            <a:pPr lvl="0"/>
            <a:r>
              <a:rPr lang="en-GB" dirty="0" smtClean="0"/>
              <a:t>Include restrictions, run the </a:t>
            </a:r>
            <a:r>
              <a:rPr lang="en-GB" dirty="0" err="1" smtClean="0"/>
              <a:t>reasoner</a:t>
            </a:r>
            <a:r>
              <a:rPr lang="en-GB" baseline="0" dirty="0" smtClean="0"/>
              <a:t> and show SMEs the results in a business-facing format</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47</a:t>
            </a:fld>
            <a:endParaRPr lang="en-US"/>
          </a:p>
        </p:txBody>
      </p:sp>
    </p:spTree>
    <p:extLst>
      <p:ext uri="{BB962C8B-B14F-4D97-AF65-F5344CB8AC3E}">
        <p14:creationId xmlns:p14="http://schemas.microsoft.com/office/powerpoint/2010/main" val="21008320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Abstraction</a:t>
            </a:r>
            <a:endParaRPr lang="en-US" dirty="0"/>
          </a:p>
        </p:txBody>
      </p:sp>
      <p:sp>
        <p:nvSpPr>
          <p:cNvPr id="3" name="Content Placeholder 2"/>
          <p:cNvSpPr>
            <a:spLocks noGrp="1"/>
          </p:cNvSpPr>
          <p:nvPr>
            <p:ph idx="1"/>
          </p:nvPr>
        </p:nvSpPr>
        <p:spPr/>
        <p:txBody>
          <a:bodyPr/>
          <a:lstStyle/>
          <a:p>
            <a:r>
              <a:rPr lang="en-GB" dirty="0" smtClean="0"/>
              <a:t>How to abstract concepts</a:t>
            </a:r>
          </a:p>
          <a:p>
            <a:r>
              <a:rPr lang="en-GB" dirty="0" smtClean="0"/>
              <a:t>Top down versus bottom up</a:t>
            </a:r>
          </a:p>
          <a:p>
            <a:r>
              <a:rPr lang="en-GB" dirty="0" smtClean="0"/>
              <a:t>Where to stop?</a:t>
            </a:r>
          </a:p>
          <a:p>
            <a:r>
              <a:rPr lang="en-GB" dirty="0" smtClean="0"/>
              <a:t>Use of use cases</a:t>
            </a:r>
          </a:p>
          <a:p>
            <a:endParaRPr lang="en-GB" dirty="0" smtClean="0"/>
          </a:p>
          <a:p>
            <a:r>
              <a:rPr lang="en-GB" dirty="0" smtClean="0"/>
              <a:t>Not everyone</a:t>
            </a:r>
            <a:r>
              <a:rPr lang="en-GB" baseline="0" dirty="0" smtClean="0"/>
              <a:t> is comfortable with abstractions</a:t>
            </a:r>
          </a:p>
          <a:p>
            <a:r>
              <a:rPr lang="en-GB" baseline="0" dirty="0" smtClean="0"/>
              <a:t>This is where you really have to think about meaning</a:t>
            </a:r>
          </a:p>
          <a:p>
            <a:r>
              <a:rPr lang="en-GB" baseline="0" dirty="0" smtClean="0"/>
              <a:t>Also where you need to facilitate SME review input carefully</a:t>
            </a:r>
            <a:endParaRPr lang="en-GB" dirty="0" smtClean="0"/>
          </a:p>
        </p:txBody>
      </p:sp>
      <p:sp>
        <p:nvSpPr>
          <p:cNvPr id="4" name="Slide Number Placeholder 3"/>
          <p:cNvSpPr>
            <a:spLocks noGrp="1"/>
          </p:cNvSpPr>
          <p:nvPr>
            <p:ph type="sldNum" sz="quarter" idx="12"/>
          </p:nvPr>
        </p:nvSpPr>
        <p:spPr/>
        <p:txBody>
          <a:bodyPr/>
          <a:lstStyle/>
          <a:p>
            <a:fld id="{51C9FCC1-F8E0-4970-815E-D6CA186E7655}" type="slidenum">
              <a:rPr lang="en-US" smtClean="0"/>
              <a:t>48</a:t>
            </a:fld>
            <a:endParaRPr lang="en-US"/>
          </a:p>
        </p:txBody>
      </p:sp>
    </p:spTree>
    <p:extLst>
      <p:ext uri="{BB962C8B-B14F-4D97-AF65-F5344CB8AC3E}">
        <p14:creationId xmlns:p14="http://schemas.microsoft.com/office/powerpoint/2010/main" val="1747119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Abstract</a:t>
            </a:r>
            <a:r>
              <a:rPr lang="en-GB" baseline="0" dirty="0" smtClean="0"/>
              <a:t> Thinking</a:t>
            </a:r>
            <a:endParaRPr lang="en-US" dirty="0"/>
          </a:p>
        </p:txBody>
      </p:sp>
      <p:sp>
        <p:nvSpPr>
          <p:cNvPr id="3" name="Content Placeholder 2"/>
          <p:cNvSpPr>
            <a:spLocks noGrp="1"/>
          </p:cNvSpPr>
          <p:nvPr>
            <p:ph idx="1"/>
          </p:nvPr>
        </p:nvSpPr>
        <p:spPr/>
        <p:txBody>
          <a:bodyPr>
            <a:normAutofit lnSpcReduction="10000"/>
          </a:bodyPr>
          <a:lstStyle/>
          <a:p>
            <a:r>
              <a:rPr lang="en-GB" dirty="0" smtClean="0"/>
              <a:t>What</a:t>
            </a:r>
            <a:r>
              <a:rPr lang="en-GB" baseline="0" dirty="0" smtClean="0"/>
              <a:t> kind of “Thing” is …</a:t>
            </a:r>
          </a:p>
          <a:p>
            <a:pPr lvl="1"/>
            <a:endParaRPr lang="en-GB" dirty="0" smtClean="0"/>
          </a:p>
          <a:p>
            <a:pPr lvl="1"/>
            <a:r>
              <a:rPr lang="en-GB" dirty="0" smtClean="0"/>
              <a:t>An address?</a:t>
            </a:r>
          </a:p>
          <a:p>
            <a:pPr lvl="2"/>
            <a:r>
              <a:rPr lang="en-GB" dirty="0" smtClean="0">
                <a:solidFill>
                  <a:schemeClr val="bg1"/>
                </a:solidFill>
              </a:rPr>
              <a:t>An</a:t>
            </a:r>
            <a:r>
              <a:rPr lang="en-GB" baseline="0" dirty="0" smtClean="0">
                <a:solidFill>
                  <a:schemeClr val="bg1"/>
                </a:solidFill>
              </a:rPr>
              <a:t> address is an index to a location</a:t>
            </a:r>
            <a:endParaRPr lang="en-GB" dirty="0" smtClean="0">
              <a:solidFill>
                <a:schemeClr val="bg1"/>
              </a:solidFill>
            </a:endParaRPr>
          </a:p>
          <a:p>
            <a:pPr lvl="1"/>
            <a:endParaRPr lang="en-GB" dirty="0" smtClean="0"/>
          </a:p>
          <a:p>
            <a:pPr lvl="1"/>
            <a:r>
              <a:rPr lang="en-GB" dirty="0" smtClean="0"/>
              <a:t>A client? A customer?</a:t>
            </a:r>
          </a:p>
          <a:p>
            <a:pPr lvl="2"/>
            <a:r>
              <a:rPr lang="en-GB" dirty="0" smtClean="0">
                <a:solidFill>
                  <a:schemeClr val="bg1"/>
                </a:solidFill>
              </a:rPr>
              <a:t>Related to a product / service or to a whole business?</a:t>
            </a:r>
          </a:p>
          <a:p>
            <a:pPr lvl="1"/>
            <a:endParaRPr lang="en-GB" dirty="0" smtClean="0"/>
          </a:p>
          <a:p>
            <a:pPr lvl="1"/>
            <a:r>
              <a:rPr lang="en-GB" dirty="0" smtClean="0"/>
              <a:t>A securities exchange?</a:t>
            </a:r>
          </a:p>
          <a:p>
            <a:pPr lvl="2"/>
            <a:r>
              <a:rPr lang="en-GB" dirty="0" smtClean="0">
                <a:solidFill>
                  <a:schemeClr val="bg1"/>
                </a:solidFill>
              </a:rPr>
              <a:t>How does</a:t>
            </a:r>
            <a:r>
              <a:rPr lang="en-GB" baseline="0" dirty="0" smtClean="0">
                <a:solidFill>
                  <a:schemeClr val="bg1"/>
                </a:solidFill>
              </a:rPr>
              <a:t> it differ from a street market?</a:t>
            </a:r>
          </a:p>
          <a:p>
            <a:pPr lvl="2"/>
            <a:r>
              <a:rPr lang="en-GB" baseline="0" dirty="0" smtClean="0">
                <a:solidFill>
                  <a:schemeClr val="bg1"/>
                </a:solidFill>
              </a:rPr>
              <a:t>What does an exchange have in common with a street market? </a:t>
            </a:r>
          </a:p>
          <a:p>
            <a:pPr lvl="2"/>
            <a:r>
              <a:rPr lang="en-GB" baseline="0" dirty="0" smtClean="0">
                <a:solidFill>
                  <a:schemeClr val="bg1"/>
                </a:solidFill>
              </a:rPr>
              <a:t>Where does the classification hierarchy (taxonomy) divide? </a:t>
            </a:r>
            <a:endParaRPr lang="en-GB" dirty="0" smtClean="0">
              <a:solidFill>
                <a:schemeClr val="bg1"/>
              </a:solidFill>
            </a:endParaRPr>
          </a:p>
          <a:p>
            <a:pPr lvl="1"/>
            <a:endParaRPr lang="en-GB" dirty="0" smtClean="0"/>
          </a:p>
        </p:txBody>
      </p:sp>
      <p:sp>
        <p:nvSpPr>
          <p:cNvPr id="4" name="Slide Number Placeholder 3"/>
          <p:cNvSpPr>
            <a:spLocks noGrp="1"/>
          </p:cNvSpPr>
          <p:nvPr>
            <p:ph type="sldNum" sz="quarter" idx="12"/>
          </p:nvPr>
        </p:nvSpPr>
        <p:spPr/>
        <p:txBody>
          <a:bodyPr/>
          <a:lstStyle/>
          <a:p>
            <a:fld id="{51C9FCC1-F8E0-4970-815E-D6CA186E7655}" type="slidenum">
              <a:rPr lang="en-US" smtClean="0"/>
              <a:t>49</a:t>
            </a:fld>
            <a:endParaRPr lang="en-US"/>
          </a:p>
        </p:txBody>
      </p:sp>
    </p:spTree>
    <p:extLst>
      <p:ext uri="{BB962C8B-B14F-4D97-AF65-F5344CB8AC3E}">
        <p14:creationId xmlns:p14="http://schemas.microsoft.com/office/powerpoint/2010/main" val="3588949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fld id="{AB54619D-DC9D-4CCE-B3B2-C47685CD9C6A}" type="slidenum">
              <a:rPr lang="en-US" smtClean="0"/>
              <a:pPr/>
              <a:t>5</a:t>
            </a:fld>
            <a:endParaRPr lang="en-US" smtClean="0"/>
          </a:p>
        </p:txBody>
      </p:sp>
      <p:sp>
        <p:nvSpPr>
          <p:cNvPr id="10243" name="Footer Placeholder 5"/>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r>
              <a:rPr lang="en-US" smtClean="0">
                <a:solidFill>
                  <a:srgbClr val="000000"/>
                </a:solidFill>
              </a:rPr>
              <a:t>Copyright © 2010 EDM Council Inc.</a:t>
            </a:r>
            <a:endParaRPr lang="en-US" sz="1600">
              <a:solidFill>
                <a:srgbClr val="000000"/>
              </a:solidFill>
              <a:latin typeface="Times New Roman" charset="0"/>
            </a:endParaRPr>
          </a:p>
        </p:txBody>
      </p:sp>
      <p:sp>
        <p:nvSpPr>
          <p:cNvPr id="10244" name="Rectangle 2"/>
          <p:cNvSpPr>
            <a:spLocks noGrp="1" noChangeArrowheads="1"/>
          </p:cNvSpPr>
          <p:nvPr>
            <p:ph type="title"/>
          </p:nvPr>
        </p:nvSpPr>
        <p:spPr/>
        <p:txBody>
          <a:bodyPr/>
          <a:lstStyle/>
          <a:p>
            <a:r>
              <a:rPr lang="en-GB" dirty="0" smtClean="0"/>
              <a:t>Model Positioning</a:t>
            </a:r>
          </a:p>
        </p:txBody>
      </p:sp>
      <p:sp>
        <p:nvSpPr>
          <p:cNvPr id="10245" name="Rectangle 4"/>
          <p:cNvSpPr>
            <a:spLocks noChangeArrowheads="1"/>
          </p:cNvSpPr>
          <p:nvPr/>
        </p:nvSpPr>
        <p:spPr bwMode="auto">
          <a:xfrm>
            <a:off x="3124200" y="1600200"/>
            <a:ext cx="4724400" cy="914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dirty="0"/>
              <a:t>Conceptual Model</a:t>
            </a:r>
            <a:endParaRPr lang="en-GB" dirty="0"/>
          </a:p>
        </p:txBody>
      </p:sp>
      <p:sp>
        <p:nvSpPr>
          <p:cNvPr id="10246" name="Rectangle 6"/>
          <p:cNvSpPr>
            <a:spLocks noChangeArrowheads="1"/>
          </p:cNvSpPr>
          <p:nvPr/>
        </p:nvSpPr>
        <p:spPr bwMode="auto">
          <a:xfrm>
            <a:off x="3505200" y="3124200"/>
            <a:ext cx="4724400" cy="9144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dirty="0"/>
              <a:t>Logical Model (PIM)</a:t>
            </a:r>
            <a:endParaRPr lang="en-GB" dirty="0"/>
          </a:p>
        </p:txBody>
      </p:sp>
      <p:sp>
        <p:nvSpPr>
          <p:cNvPr id="10247" name="Rectangle 7"/>
          <p:cNvSpPr>
            <a:spLocks noChangeArrowheads="1"/>
          </p:cNvSpPr>
          <p:nvPr/>
        </p:nvSpPr>
        <p:spPr bwMode="auto">
          <a:xfrm>
            <a:off x="3886200" y="4648200"/>
            <a:ext cx="4724400"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dirty="0"/>
              <a:t>Physical Model (PSM)</a:t>
            </a:r>
            <a:endParaRPr lang="en-GB" dirty="0"/>
          </a:p>
        </p:txBody>
      </p:sp>
      <p:sp>
        <p:nvSpPr>
          <p:cNvPr id="10248" name="Line 8"/>
          <p:cNvSpPr>
            <a:spLocks noChangeShapeType="1"/>
          </p:cNvSpPr>
          <p:nvPr/>
        </p:nvSpPr>
        <p:spPr bwMode="auto">
          <a:xfrm>
            <a:off x="4724400" y="3962400"/>
            <a:ext cx="609600" cy="83820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Line 9"/>
          <p:cNvSpPr>
            <a:spLocks noChangeShapeType="1"/>
          </p:cNvSpPr>
          <p:nvPr/>
        </p:nvSpPr>
        <p:spPr bwMode="auto">
          <a:xfrm>
            <a:off x="3657600" y="2438400"/>
            <a:ext cx="609600" cy="83820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Text Box 10"/>
          <p:cNvSpPr txBox="1">
            <a:spLocks noChangeArrowheads="1"/>
          </p:cNvSpPr>
          <p:nvPr/>
        </p:nvSpPr>
        <p:spPr bwMode="auto">
          <a:xfrm>
            <a:off x="4114800" y="2590801"/>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GB"/>
              <a:t>Realise</a:t>
            </a:r>
          </a:p>
        </p:txBody>
      </p:sp>
      <p:sp>
        <p:nvSpPr>
          <p:cNvPr id="10251" name="Text Box 11"/>
          <p:cNvSpPr txBox="1">
            <a:spLocks noChangeArrowheads="1"/>
          </p:cNvSpPr>
          <p:nvPr/>
        </p:nvSpPr>
        <p:spPr bwMode="auto">
          <a:xfrm>
            <a:off x="5105400" y="4114801"/>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GB"/>
              <a:t>Implement</a:t>
            </a:r>
          </a:p>
        </p:txBody>
      </p:sp>
    </p:spTree>
    <p:extLst>
      <p:ext uri="{BB962C8B-B14F-4D97-AF65-F5344CB8AC3E}">
        <p14:creationId xmlns:p14="http://schemas.microsoft.com/office/powerpoint/2010/main" val="30632972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Abstract</a:t>
            </a:r>
            <a:r>
              <a:rPr lang="en-GB" baseline="0" dirty="0" smtClean="0"/>
              <a:t> Thinking</a:t>
            </a:r>
            <a:endParaRPr lang="en-US" dirty="0"/>
          </a:p>
        </p:txBody>
      </p:sp>
      <p:sp>
        <p:nvSpPr>
          <p:cNvPr id="3" name="Content Placeholder 2"/>
          <p:cNvSpPr>
            <a:spLocks noGrp="1"/>
          </p:cNvSpPr>
          <p:nvPr>
            <p:ph idx="1"/>
          </p:nvPr>
        </p:nvSpPr>
        <p:spPr/>
        <p:txBody>
          <a:bodyPr>
            <a:normAutofit lnSpcReduction="10000"/>
          </a:bodyPr>
          <a:lstStyle/>
          <a:p>
            <a:r>
              <a:rPr lang="en-GB" dirty="0" smtClean="0"/>
              <a:t>What</a:t>
            </a:r>
            <a:r>
              <a:rPr lang="en-GB" baseline="0" dirty="0" smtClean="0"/>
              <a:t> kind of “Thing” is …</a:t>
            </a:r>
          </a:p>
          <a:p>
            <a:pPr lvl="1"/>
            <a:endParaRPr lang="en-GB" dirty="0" smtClean="0"/>
          </a:p>
          <a:p>
            <a:pPr lvl="1"/>
            <a:r>
              <a:rPr lang="en-GB" dirty="0" smtClean="0"/>
              <a:t>An address?</a:t>
            </a:r>
          </a:p>
          <a:p>
            <a:pPr lvl="2"/>
            <a:r>
              <a:rPr lang="en-GB" dirty="0" smtClean="0"/>
              <a:t>An</a:t>
            </a:r>
            <a:r>
              <a:rPr lang="en-GB" baseline="0" dirty="0" smtClean="0"/>
              <a:t> address is an index to a location</a:t>
            </a:r>
            <a:endParaRPr lang="en-GB" dirty="0" smtClean="0"/>
          </a:p>
          <a:p>
            <a:pPr lvl="1"/>
            <a:endParaRPr lang="en-GB" dirty="0" smtClean="0"/>
          </a:p>
          <a:p>
            <a:pPr lvl="1"/>
            <a:r>
              <a:rPr lang="en-GB" dirty="0" smtClean="0"/>
              <a:t>A client? A customer?</a:t>
            </a:r>
          </a:p>
          <a:p>
            <a:pPr lvl="2"/>
            <a:r>
              <a:rPr lang="en-GB" dirty="0" smtClean="0"/>
              <a:t>Related to a product / service or to a whole business?</a:t>
            </a:r>
          </a:p>
          <a:p>
            <a:pPr lvl="1"/>
            <a:endParaRPr lang="en-GB" dirty="0" smtClean="0"/>
          </a:p>
          <a:p>
            <a:pPr lvl="1"/>
            <a:r>
              <a:rPr lang="en-GB" dirty="0" smtClean="0"/>
              <a:t>A securities exchange?</a:t>
            </a:r>
          </a:p>
          <a:p>
            <a:pPr lvl="2"/>
            <a:r>
              <a:rPr lang="en-GB" dirty="0" smtClean="0"/>
              <a:t>How does</a:t>
            </a:r>
            <a:r>
              <a:rPr lang="en-GB" baseline="0" dirty="0" smtClean="0"/>
              <a:t> it differ from a street market?</a:t>
            </a:r>
          </a:p>
          <a:p>
            <a:pPr lvl="2"/>
            <a:r>
              <a:rPr lang="en-GB" baseline="0" dirty="0" smtClean="0"/>
              <a:t>What does an exchange have in common with a street market? </a:t>
            </a:r>
          </a:p>
          <a:p>
            <a:pPr lvl="2"/>
            <a:r>
              <a:rPr lang="en-GB" baseline="0" dirty="0" smtClean="0"/>
              <a:t>Where does the classification hierarchy (taxonomy) divide? </a:t>
            </a:r>
            <a:endParaRPr lang="en-GB" dirty="0" smtClean="0"/>
          </a:p>
          <a:p>
            <a:pPr lvl="1"/>
            <a:endParaRPr lang="en-GB" dirty="0" smtClean="0"/>
          </a:p>
        </p:txBody>
      </p:sp>
      <p:sp>
        <p:nvSpPr>
          <p:cNvPr id="4" name="Slide Number Placeholder 3"/>
          <p:cNvSpPr>
            <a:spLocks noGrp="1"/>
          </p:cNvSpPr>
          <p:nvPr>
            <p:ph type="sldNum" sz="quarter" idx="12"/>
          </p:nvPr>
        </p:nvSpPr>
        <p:spPr/>
        <p:txBody>
          <a:bodyPr/>
          <a:lstStyle/>
          <a:p>
            <a:fld id="{51C9FCC1-F8E0-4970-815E-D6CA186E7655}" type="slidenum">
              <a:rPr lang="en-US" smtClean="0"/>
              <a:t>50</a:t>
            </a:fld>
            <a:endParaRPr lang="en-US"/>
          </a:p>
        </p:txBody>
      </p:sp>
    </p:spTree>
    <p:extLst>
      <p:ext uri="{BB962C8B-B14F-4D97-AF65-F5344CB8AC3E}">
        <p14:creationId xmlns:p14="http://schemas.microsoft.com/office/powerpoint/2010/main" val="33268310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Abstracting concepts</a:t>
            </a:r>
            <a:endParaRPr lang="en-US" dirty="0"/>
          </a:p>
        </p:txBody>
      </p:sp>
      <p:sp>
        <p:nvSpPr>
          <p:cNvPr id="3" name="Content Placeholder 2"/>
          <p:cNvSpPr>
            <a:spLocks noGrp="1"/>
          </p:cNvSpPr>
          <p:nvPr>
            <p:ph idx="1"/>
          </p:nvPr>
        </p:nvSpPr>
        <p:spPr/>
        <p:txBody>
          <a:bodyPr/>
          <a:lstStyle/>
          <a:p>
            <a:r>
              <a:rPr lang="en-GB" dirty="0" smtClean="0"/>
              <a:t>Let’s look at the use case question… </a:t>
            </a:r>
          </a:p>
        </p:txBody>
      </p:sp>
      <p:sp>
        <p:nvSpPr>
          <p:cNvPr id="4" name="Slide Number Placeholder 3"/>
          <p:cNvSpPr>
            <a:spLocks noGrp="1"/>
          </p:cNvSpPr>
          <p:nvPr>
            <p:ph type="sldNum" sz="quarter" idx="12"/>
          </p:nvPr>
        </p:nvSpPr>
        <p:spPr/>
        <p:txBody>
          <a:bodyPr/>
          <a:lstStyle/>
          <a:p>
            <a:fld id="{51C9FCC1-F8E0-4970-815E-D6CA186E7655}" type="slidenum">
              <a:rPr lang="en-US" smtClean="0"/>
              <a:t>51</a:t>
            </a:fld>
            <a:endParaRPr lang="en-US"/>
          </a:p>
        </p:txBody>
      </p:sp>
    </p:spTree>
    <p:extLst>
      <p:ext uri="{BB962C8B-B14F-4D97-AF65-F5344CB8AC3E}">
        <p14:creationId xmlns:p14="http://schemas.microsoft.com/office/powerpoint/2010/main" val="11740952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Case Use Cases</a:t>
            </a:r>
            <a:endParaRPr lang="en-US" dirty="0"/>
          </a:p>
        </p:txBody>
      </p:sp>
      <p:sp>
        <p:nvSpPr>
          <p:cNvPr id="3" name="Content Placeholder 2"/>
          <p:cNvSpPr>
            <a:spLocks noGrp="1"/>
          </p:cNvSpPr>
          <p:nvPr>
            <p:ph idx="1"/>
          </p:nvPr>
        </p:nvSpPr>
        <p:spPr/>
        <p:txBody>
          <a:bodyPr/>
          <a:lstStyle/>
          <a:p>
            <a:r>
              <a:rPr lang="en-GB" dirty="0" smtClean="0"/>
              <a:t>Application use case:</a:t>
            </a:r>
          </a:p>
          <a:p>
            <a:pPr lvl="1"/>
            <a:r>
              <a:rPr lang="en-GB" dirty="0" smtClean="0"/>
              <a:t>What the user expects the application to do</a:t>
            </a:r>
          </a:p>
          <a:p>
            <a:pPr lvl="1"/>
            <a:r>
              <a:rPr lang="en-GB" dirty="0" smtClean="0"/>
              <a:t>This is behavioural (what it</a:t>
            </a:r>
            <a:r>
              <a:rPr lang="en-GB" baseline="0" dirty="0" smtClean="0"/>
              <a:t> does) not structural (data / ontology)</a:t>
            </a:r>
          </a:p>
          <a:p>
            <a:pPr lvl="1"/>
            <a:r>
              <a:rPr lang="en-GB" baseline="0" dirty="0" smtClean="0"/>
              <a:t>Competency questions etc.</a:t>
            </a:r>
          </a:p>
          <a:p>
            <a:pPr lvl="1"/>
            <a:r>
              <a:rPr lang="en-GB" baseline="0" dirty="0" smtClean="0"/>
              <a:t>Applies to ontology based applications as much as any other kind of application</a:t>
            </a:r>
          </a:p>
          <a:p>
            <a:pPr lvl="0"/>
            <a:r>
              <a:rPr lang="en-GB" dirty="0" smtClean="0"/>
              <a:t>Conceptual Model Use Case</a:t>
            </a:r>
          </a:p>
          <a:p>
            <a:pPr lvl="1"/>
            <a:r>
              <a:rPr lang="en-GB" dirty="0" smtClean="0"/>
              <a:t>This is NOT an application it’s a computationally independent model…</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52</a:t>
            </a:fld>
            <a:endParaRPr lang="en-US"/>
          </a:p>
        </p:txBody>
      </p:sp>
    </p:spTree>
    <p:extLst>
      <p:ext uri="{BB962C8B-B14F-4D97-AF65-F5344CB8AC3E}">
        <p14:creationId xmlns:p14="http://schemas.microsoft.com/office/powerpoint/2010/main" val="36737259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fld id="{AB54619D-DC9D-4CCE-B3B2-C47685CD9C6A}" type="slidenum">
              <a:rPr lang="en-US" smtClean="0"/>
              <a:pPr/>
              <a:t>53</a:t>
            </a:fld>
            <a:endParaRPr lang="en-US" smtClean="0"/>
          </a:p>
        </p:txBody>
      </p:sp>
      <p:sp>
        <p:nvSpPr>
          <p:cNvPr id="10244" name="Rectangle 2"/>
          <p:cNvSpPr>
            <a:spLocks noGrp="1" noChangeArrowheads="1"/>
          </p:cNvSpPr>
          <p:nvPr>
            <p:ph type="title"/>
          </p:nvPr>
        </p:nvSpPr>
        <p:spPr>
          <a:xfrm>
            <a:off x="1600200" y="228600"/>
            <a:ext cx="5867400" cy="1143000"/>
          </a:xfrm>
        </p:spPr>
        <p:txBody>
          <a:bodyPr>
            <a:normAutofit/>
          </a:bodyPr>
          <a:lstStyle/>
          <a:p>
            <a:r>
              <a:rPr lang="en-GB" sz="3600" dirty="0">
                <a:solidFill>
                  <a:srgbClr val="FF0000"/>
                </a:solidFill>
              </a:rPr>
              <a:t>This is not a more abstract model of the solution…</a:t>
            </a:r>
          </a:p>
        </p:txBody>
      </p:sp>
      <p:sp>
        <p:nvSpPr>
          <p:cNvPr id="10245" name="Rectangle 4"/>
          <p:cNvSpPr>
            <a:spLocks noChangeArrowheads="1"/>
          </p:cNvSpPr>
          <p:nvPr/>
        </p:nvSpPr>
        <p:spPr bwMode="auto">
          <a:xfrm>
            <a:off x="3124200" y="2209800"/>
            <a:ext cx="4724400" cy="914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dirty="0"/>
              <a:t>Conceptual Ontology</a:t>
            </a:r>
            <a:endParaRPr lang="en-GB" dirty="0"/>
          </a:p>
        </p:txBody>
      </p:sp>
      <p:sp>
        <p:nvSpPr>
          <p:cNvPr id="10246" name="Rectangle 6"/>
          <p:cNvSpPr>
            <a:spLocks noChangeArrowheads="1"/>
          </p:cNvSpPr>
          <p:nvPr/>
        </p:nvSpPr>
        <p:spPr bwMode="auto">
          <a:xfrm>
            <a:off x="3505200" y="3733800"/>
            <a:ext cx="4724400" cy="9144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dirty="0"/>
              <a:t>Logical Data Model (PIM)</a:t>
            </a:r>
            <a:endParaRPr lang="en-GB" dirty="0"/>
          </a:p>
        </p:txBody>
      </p:sp>
      <p:sp>
        <p:nvSpPr>
          <p:cNvPr id="10247" name="Rectangle 7"/>
          <p:cNvSpPr>
            <a:spLocks noChangeArrowheads="1"/>
          </p:cNvSpPr>
          <p:nvPr/>
        </p:nvSpPr>
        <p:spPr bwMode="auto">
          <a:xfrm>
            <a:off x="3886200" y="5257800"/>
            <a:ext cx="4724400"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dirty="0"/>
              <a:t>Physical Data Model (PSM)</a:t>
            </a:r>
            <a:endParaRPr lang="en-GB" dirty="0"/>
          </a:p>
        </p:txBody>
      </p:sp>
      <p:sp>
        <p:nvSpPr>
          <p:cNvPr id="10248" name="Line 8"/>
          <p:cNvSpPr>
            <a:spLocks noChangeShapeType="1"/>
          </p:cNvSpPr>
          <p:nvPr/>
        </p:nvSpPr>
        <p:spPr bwMode="auto">
          <a:xfrm>
            <a:off x="4724400" y="4572000"/>
            <a:ext cx="609600" cy="83820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Line 9"/>
          <p:cNvSpPr>
            <a:spLocks noChangeShapeType="1"/>
          </p:cNvSpPr>
          <p:nvPr/>
        </p:nvSpPr>
        <p:spPr bwMode="auto">
          <a:xfrm>
            <a:off x="3657600" y="3048000"/>
            <a:ext cx="609600" cy="83820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Text Box 10"/>
          <p:cNvSpPr txBox="1">
            <a:spLocks noChangeArrowheads="1"/>
          </p:cNvSpPr>
          <p:nvPr/>
        </p:nvSpPr>
        <p:spPr bwMode="auto">
          <a:xfrm>
            <a:off x="4114800" y="3200401"/>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GB"/>
              <a:t>Realise</a:t>
            </a:r>
          </a:p>
        </p:txBody>
      </p:sp>
      <p:sp>
        <p:nvSpPr>
          <p:cNvPr id="10251" name="Text Box 11"/>
          <p:cNvSpPr txBox="1">
            <a:spLocks noChangeArrowheads="1"/>
          </p:cNvSpPr>
          <p:nvPr/>
        </p:nvSpPr>
        <p:spPr bwMode="auto">
          <a:xfrm>
            <a:off x="5105400" y="4724401"/>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GB"/>
              <a:t>Implement</a:t>
            </a:r>
          </a:p>
        </p:txBody>
      </p:sp>
      <p:sp>
        <p:nvSpPr>
          <p:cNvPr id="12" name="TextBox 6"/>
          <p:cNvSpPr txBox="1">
            <a:spLocks noChangeArrowheads="1"/>
          </p:cNvSpPr>
          <p:nvPr/>
        </p:nvSpPr>
        <p:spPr bwMode="auto">
          <a:xfrm>
            <a:off x="7696200" y="31353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US">
                <a:solidFill>
                  <a:srgbClr val="1D05CD"/>
                </a:solidFill>
              </a:rPr>
              <a:t>The Language Interface</a:t>
            </a:r>
          </a:p>
        </p:txBody>
      </p:sp>
      <p:sp>
        <p:nvSpPr>
          <p:cNvPr id="13" name="TextBox 8"/>
          <p:cNvSpPr txBox="1">
            <a:spLocks noChangeArrowheads="1"/>
          </p:cNvSpPr>
          <p:nvPr/>
        </p:nvSpPr>
        <p:spPr bwMode="auto">
          <a:xfrm>
            <a:off x="8610600" y="2514601"/>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US" sz="2800">
                <a:solidFill>
                  <a:srgbClr val="1D05CD"/>
                </a:solidFill>
              </a:rPr>
              <a:t>Business</a:t>
            </a:r>
            <a:endParaRPr lang="en-US">
              <a:solidFill>
                <a:srgbClr val="1D05CD"/>
              </a:solidFill>
            </a:endParaRPr>
          </a:p>
        </p:txBody>
      </p:sp>
      <p:sp>
        <p:nvSpPr>
          <p:cNvPr id="14" name="TextBox 19"/>
          <p:cNvSpPr txBox="1">
            <a:spLocks noChangeArrowheads="1"/>
          </p:cNvSpPr>
          <p:nvPr/>
        </p:nvSpPr>
        <p:spPr bwMode="auto">
          <a:xfrm>
            <a:off x="8305800" y="3743326"/>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US" sz="2800">
                <a:solidFill>
                  <a:srgbClr val="1D05CD"/>
                </a:solidFill>
              </a:rPr>
              <a:t>Technology</a:t>
            </a:r>
            <a:endParaRPr lang="en-US">
              <a:solidFill>
                <a:srgbClr val="1D05CD"/>
              </a:solidFill>
            </a:endParaRPr>
          </a:p>
        </p:txBody>
      </p:sp>
      <p:sp>
        <p:nvSpPr>
          <p:cNvPr id="15" name="Line 8"/>
          <p:cNvSpPr>
            <a:spLocks noChangeShapeType="1"/>
          </p:cNvSpPr>
          <p:nvPr/>
        </p:nvSpPr>
        <p:spPr bwMode="auto">
          <a:xfrm>
            <a:off x="10287000" y="3743325"/>
            <a:ext cx="0" cy="990600"/>
          </a:xfrm>
          <a:prstGeom prst="line">
            <a:avLst/>
          </a:prstGeom>
          <a:noFill/>
          <a:ln w="50800">
            <a:solidFill>
              <a:srgbClr val="1D05CD"/>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8"/>
          <p:cNvSpPr>
            <a:spLocks noChangeShapeType="1"/>
          </p:cNvSpPr>
          <p:nvPr/>
        </p:nvSpPr>
        <p:spPr bwMode="auto">
          <a:xfrm flipV="1">
            <a:off x="10287000" y="1981200"/>
            <a:ext cx="0" cy="1143000"/>
          </a:xfrm>
          <a:prstGeom prst="line">
            <a:avLst/>
          </a:prstGeom>
          <a:noFill/>
          <a:ln w="50800">
            <a:solidFill>
              <a:srgbClr val="1D05CD"/>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7" name="Straight Connector 16"/>
          <p:cNvCxnSpPr/>
          <p:nvPr/>
        </p:nvCxnSpPr>
        <p:spPr>
          <a:xfrm>
            <a:off x="2209800" y="3581400"/>
            <a:ext cx="8305800" cy="0"/>
          </a:xfrm>
          <a:prstGeom prst="line">
            <a:avLst/>
          </a:prstGeom>
          <a:ln w="57150">
            <a:solidFill>
              <a:srgbClr val="1D05CD"/>
            </a:solidFill>
            <a:prstDash val="dash"/>
          </a:ln>
        </p:spPr>
        <p:style>
          <a:lnRef idx="1">
            <a:schemeClr val="dk1"/>
          </a:lnRef>
          <a:fillRef idx="0">
            <a:schemeClr val="dk1"/>
          </a:fillRef>
          <a:effectRef idx="0">
            <a:schemeClr val="dk1"/>
          </a:effectRef>
          <a:fontRef idx="minor">
            <a:schemeClr val="tx1"/>
          </a:fontRef>
        </p:style>
      </p:cxnSp>
      <p:sp>
        <p:nvSpPr>
          <p:cNvPr id="18" name="Line 9"/>
          <p:cNvSpPr>
            <a:spLocks noChangeShapeType="1"/>
          </p:cNvSpPr>
          <p:nvPr/>
        </p:nvSpPr>
        <p:spPr bwMode="auto">
          <a:xfrm>
            <a:off x="4283075" y="1347537"/>
            <a:ext cx="304800" cy="1014663"/>
          </a:xfrm>
          <a:prstGeom prst="line">
            <a:avLst/>
          </a:prstGeom>
          <a:noFill/>
          <a:ln w="50800">
            <a:solidFill>
              <a:srgbClr val="FF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2291030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fld id="{AB54619D-DC9D-4CCE-B3B2-C47685CD9C6A}" type="slidenum">
              <a:rPr lang="en-US" smtClean="0"/>
              <a:pPr/>
              <a:t>54</a:t>
            </a:fld>
            <a:endParaRPr lang="en-US" smtClean="0"/>
          </a:p>
        </p:txBody>
      </p:sp>
      <p:sp>
        <p:nvSpPr>
          <p:cNvPr id="10244" name="Rectangle 2"/>
          <p:cNvSpPr>
            <a:spLocks noGrp="1" noChangeArrowheads="1"/>
          </p:cNvSpPr>
          <p:nvPr>
            <p:ph type="title"/>
          </p:nvPr>
        </p:nvSpPr>
        <p:spPr>
          <a:xfrm>
            <a:off x="1600200" y="228600"/>
            <a:ext cx="5867400" cy="1143000"/>
          </a:xfrm>
        </p:spPr>
        <p:txBody>
          <a:bodyPr>
            <a:normAutofit/>
          </a:bodyPr>
          <a:lstStyle/>
          <a:p>
            <a:r>
              <a:rPr lang="en-GB" sz="3600" dirty="0">
                <a:solidFill>
                  <a:srgbClr val="FF0000"/>
                </a:solidFill>
              </a:rPr>
              <a:t>This is not a more abstract model of the solution…</a:t>
            </a:r>
          </a:p>
        </p:txBody>
      </p:sp>
      <p:sp>
        <p:nvSpPr>
          <p:cNvPr id="10245" name="Rectangle 4"/>
          <p:cNvSpPr>
            <a:spLocks noChangeArrowheads="1"/>
          </p:cNvSpPr>
          <p:nvPr/>
        </p:nvSpPr>
        <p:spPr bwMode="auto">
          <a:xfrm>
            <a:off x="3124200" y="2209800"/>
            <a:ext cx="4724400" cy="914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dirty="0"/>
              <a:t>Conceptual Ontology</a:t>
            </a:r>
            <a:endParaRPr lang="en-GB" dirty="0"/>
          </a:p>
        </p:txBody>
      </p:sp>
      <p:sp>
        <p:nvSpPr>
          <p:cNvPr id="10246" name="Rectangle 6"/>
          <p:cNvSpPr>
            <a:spLocks noChangeArrowheads="1"/>
          </p:cNvSpPr>
          <p:nvPr/>
        </p:nvSpPr>
        <p:spPr bwMode="auto">
          <a:xfrm>
            <a:off x="3505200" y="3733800"/>
            <a:ext cx="4724400" cy="9144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dirty="0"/>
              <a:t>Logical Data Model (PIM)</a:t>
            </a:r>
            <a:endParaRPr lang="en-GB" dirty="0"/>
          </a:p>
        </p:txBody>
      </p:sp>
      <p:sp>
        <p:nvSpPr>
          <p:cNvPr id="10247" name="Rectangle 7"/>
          <p:cNvSpPr>
            <a:spLocks noChangeArrowheads="1"/>
          </p:cNvSpPr>
          <p:nvPr/>
        </p:nvSpPr>
        <p:spPr bwMode="auto">
          <a:xfrm>
            <a:off x="3886200" y="5257800"/>
            <a:ext cx="4724400"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dirty="0"/>
              <a:t>Physical Data Model (PSM)</a:t>
            </a:r>
            <a:endParaRPr lang="en-GB" dirty="0"/>
          </a:p>
        </p:txBody>
      </p:sp>
      <p:sp>
        <p:nvSpPr>
          <p:cNvPr id="10248" name="Line 8"/>
          <p:cNvSpPr>
            <a:spLocks noChangeShapeType="1"/>
          </p:cNvSpPr>
          <p:nvPr/>
        </p:nvSpPr>
        <p:spPr bwMode="auto">
          <a:xfrm>
            <a:off x="4724400" y="4572000"/>
            <a:ext cx="609600" cy="83820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Line 9"/>
          <p:cNvSpPr>
            <a:spLocks noChangeShapeType="1"/>
          </p:cNvSpPr>
          <p:nvPr/>
        </p:nvSpPr>
        <p:spPr bwMode="auto">
          <a:xfrm>
            <a:off x="3657600" y="3048000"/>
            <a:ext cx="609600" cy="83820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Text Box 10"/>
          <p:cNvSpPr txBox="1">
            <a:spLocks noChangeArrowheads="1"/>
          </p:cNvSpPr>
          <p:nvPr/>
        </p:nvSpPr>
        <p:spPr bwMode="auto">
          <a:xfrm>
            <a:off x="4114800" y="3200401"/>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GB"/>
              <a:t>Realise</a:t>
            </a:r>
          </a:p>
        </p:txBody>
      </p:sp>
      <p:sp>
        <p:nvSpPr>
          <p:cNvPr id="10251" name="Text Box 11"/>
          <p:cNvSpPr txBox="1">
            <a:spLocks noChangeArrowheads="1"/>
          </p:cNvSpPr>
          <p:nvPr/>
        </p:nvSpPr>
        <p:spPr bwMode="auto">
          <a:xfrm>
            <a:off x="5105400" y="4724401"/>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GB"/>
              <a:t>Implement</a:t>
            </a:r>
          </a:p>
        </p:txBody>
      </p:sp>
      <p:sp>
        <p:nvSpPr>
          <p:cNvPr id="12" name="TextBox 6"/>
          <p:cNvSpPr txBox="1">
            <a:spLocks noChangeArrowheads="1"/>
          </p:cNvSpPr>
          <p:nvPr/>
        </p:nvSpPr>
        <p:spPr bwMode="auto">
          <a:xfrm>
            <a:off x="7696200" y="31353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US">
                <a:solidFill>
                  <a:srgbClr val="1D05CD"/>
                </a:solidFill>
              </a:rPr>
              <a:t>The Language Interface</a:t>
            </a:r>
          </a:p>
        </p:txBody>
      </p:sp>
      <p:sp>
        <p:nvSpPr>
          <p:cNvPr id="13" name="TextBox 8"/>
          <p:cNvSpPr txBox="1">
            <a:spLocks noChangeArrowheads="1"/>
          </p:cNvSpPr>
          <p:nvPr/>
        </p:nvSpPr>
        <p:spPr bwMode="auto">
          <a:xfrm>
            <a:off x="8610600" y="2514601"/>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US" sz="2800">
                <a:solidFill>
                  <a:srgbClr val="1D05CD"/>
                </a:solidFill>
              </a:rPr>
              <a:t>Business</a:t>
            </a:r>
            <a:endParaRPr lang="en-US">
              <a:solidFill>
                <a:srgbClr val="1D05CD"/>
              </a:solidFill>
            </a:endParaRPr>
          </a:p>
        </p:txBody>
      </p:sp>
      <p:sp>
        <p:nvSpPr>
          <p:cNvPr id="14" name="TextBox 19"/>
          <p:cNvSpPr txBox="1">
            <a:spLocks noChangeArrowheads="1"/>
          </p:cNvSpPr>
          <p:nvPr/>
        </p:nvSpPr>
        <p:spPr bwMode="auto">
          <a:xfrm>
            <a:off x="8305800" y="3743326"/>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US" sz="2800">
                <a:solidFill>
                  <a:srgbClr val="1D05CD"/>
                </a:solidFill>
              </a:rPr>
              <a:t>Technology</a:t>
            </a:r>
            <a:endParaRPr lang="en-US">
              <a:solidFill>
                <a:srgbClr val="1D05CD"/>
              </a:solidFill>
            </a:endParaRPr>
          </a:p>
        </p:txBody>
      </p:sp>
      <p:sp>
        <p:nvSpPr>
          <p:cNvPr id="15" name="Line 8"/>
          <p:cNvSpPr>
            <a:spLocks noChangeShapeType="1"/>
          </p:cNvSpPr>
          <p:nvPr/>
        </p:nvSpPr>
        <p:spPr bwMode="auto">
          <a:xfrm>
            <a:off x="10287000" y="3743325"/>
            <a:ext cx="0" cy="990600"/>
          </a:xfrm>
          <a:prstGeom prst="line">
            <a:avLst/>
          </a:prstGeom>
          <a:noFill/>
          <a:ln w="50800">
            <a:solidFill>
              <a:srgbClr val="1D05CD"/>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8"/>
          <p:cNvSpPr>
            <a:spLocks noChangeShapeType="1"/>
          </p:cNvSpPr>
          <p:nvPr/>
        </p:nvSpPr>
        <p:spPr bwMode="auto">
          <a:xfrm flipV="1">
            <a:off x="10287000" y="1981200"/>
            <a:ext cx="0" cy="1143000"/>
          </a:xfrm>
          <a:prstGeom prst="line">
            <a:avLst/>
          </a:prstGeom>
          <a:noFill/>
          <a:ln w="50800">
            <a:solidFill>
              <a:srgbClr val="1D05CD"/>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7" name="Straight Connector 16"/>
          <p:cNvCxnSpPr/>
          <p:nvPr/>
        </p:nvCxnSpPr>
        <p:spPr>
          <a:xfrm>
            <a:off x="2209800" y="3581400"/>
            <a:ext cx="8305800" cy="0"/>
          </a:xfrm>
          <a:prstGeom prst="line">
            <a:avLst/>
          </a:prstGeom>
          <a:ln w="57150">
            <a:solidFill>
              <a:srgbClr val="1D05CD"/>
            </a:solidFill>
            <a:prstDash val="dash"/>
          </a:ln>
        </p:spPr>
        <p:style>
          <a:lnRef idx="1">
            <a:schemeClr val="dk1"/>
          </a:lnRef>
          <a:fillRef idx="0">
            <a:schemeClr val="dk1"/>
          </a:fillRef>
          <a:effectRef idx="0">
            <a:schemeClr val="dk1"/>
          </a:effectRef>
          <a:fontRef idx="minor">
            <a:schemeClr val="tx1"/>
          </a:fontRef>
        </p:style>
      </p:cxnSp>
      <p:sp>
        <p:nvSpPr>
          <p:cNvPr id="18" name="Line 9"/>
          <p:cNvSpPr>
            <a:spLocks noChangeShapeType="1"/>
          </p:cNvSpPr>
          <p:nvPr/>
        </p:nvSpPr>
        <p:spPr bwMode="auto">
          <a:xfrm>
            <a:off x="4283075" y="1347537"/>
            <a:ext cx="304800" cy="1014663"/>
          </a:xfrm>
          <a:prstGeom prst="line">
            <a:avLst/>
          </a:prstGeom>
          <a:noFill/>
          <a:ln w="50800">
            <a:solidFill>
              <a:srgbClr val="FF0000"/>
            </a:solidFill>
            <a:round/>
            <a:headEnd type="non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Rectangle 2"/>
          <p:cNvSpPr txBox="1">
            <a:spLocks noChangeArrowheads="1"/>
          </p:cNvSpPr>
          <p:nvPr/>
        </p:nvSpPr>
        <p:spPr>
          <a:xfrm>
            <a:off x="6248400" y="838200"/>
            <a:ext cx="39624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solidFill>
                  <a:srgbClr val="FF0000"/>
                </a:solidFill>
              </a:rPr>
              <a:t>It’s a concrete model of the problem!</a:t>
            </a:r>
          </a:p>
        </p:txBody>
      </p:sp>
    </p:spTree>
    <p:extLst>
      <p:ext uri="{BB962C8B-B14F-4D97-AF65-F5344CB8AC3E}">
        <p14:creationId xmlns:p14="http://schemas.microsoft.com/office/powerpoint/2010/main" val="31241107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Cases in</a:t>
            </a:r>
            <a:r>
              <a:rPr lang="en-GB" baseline="0" dirty="0" smtClean="0"/>
              <a:t> Conceptual Ontology</a:t>
            </a:r>
            <a:endParaRPr lang="en-US" dirty="0"/>
          </a:p>
        </p:txBody>
      </p:sp>
      <p:sp>
        <p:nvSpPr>
          <p:cNvPr id="3" name="Content Placeholder 2"/>
          <p:cNvSpPr>
            <a:spLocks noGrp="1"/>
          </p:cNvSpPr>
          <p:nvPr>
            <p:ph idx="1"/>
          </p:nvPr>
        </p:nvSpPr>
        <p:spPr/>
        <p:txBody>
          <a:bodyPr>
            <a:normAutofit fontScale="77500" lnSpcReduction="20000"/>
          </a:bodyPr>
          <a:lstStyle/>
          <a:p>
            <a:r>
              <a:rPr lang="en-GB" dirty="0" smtClean="0"/>
              <a:t>The conceptual model needs to support all of the applications and data sources for which it is intended to provide the computationally independent (business) view</a:t>
            </a:r>
          </a:p>
          <a:p>
            <a:endParaRPr lang="en-GB" dirty="0" smtClean="0"/>
          </a:p>
          <a:p>
            <a:r>
              <a:rPr lang="en-GB" dirty="0" smtClean="0"/>
              <a:t>Use case informs:</a:t>
            </a:r>
          </a:p>
          <a:p>
            <a:endParaRPr lang="en-GB" dirty="0" smtClean="0"/>
          </a:p>
          <a:p>
            <a:pPr lvl="1"/>
            <a:r>
              <a:rPr lang="en-GB" dirty="0" smtClean="0"/>
              <a:t>The SCOPE of the model – what are the data elements for which</a:t>
            </a:r>
            <a:r>
              <a:rPr lang="en-GB" baseline="0" dirty="0" smtClean="0"/>
              <a:t> the enterprise needs formally defined concepts?</a:t>
            </a:r>
          </a:p>
          <a:p>
            <a:pPr lvl="1"/>
            <a:endParaRPr lang="en-GB" baseline="0" dirty="0" smtClean="0"/>
          </a:p>
          <a:p>
            <a:pPr lvl="1"/>
            <a:r>
              <a:rPr lang="en-GB" baseline="0" dirty="0" smtClean="0"/>
              <a:t>The Ontological Commitments:</a:t>
            </a:r>
          </a:p>
          <a:p>
            <a:pPr lvl="2"/>
            <a:r>
              <a:rPr lang="en-GB" dirty="0" smtClean="0"/>
              <a:t>Granularity of concepts</a:t>
            </a:r>
          </a:p>
          <a:p>
            <a:pPr lvl="2"/>
            <a:r>
              <a:rPr lang="en-GB" dirty="0" smtClean="0"/>
              <a:t>Theory of the World</a:t>
            </a:r>
          </a:p>
          <a:p>
            <a:pPr lvl="2"/>
            <a:r>
              <a:rPr lang="en-GB" dirty="0" smtClean="0"/>
              <a:t>Model theories</a:t>
            </a:r>
            <a:r>
              <a:rPr lang="en-GB" baseline="0" dirty="0" smtClean="0"/>
              <a:t> / partitions</a:t>
            </a:r>
          </a:p>
          <a:p>
            <a:endParaRPr lang="en-GB" dirty="0"/>
          </a:p>
          <a:p>
            <a:r>
              <a:rPr lang="en-GB" dirty="0" smtClean="0"/>
              <a:t>From this we can get an idea of how far to abstract concepts in the ontology…</a:t>
            </a:r>
          </a:p>
        </p:txBody>
      </p:sp>
      <p:sp>
        <p:nvSpPr>
          <p:cNvPr id="4" name="Slide Number Placeholder 3"/>
          <p:cNvSpPr>
            <a:spLocks noGrp="1"/>
          </p:cNvSpPr>
          <p:nvPr>
            <p:ph type="sldNum" sz="quarter" idx="12"/>
          </p:nvPr>
        </p:nvSpPr>
        <p:spPr/>
        <p:txBody>
          <a:bodyPr/>
          <a:lstStyle/>
          <a:p>
            <a:fld id="{51C9FCC1-F8E0-4970-815E-D6CA186E7655}" type="slidenum">
              <a:rPr lang="en-US" smtClean="0"/>
              <a:t>55</a:t>
            </a:fld>
            <a:endParaRPr lang="en-US"/>
          </a:p>
        </p:txBody>
      </p:sp>
    </p:spTree>
    <p:extLst>
      <p:ext uri="{BB962C8B-B14F-4D97-AF65-F5344CB8AC3E}">
        <p14:creationId xmlns:p14="http://schemas.microsoft.com/office/powerpoint/2010/main" val="12166658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34300" y="5072063"/>
            <a:ext cx="1752600" cy="1104900"/>
          </a:xfrm>
          <a:prstGeom prst="rect">
            <a:avLst/>
          </a:prstGeom>
          <a:solidFill>
            <a:schemeClr val="accent2">
              <a:lumMod val="60000"/>
              <a:lumOff val="4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tx1"/>
                </a:solidFill>
              </a:rPr>
              <a:t>Pizza Ontology</a:t>
            </a:r>
            <a:endParaRPr lang="en-US" dirty="0">
              <a:solidFill>
                <a:schemeClr val="tx1"/>
              </a:solidFill>
            </a:endParaRPr>
          </a:p>
        </p:txBody>
      </p:sp>
      <p:sp>
        <p:nvSpPr>
          <p:cNvPr id="9" name="Rectangle 8"/>
          <p:cNvSpPr/>
          <p:nvPr/>
        </p:nvSpPr>
        <p:spPr>
          <a:xfrm>
            <a:off x="7805738" y="5325269"/>
            <a:ext cx="1519238" cy="408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Pizza Base</a:t>
            </a:r>
            <a:endParaRPr lang="en-US" sz="1600" dirty="0">
              <a:solidFill>
                <a:schemeClr val="tx1"/>
              </a:solidFill>
            </a:endParaRPr>
          </a:p>
        </p:txBody>
      </p:sp>
      <p:sp>
        <p:nvSpPr>
          <p:cNvPr id="2" name="Title 1"/>
          <p:cNvSpPr>
            <a:spLocks noGrp="1"/>
          </p:cNvSpPr>
          <p:nvPr>
            <p:ph type="title"/>
          </p:nvPr>
        </p:nvSpPr>
        <p:spPr/>
        <p:txBody>
          <a:bodyPr/>
          <a:lstStyle/>
          <a:p>
            <a:r>
              <a:rPr lang="en-GB" dirty="0" err="1" smtClean="0"/>
              <a:t>Pizze</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56</a:t>
            </a:fld>
            <a:endParaRPr lang="en-US"/>
          </a:p>
        </p:txBody>
      </p:sp>
      <p:sp>
        <p:nvSpPr>
          <p:cNvPr id="7" name="Content Placeholder 6"/>
          <p:cNvSpPr>
            <a:spLocks noGrp="1"/>
          </p:cNvSpPr>
          <p:nvPr>
            <p:ph idx="1"/>
          </p:nvPr>
        </p:nvSpPr>
        <p:spPr/>
        <p:txBody>
          <a:bodyPr/>
          <a:lstStyle/>
          <a:p>
            <a:r>
              <a:rPr lang="en-GB" dirty="0" smtClean="0"/>
              <a:t>Suppose we have a nice pizza ontology</a:t>
            </a:r>
          </a:p>
          <a:p>
            <a:pPr lvl="1"/>
            <a:r>
              <a:rPr lang="en-GB" dirty="0" smtClean="0"/>
              <a:t>It covers concepts like pizza base, pizza topping</a:t>
            </a:r>
          </a:p>
          <a:p>
            <a:pPr lvl="1"/>
            <a:r>
              <a:rPr lang="en-GB" dirty="0" smtClean="0"/>
              <a:t>How</a:t>
            </a:r>
            <a:r>
              <a:rPr lang="en-GB" baseline="0" dirty="0" smtClean="0"/>
              <a:t> far should we abstract from this? </a:t>
            </a:r>
            <a:endParaRPr lang="en-US" dirty="0"/>
          </a:p>
        </p:txBody>
      </p:sp>
      <p:sp>
        <p:nvSpPr>
          <p:cNvPr id="8" name="Oval 7"/>
          <p:cNvSpPr/>
          <p:nvPr/>
        </p:nvSpPr>
        <p:spPr>
          <a:xfrm>
            <a:off x="7872412" y="5441553"/>
            <a:ext cx="219075"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805738" y="5706269"/>
            <a:ext cx="1752600" cy="408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Pizza Topping</a:t>
            </a:r>
            <a:endParaRPr lang="en-US" sz="1600" dirty="0">
              <a:solidFill>
                <a:schemeClr val="tx1"/>
              </a:solidFill>
            </a:endParaRPr>
          </a:p>
        </p:txBody>
      </p:sp>
      <p:sp>
        <p:nvSpPr>
          <p:cNvPr id="13" name="Oval 12"/>
          <p:cNvSpPr/>
          <p:nvPr/>
        </p:nvSpPr>
        <p:spPr>
          <a:xfrm>
            <a:off x="7872412" y="5822553"/>
            <a:ext cx="219075"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182086" y="5344993"/>
            <a:ext cx="1064972" cy="369332"/>
          </a:xfrm>
          <a:prstGeom prst="rect">
            <a:avLst/>
          </a:prstGeom>
          <a:noFill/>
        </p:spPr>
        <p:txBody>
          <a:bodyPr wrap="none" rtlCol="0">
            <a:spAutoFit/>
          </a:bodyPr>
          <a:lstStyle/>
          <a:p>
            <a:r>
              <a:rPr lang="en-GB" dirty="0" smtClean="0"/>
              <a:t>Just </a:t>
            </a:r>
            <a:r>
              <a:rPr lang="en-GB" dirty="0" err="1" smtClean="0"/>
              <a:t>pizze</a:t>
            </a:r>
            <a:endParaRPr lang="en-US" dirty="0"/>
          </a:p>
        </p:txBody>
      </p:sp>
      <p:cxnSp>
        <p:nvCxnSpPr>
          <p:cNvPr id="16" name="Straight Arrow Connector 15"/>
          <p:cNvCxnSpPr>
            <a:stCxn id="14" idx="3"/>
          </p:cNvCxnSpPr>
          <p:nvPr/>
        </p:nvCxnSpPr>
        <p:spPr>
          <a:xfrm>
            <a:off x="7247058" y="5529659"/>
            <a:ext cx="62535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2279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258051" y="4400550"/>
            <a:ext cx="2381250" cy="1928813"/>
          </a:xfrm>
          <a:prstGeom prst="rect">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tx1"/>
                </a:solidFill>
              </a:rPr>
              <a:t>Baked Goods Ontology</a:t>
            </a:r>
            <a:endParaRPr lang="en-US" dirty="0">
              <a:solidFill>
                <a:schemeClr val="tx1"/>
              </a:solidFill>
            </a:endParaRPr>
          </a:p>
        </p:txBody>
      </p:sp>
      <p:sp>
        <p:nvSpPr>
          <p:cNvPr id="6" name="Rectangle 5"/>
          <p:cNvSpPr/>
          <p:nvPr/>
        </p:nvSpPr>
        <p:spPr>
          <a:xfrm>
            <a:off x="7734300" y="5072063"/>
            <a:ext cx="1752600" cy="1104900"/>
          </a:xfrm>
          <a:prstGeom prst="rect">
            <a:avLst/>
          </a:prstGeom>
          <a:solidFill>
            <a:schemeClr val="accent2">
              <a:lumMod val="60000"/>
              <a:lumOff val="4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tx1"/>
                </a:solidFill>
              </a:rPr>
              <a:t>Pizza Ontology</a:t>
            </a:r>
            <a:endParaRPr lang="en-US" dirty="0">
              <a:solidFill>
                <a:schemeClr val="tx1"/>
              </a:solidFill>
            </a:endParaRPr>
          </a:p>
        </p:txBody>
      </p:sp>
      <p:sp>
        <p:nvSpPr>
          <p:cNvPr id="9" name="Rectangle 8"/>
          <p:cNvSpPr/>
          <p:nvPr/>
        </p:nvSpPr>
        <p:spPr>
          <a:xfrm>
            <a:off x="7805738" y="5325269"/>
            <a:ext cx="1519238" cy="408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Pizza Base</a:t>
            </a:r>
            <a:endParaRPr lang="en-US" sz="1600" dirty="0">
              <a:solidFill>
                <a:schemeClr val="tx1"/>
              </a:solidFill>
            </a:endParaRPr>
          </a:p>
        </p:txBody>
      </p:sp>
      <p:sp>
        <p:nvSpPr>
          <p:cNvPr id="2" name="Title 1"/>
          <p:cNvSpPr>
            <a:spLocks noGrp="1"/>
          </p:cNvSpPr>
          <p:nvPr>
            <p:ph type="title"/>
          </p:nvPr>
        </p:nvSpPr>
        <p:spPr/>
        <p:txBody>
          <a:bodyPr/>
          <a:lstStyle/>
          <a:p>
            <a:r>
              <a:rPr lang="en-GB" dirty="0" err="1" smtClean="0"/>
              <a:t>Pizze</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57</a:t>
            </a:fld>
            <a:endParaRPr lang="en-US"/>
          </a:p>
        </p:txBody>
      </p:sp>
      <p:sp>
        <p:nvSpPr>
          <p:cNvPr id="7" name="Content Placeholder 6"/>
          <p:cNvSpPr>
            <a:spLocks noGrp="1"/>
          </p:cNvSpPr>
          <p:nvPr>
            <p:ph idx="1"/>
          </p:nvPr>
        </p:nvSpPr>
        <p:spPr>
          <a:xfrm>
            <a:off x="838200" y="1825625"/>
            <a:ext cx="10515600" cy="1612900"/>
          </a:xfrm>
        </p:spPr>
        <p:txBody>
          <a:bodyPr/>
          <a:lstStyle/>
          <a:p>
            <a:r>
              <a:rPr lang="en-GB" dirty="0" smtClean="0"/>
              <a:t>Suppose we have a nice pizza ontology</a:t>
            </a:r>
          </a:p>
          <a:p>
            <a:pPr lvl="1"/>
            <a:r>
              <a:rPr lang="en-GB" dirty="0" smtClean="0"/>
              <a:t>It covers concepts like pizza base, pizza topping</a:t>
            </a:r>
          </a:p>
          <a:p>
            <a:pPr lvl="1"/>
            <a:r>
              <a:rPr lang="en-GB" dirty="0" smtClean="0"/>
              <a:t>How</a:t>
            </a:r>
            <a:r>
              <a:rPr lang="en-GB" baseline="0" dirty="0" smtClean="0"/>
              <a:t> far should we abstract from this? </a:t>
            </a:r>
            <a:endParaRPr lang="en-US" dirty="0"/>
          </a:p>
        </p:txBody>
      </p:sp>
      <p:sp>
        <p:nvSpPr>
          <p:cNvPr id="8" name="Oval 7"/>
          <p:cNvSpPr/>
          <p:nvPr/>
        </p:nvSpPr>
        <p:spPr>
          <a:xfrm>
            <a:off x="7872412" y="5441553"/>
            <a:ext cx="219075"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805738" y="5706269"/>
            <a:ext cx="1752600" cy="408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Pizza Topping</a:t>
            </a:r>
            <a:endParaRPr lang="en-US" sz="1600" dirty="0">
              <a:solidFill>
                <a:schemeClr val="tx1"/>
              </a:solidFill>
            </a:endParaRPr>
          </a:p>
        </p:txBody>
      </p:sp>
      <p:sp>
        <p:nvSpPr>
          <p:cNvPr id="13" name="Oval 12"/>
          <p:cNvSpPr/>
          <p:nvPr/>
        </p:nvSpPr>
        <p:spPr>
          <a:xfrm>
            <a:off x="7872412" y="5822553"/>
            <a:ext cx="219075"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6866058" y="4834334"/>
            <a:ext cx="62535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7600950" y="4752975"/>
            <a:ext cx="1" cy="790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424738" y="4609307"/>
            <a:ext cx="1262062" cy="408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Bread</a:t>
            </a:r>
            <a:endParaRPr lang="en-US" sz="1600" dirty="0">
              <a:solidFill>
                <a:schemeClr val="tx1"/>
              </a:solidFill>
            </a:endParaRPr>
          </a:p>
        </p:txBody>
      </p:sp>
      <p:sp>
        <p:nvSpPr>
          <p:cNvPr id="17" name="Oval 16"/>
          <p:cNvSpPr/>
          <p:nvPr/>
        </p:nvSpPr>
        <p:spPr>
          <a:xfrm>
            <a:off x="7491412" y="4725591"/>
            <a:ext cx="219075"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600950" y="5543551"/>
            <a:ext cx="2428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01212" y="4648756"/>
            <a:ext cx="1275349" cy="369332"/>
          </a:xfrm>
          <a:prstGeom prst="rect">
            <a:avLst/>
          </a:prstGeom>
          <a:noFill/>
        </p:spPr>
        <p:txBody>
          <a:bodyPr wrap="none" rtlCol="0">
            <a:spAutoFit/>
          </a:bodyPr>
          <a:lstStyle/>
          <a:p>
            <a:r>
              <a:rPr lang="en-GB" dirty="0" smtClean="0"/>
              <a:t>Baked Food</a:t>
            </a:r>
            <a:endParaRPr lang="en-US" dirty="0"/>
          </a:p>
        </p:txBody>
      </p:sp>
    </p:spTree>
    <p:extLst>
      <p:ext uri="{BB962C8B-B14F-4D97-AF65-F5344CB8AC3E}">
        <p14:creationId xmlns:p14="http://schemas.microsoft.com/office/powerpoint/2010/main" val="25182373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991350" y="3714750"/>
            <a:ext cx="2800349" cy="2767013"/>
          </a:xfrm>
          <a:prstGeom prst="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tx1"/>
                </a:solidFill>
              </a:rPr>
              <a:t>Food Ontology</a:t>
            </a:r>
            <a:endParaRPr lang="en-US" dirty="0">
              <a:solidFill>
                <a:schemeClr val="tx1"/>
              </a:solidFill>
            </a:endParaRPr>
          </a:p>
        </p:txBody>
      </p:sp>
      <p:sp>
        <p:nvSpPr>
          <p:cNvPr id="20" name="Rectangle 19"/>
          <p:cNvSpPr/>
          <p:nvPr/>
        </p:nvSpPr>
        <p:spPr>
          <a:xfrm>
            <a:off x="7246144" y="4400550"/>
            <a:ext cx="2393156" cy="1928813"/>
          </a:xfrm>
          <a:prstGeom prst="rect">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tx1"/>
                </a:solidFill>
              </a:rPr>
              <a:t>Baked Goods Ontology</a:t>
            </a:r>
            <a:endParaRPr lang="en-US" dirty="0">
              <a:solidFill>
                <a:schemeClr val="tx1"/>
              </a:solidFill>
            </a:endParaRPr>
          </a:p>
        </p:txBody>
      </p:sp>
      <p:sp>
        <p:nvSpPr>
          <p:cNvPr id="6" name="Rectangle 5"/>
          <p:cNvSpPr/>
          <p:nvPr/>
        </p:nvSpPr>
        <p:spPr>
          <a:xfrm>
            <a:off x="7734300" y="5072063"/>
            <a:ext cx="1752600" cy="1104900"/>
          </a:xfrm>
          <a:prstGeom prst="rect">
            <a:avLst/>
          </a:prstGeom>
          <a:solidFill>
            <a:schemeClr val="accent2">
              <a:lumMod val="60000"/>
              <a:lumOff val="4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tx1"/>
                </a:solidFill>
              </a:rPr>
              <a:t>Pizza Ontology</a:t>
            </a:r>
            <a:endParaRPr lang="en-US" dirty="0">
              <a:solidFill>
                <a:schemeClr val="tx1"/>
              </a:solidFill>
            </a:endParaRPr>
          </a:p>
        </p:txBody>
      </p:sp>
      <p:sp>
        <p:nvSpPr>
          <p:cNvPr id="9" name="Rectangle 8"/>
          <p:cNvSpPr/>
          <p:nvPr/>
        </p:nvSpPr>
        <p:spPr>
          <a:xfrm>
            <a:off x="7805738" y="5325269"/>
            <a:ext cx="1519238" cy="408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Pizza Base</a:t>
            </a:r>
            <a:endParaRPr lang="en-US" sz="1600" dirty="0">
              <a:solidFill>
                <a:schemeClr val="tx1"/>
              </a:solidFill>
            </a:endParaRPr>
          </a:p>
        </p:txBody>
      </p:sp>
      <p:sp>
        <p:nvSpPr>
          <p:cNvPr id="2" name="Title 1"/>
          <p:cNvSpPr>
            <a:spLocks noGrp="1"/>
          </p:cNvSpPr>
          <p:nvPr>
            <p:ph type="title"/>
          </p:nvPr>
        </p:nvSpPr>
        <p:spPr/>
        <p:txBody>
          <a:bodyPr/>
          <a:lstStyle/>
          <a:p>
            <a:r>
              <a:rPr lang="en-GB" dirty="0" err="1" smtClean="0"/>
              <a:t>Pizze</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58</a:t>
            </a:fld>
            <a:endParaRPr lang="en-US"/>
          </a:p>
        </p:txBody>
      </p:sp>
      <p:sp>
        <p:nvSpPr>
          <p:cNvPr id="7" name="Content Placeholder 6"/>
          <p:cNvSpPr>
            <a:spLocks noGrp="1"/>
          </p:cNvSpPr>
          <p:nvPr>
            <p:ph idx="1"/>
          </p:nvPr>
        </p:nvSpPr>
        <p:spPr>
          <a:xfrm>
            <a:off x="838200" y="1825625"/>
            <a:ext cx="10515600" cy="1612900"/>
          </a:xfrm>
        </p:spPr>
        <p:txBody>
          <a:bodyPr/>
          <a:lstStyle/>
          <a:p>
            <a:r>
              <a:rPr lang="en-GB" dirty="0" smtClean="0"/>
              <a:t>Suppose we have a nice pizza ontology</a:t>
            </a:r>
          </a:p>
          <a:p>
            <a:pPr lvl="1"/>
            <a:r>
              <a:rPr lang="en-GB" dirty="0" smtClean="0"/>
              <a:t>It covers concepts like pizza base, pizza topping</a:t>
            </a:r>
          </a:p>
          <a:p>
            <a:pPr lvl="1"/>
            <a:r>
              <a:rPr lang="en-GB" dirty="0" smtClean="0"/>
              <a:t>How</a:t>
            </a:r>
            <a:r>
              <a:rPr lang="en-GB" baseline="0" dirty="0" smtClean="0"/>
              <a:t> far should we abstract from this? </a:t>
            </a:r>
            <a:endParaRPr lang="en-US" dirty="0"/>
          </a:p>
        </p:txBody>
      </p:sp>
      <p:sp>
        <p:nvSpPr>
          <p:cNvPr id="8" name="Oval 7"/>
          <p:cNvSpPr/>
          <p:nvPr/>
        </p:nvSpPr>
        <p:spPr>
          <a:xfrm>
            <a:off x="7872412" y="5441553"/>
            <a:ext cx="219075"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805738" y="5706269"/>
            <a:ext cx="1752600" cy="408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Pizza Topping</a:t>
            </a:r>
            <a:endParaRPr lang="en-US" sz="1600" dirty="0">
              <a:solidFill>
                <a:schemeClr val="tx1"/>
              </a:solidFill>
            </a:endParaRPr>
          </a:p>
        </p:txBody>
      </p:sp>
      <p:sp>
        <p:nvSpPr>
          <p:cNvPr id="13" name="Oval 12"/>
          <p:cNvSpPr/>
          <p:nvPr/>
        </p:nvSpPr>
        <p:spPr>
          <a:xfrm>
            <a:off x="7872412" y="5822553"/>
            <a:ext cx="219075"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6511251" y="4161313"/>
            <a:ext cx="62535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7600950" y="4752975"/>
            <a:ext cx="1" cy="790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424738" y="4609307"/>
            <a:ext cx="1262062" cy="408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Bread</a:t>
            </a:r>
            <a:endParaRPr lang="en-US" sz="1600" dirty="0">
              <a:solidFill>
                <a:schemeClr val="tx1"/>
              </a:solidFill>
            </a:endParaRPr>
          </a:p>
        </p:txBody>
      </p:sp>
      <p:sp>
        <p:nvSpPr>
          <p:cNvPr id="17" name="Oval 16"/>
          <p:cNvSpPr/>
          <p:nvPr/>
        </p:nvSpPr>
        <p:spPr>
          <a:xfrm>
            <a:off x="7491412" y="4725591"/>
            <a:ext cx="219075"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600950" y="5543551"/>
            <a:ext cx="2428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698157" y="3964663"/>
            <a:ext cx="907556" cy="369332"/>
          </a:xfrm>
          <a:prstGeom prst="rect">
            <a:avLst/>
          </a:prstGeom>
          <a:noFill/>
        </p:spPr>
        <p:txBody>
          <a:bodyPr wrap="none" rtlCol="0">
            <a:spAutoFit/>
          </a:bodyPr>
          <a:lstStyle/>
          <a:p>
            <a:r>
              <a:rPr lang="en-GB" dirty="0" smtClean="0"/>
              <a:t>All food</a:t>
            </a:r>
            <a:endParaRPr lang="en-US" dirty="0"/>
          </a:p>
        </p:txBody>
      </p:sp>
      <p:cxnSp>
        <p:nvCxnSpPr>
          <p:cNvPr id="23" name="Straight Connector 22"/>
          <p:cNvCxnSpPr/>
          <p:nvPr/>
        </p:nvCxnSpPr>
        <p:spPr>
          <a:xfrm flipH="1" flipV="1">
            <a:off x="7161732" y="4270772"/>
            <a:ext cx="2382" cy="581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172325" y="4856561"/>
            <a:ext cx="319084" cy="1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984206" y="3944939"/>
            <a:ext cx="1159669" cy="408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Food</a:t>
            </a:r>
            <a:endParaRPr lang="en-US" sz="1600" dirty="0">
              <a:solidFill>
                <a:schemeClr val="tx1"/>
              </a:solidFill>
            </a:endParaRPr>
          </a:p>
        </p:txBody>
      </p:sp>
      <p:sp>
        <p:nvSpPr>
          <p:cNvPr id="27" name="Oval 26"/>
          <p:cNvSpPr/>
          <p:nvPr/>
        </p:nvSpPr>
        <p:spPr>
          <a:xfrm>
            <a:off x="7050880" y="4061223"/>
            <a:ext cx="219075"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1433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6496050" y="3000375"/>
            <a:ext cx="3448049" cy="3633789"/>
          </a:xfrm>
          <a:prstGeom prst="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tx1"/>
                </a:solidFill>
              </a:rPr>
              <a:t>Food and Drink Ontology</a:t>
            </a:r>
            <a:endParaRPr lang="en-US" dirty="0">
              <a:solidFill>
                <a:schemeClr val="tx1"/>
              </a:solidFill>
            </a:endParaRPr>
          </a:p>
        </p:txBody>
      </p:sp>
      <p:sp>
        <p:nvSpPr>
          <p:cNvPr id="25" name="Rectangle 24"/>
          <p:cNvSpPr/>
          <p:nvPr/>
        </p:nvSpPr>
        <p:spPr>
          <a:xfrm>
            <a:off x="6991350" y="3714750"/>
            <a:ext cx="2800349" cy="2767013"/>
          </a:xfrm>
          <a:prstGeom prst="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tx1"/>
                </a:solidFill>
              </a:rPr>
              <a:t>Food Ontology</a:t>
            </a:r>
            <a:endParaRPr lang="en-US" dirty="0">
              <a:solidFill>
                <a:schemeClr val="tx1"/>
              </a:solidFill>
            </a:endParaRPr>
          </a:p>
        </p:txBody>
      </p:sp>
      <p:sp>
        <p:nvSpPr>
          <p:cNvPr id="20" name="Rectangle 19"/>
          <p:cNvSpPr/>
          <p:nvPr/>
        </p:nvSpPr>
        <p:spPr>
          <a:xfrm>
            <a:off x="7246140" y="4400550"/>
            <a:ext cx="2393159" cy="1928813"/>
          </a:xfrm>
          <a:prstGeom prst="rect">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tx1"/>
                </a:solidFill>
              </a:rPr>
              <a:t>Baked Goods Ontology</a:t>
            </a:r>
            <a:endParaRPr lang="en-US" dirty="0">
              <a:solidFill>
                <a:schemeClr val="tx1"/>
              </a:solidFill>
            </a:endParaRPr>
          </a:p>
        </p:txBody>
      </p:sp>
      <p:sp>
        <p:nvSpPr>
          <p:cNvPr id="6" name="Rectangle 5"/>
          <p:cNvSpPr/>
          <p:nvPr/>
        </p:nvSpPr>
        <p:spPr>
          <a:xfrm>
            <a:off x="7734300" y="5072063"/>
            <a:ext cx="1752600" cy="1104900"/>
          </a:xfrm>
          <a:prstGeom prst="rect">
            <a:avLst/>
          </a:prstGeom>
          <a:solidFill>
            <a:schemeClr val="accent2">
              <a:lumMod val="60000"/>
              <a:lumOff val="4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smtClean="0">
                <a:solidFill>
                  <a:schemeClr val="tx1"/>
                </a:solidFill>
              </a:rPr>
              <a:t>Pizza Ontology</a:t>
            </a:r>
            <a:endParaRPr lang="en-US" dirty="0">
              <a:solidFill>
                <a:schemeClr val="tx1"/>
              </a:solidFill>
            </a:endParaRPr>
          </a:p>
        </p:txBody>
      </p:sp>
      <p:sp>
        <p:nvSpPr>
          <p:cNvPr id="9" name="Rectangle 8"/>
          <p:cNvSpPr/>
          <p:nvPr/>
        </p:nvSpPr>
        <p:spPr>
          <a:xfrm>
            <a:off x="7805738" y="5325269"/>
            <a:ext cx="1519238" cy="408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Pizza Base</a:t>
            </a:r>
            <a:endParaRPr lang="en-US" sz="1600" dirty="0">
              <a:solidFill>
                <a:schemeClr val="tx1"/>
              </a:solidFill>
            </a:endParaRPr>
          </a:p>
        </p:txBody>
      </p:sp>
      <p:sp>
        <p:nvSpPr>
          <p:cNvPr id="2" name="Title 1"/>
          <p:cNvSpPr>
            <a:spLocks noGrp="1"/>
          </p:cNvSpPr>
          <p:nvPr>
            <p:ph type="title"/>
          </p:nvPr>
        </p:nvSpPr>
        <p:spPr/>
        <p:txBody>
          <a:bodyPr/>
          <a:lstStyle/>
          <a:p>
            <a:r>
              <a:rPr lang="en-GB" dirty="0" err="1" smtClean="0"/>
              <a:t>Pizze</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59</a:t>
            </a:fld>
            <a:endParaRPr lang="en-US"/>
          </a:p>
        </p:txBody>
      </p:sp>
      <p:sp>
        <p:nvSpPr>
          <p:cNvPr id="7" name="Content Placeholder 6"/>
          <p:cNvSpPr>
            <a:spLocks noGrp="1"/>
          </p:cNvSpPr>
          <p:nvPr>
            <p:ph idx="1"/>
          </p:nvPr>
        </p:nvSpPr>
        <p:spPr>
          <a:xfrm>
            <a:off x="838200" y="1825625"/>
            <a:ext cx="10515600" cy="1612900"/>
          </a:xfrm>
        </p:spPr>
        <p:txBody>
          <a:bodyPr/>
          <a:lstStyle/>
          <a:p>
            <a:r>
              <a:rPr lang="en-GB" dirty="0" smtClean="0"/>
              <a:t>Suppose we have a nice pizza ontology</a:t>
            </a:r>
          </a:p>
          <a:p>
            <a:pPr lvl="1"/>
            <a:r>
              <a:rPr lang="en-GB" dirty="0" smtClean="0"/>
              <a:t>It covers concepts like pizza base, pizza topping</a:t>
            </a:r>
          </a:p>
          <a:p>
            <a:pPr lvl="1"/>
            <a:r>
              <a:rPr lang="en-GB" dirty="0" smtClean="0"/>
              <a:t>How</a:t>
            </a:r>
            <a:r>
              <a:rPr lang="en-GB" baseline="0" dirty="0" smtClean="0"/>
              <a:t> far should we abstract from this? </a:t>
            </a:r>
            <a:endParaRPr lang="en-US" dirty="0"/>
          </a:p>
        </p:txBody>
      </p:sp>
      <p:sp>
        <p:nvSpPr>
          <p:cNvPr id="8" name="Oval 7"/>
          <p:cNvSpPr/>
          <p:nvPr/>
        </p:nvSpPr>
        <p:spPr>
          <a:xfrm>
            <a:off x="7872412" y="5441553"/>
            <a:ext cx="219075"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805738" y="5706269"/>
            <a:ext cx="1752600" cy="408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Pizza Topping</a:t>
            </a:r>
            <a:endParaRPr lang="en-US" sz="1600" dirty="0">
              <a:solidFill>
                <a:schemeClr val="tx1"/>
              </a:solidFill>
            </a:endParaRPr>
          </a:p>
        </p:txBody>
      </p:sp>
      <p:sp>
        <p:nvSpPr>
          <p:cNvPr id="13" name="Oval 12"/>
          <p:cNvSpPr/>
          <p:nvPr/>
        </p:nvSpPr>
        <p:spPr>
          <a:xfrm>
            <a:off x="7872412" y="5822553"/>
            <a:ext cx="219075"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21" idx="3"/>
            <a:endCxn id="27" idx="2"/>
          </p:cNvCxnSpPr>
          <p:nvPr/>
        </p:nvCxnSpPr>
        <p:spPr>
          <a:xfrm>
            <a:off x="6061128" y="3482975"/>
            <a:ext cx="62303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7600950" y="4752975"/>
            <a:ext cx="1" cy="790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424738" y="4609307"/>
            <a:ext cx="1262062" cy="408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Bread</a:t>
            </a:r>
            <a:endParaRPr lang="en-US" sz="1600" dirty="0">
              <a:solidFill>
                <a:schemeClr val="tx1"/>
              </a:solidFill>
            </a:endParaRPr>
          </a:p>
        </p:txBody>
      </p:sp>
      <p:sp>
        <p:nvSpPr>
          <p:cNvPr id="17" name="Oval 16"/>
          <p:cNvSpPr/>
          <p:nvPr/>
        </p:nvSpPr>
        <p:spPr>
          <a:xfrm>
            <a:off x="7491412" y="4725591"/>
            <a:ext cx="219075"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7600950" y="5543551"/>
            <a:ext cx="2428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12609" y="3298309"/>
            <a:ext cx="1848519" cy="369332"/>
          </a:xfrm>
          <a:prstGeom prst="rect">
            <a:avLst/>
          </a:prstGeom>
          <a:noFill/>
        </p:spPr>
        <p:txBody>
          <a:bodyPr wrap="none" rtlCol="0">
            <a:spAutoFit/>
          </a:bodyPr>
          <a:lstStyle/>
          <a:p>
            <a:r>
              <a:rPr lang="en-GB" dirty="0" smtClean="0"/>
              <a:t>All food and drink</a:t>
            </a:r>
            <a:endParaRPr lang="en-US" dirty="0"/>
          </a:p>
        </p:txBody>
      </p:sp>
      <p:cxnSp>
        <p:nvCxnSpPr>
          <p:cNvPr id="23" name="Straight Connector 22"/>
          <p:cNvCxnSpPr/>
          <p:nvPr/>
        </p:nvCxnSpPr>
        <p:spPr>
          <a:xfrm flipH="1" flipV="1">
            <a:off x="7160418" y="4275535"/>
            <a:ext cx="2382" cy="581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160418" y="4856561"/>
            <a:ext cx="3309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617492" y="3278585"/>
            <a:ext cx="1993108" cy="408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Digestible Thing</a:t>
            </a:r>
            <a:endParaRPr lang="en-US" sz="1600" dirty="0">
              <a:solidFill>
                <a:schemeClr val="tx1"/>
              </a:solidFill>
            </a:endParaRPr>
          </a:p>
        </p:txBody>
      </p:sp>
      <p:sp>
        <p:nvSpPr>
          <p:cNvPr id="27" name="Oval 26"/>
          <p:cNvSpPr/>
          <p:nvPr/>
        </p:nvSpPr>
        <p:spPr>
          <a:xfrm>
            <a:off x="6684166" y="3375819"/>
            <a:ext cx="219075"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flipV="1">
            <a:off x="6803231" y="3589812"/>
            <a:ext cx="2382" cy="5810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05611" y="4170838"/>
            <a:ext cx="2428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Content Placeholder 6"/>
          <p:cNvSpPr txBox="1">
            <a:spLocks/>
          </p:cNvSpPr>
          <p:nvPr/>
        </p:nvSpPr>
        <p:spPr>
          <a:xfrm>
            <a:off x="526256" y="4813697"/>
            <a:ext cx="5569743" cy="1612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Answer: it depends on the scoping requirement for the ontology</a:t>
            </a:r>
            <a:endParaRPr lang="en-US" dirty="0"/>
          </a:p>
        </p:txBody>
      </p:sp>
      <p:sp>
        <p:nvSpPr>
          <p:cNvPr id="32" name="TextBox 31"/>
          <p:cNvSpPr txBox="1"/>
          <p:nvPr/>
        </p:nvSpPr>
        <p:spPr>
          <a:xfrm>
            <a:off x="4349922" y="3572579"/>
            <a:ext cx="1573892" cy="338554"/>
          </a:xfrm>
          <a:prstGeom prst="rect">
            <a:avLst/>
          </a:prstGeom>
          <a:noFill/>
        </p:spPr>
        <p:txBody>
          <a:bodyPr wrap="none" rtlCol="0">
            <a:spAutoFit/>
          </a:bodyPr>
          <a:lstStyle/>
          <a:p>
            <a:r>
              <a:rPr lang="en-GB" sz="1600" dirty="0" smtClean="0"/>
              <a:t>(Pizza, wine etc.)</a:t>
            </a:r>
            <a:endParaRPr lang="en-US" sz="1600" dirty="0"/>
          </a:p>
        </p:txBody>
      </p:sp>
      <p:sp>
        <p:nvSpPr>
          <p:cNvPr id="34" name="Rectangle 33"/>
          <p:cNvSpPr/>
          <p:nvPr/>
        </p:nvSpPr>
        <p:spPr>
          <a:xfrm>
            <a:off x="6984206" y="3944939"/>
            <a:ext cx="1159669" cy="408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Food</a:t>
            </a:r>
            <a:endParaRPr lang="en-US" sz="1600" dirty="0">
              <a:solidFill>
                <a:schemeClr val="tx1"/>
              </a:solidFill>
            </a:endParaRPr>
          </a:p>
        </p:txBody>
      </p:sp>
      <p:sp>
        <p:nvSpPr>
          <p:cNvPr id="35" name="Oval 34"/>
          <p:cNvSpPr/>
          <p:nvPr/>
        </p:nvSpPr>
        <p:spPr>
          <a:xfrm>
            <a:off x="7050880" y="4061223"/>
            <a:ext cx="219075" cy="214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358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fld id="{AB54619D-DC9D-4CCE-B3B2-C47685CD9C6A}" type="slidenum">
              <a:rPr lang="en-US" smtClean="0"/>
              <a:pPr/>
              <a:t>6</a:t>
            </a:fld>
            <a:endParaRPr lang="en-US" smtClean="0"/>
          </a:p>
        </p:txBody>
      </p:sp>
      <p:sp>
        <p:nvSpPr>
          <p:cNvPr id="10243" name="Footer Placeholder 5"/>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r>
              <a:rPr lang="en-US" smtClean="0">
                <a:solidFill>
                  <a:srgbClr val="000000"/>
                </a:solidFill>
              </a:rPr>
              <a:t>Copyright © 2010 EDM Council Inc.</a:t>
            </a:r>
            <a:endParaRPr lang="en-US" sz="1600">
              <a:solidFill>
                <a:srgbClr val="000000"/>
              </a:solidFill>
              <a:latin typeface="Times New Roman" charset="0"/>
            </a:endParaRPr>
          </a:p>
        </p:txBody>
      </p:sp>
      <p:sp>
        <p:nvSpPr>
          <p:cNvPr id="10244" name="Rectangle 2"/>
          <p:cNvSpPr>
            <a:spLocks noGrp="1" noChangeArrowheads="1"/>
          </p:cNvSpPr>
          <p:nvPr>
            <p:ph type="title"/>
          </p:nvPr>
        </p:nvSpPr>
        <p:spPr/>
        <p:txBody>
          <a:bodyPr/>
          <a:lstStyle/>
          <a:p>
            <a:r>
              <a:rPr lang="en-GB" dirty="0" smtClean="0"/>
              <a:t>Model Positioning</a:t>
            </a:r>
          </a:p>
        </p:txBody>
      </p:sp>
      <p:sp>
        <p:nvSpPr>
          <p:cNvPr id="10245" name="Rectangle 4"/>
          <p:cNvSpPr>
            <a:spLocks noChangeArrowheads="1"/>
          </p:cNvSpPr>
          <p:nvPr/>
        </p:nvSpPr>
        <p:spPr bwMode="auto">
          <a:xfrm>
            <a:off x="3124200" y="1600200"/>
            <a:ext cx="4724400" cy="914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dirty="0"/>
              <a:t>Conceptual Model</a:t>
            </a:r>
            <a:endParaRPr lang="en-GB" dirty="0"/>
          </a:p>
        </p:txBody>
      </p:sp>
      <p:sp>
        <p:nvSpPr>
          <p:cNvPr id="10246" name="Rectangle 6"/>
          <p:cNvSpPr>
            <a:spLocks noChangeArrowheads="1"/>
          </p:cNvSpPr>
          <p:nvPr/>
        </p:nvSpPr>
        <p:spPr bwMode="auto">
          <a:xfrm>
            <a:off x="3505200" y="3124200"/>
            <a:ext cx="4724400" cy="9144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dirty="0"/>
              <a:t>Logical Model (PIM)</a:t>
            </a:r>
            <a:endParaRPr lang="en-GB" dirty="0"/>
          </a:p>
        </p:txBody>
      </p:sp>
      <p:sp>
        <p:nvSpPr>
          <p:cNvPr id="10247" name="Rectangle 7"/>
          <p:cNvSpPr>
            <a:spLocks noChangeArrowheads="1"/>
          </p:cNvSpPr>
          <p:nvPr/>
        </p:nvSpPr>
        <p:spPr bwMode="auto">
          <a:xfrm>
            <a:off x="3886200" y="4648200"/>
            <a:ext cx="4724400" cy="9144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dirty="0"/>
              <a:t>Physical Model (PSM)</a:t>
            </a:r>
            <a:endParaRPr lang="en-GB" dirty="0"/>
          </a:p>
        </p:txBody>
      </p:sp>
      <p:sp>
        <p:nvSpPr>
          <p:cNvPr id="10248" name="Line 8"/>
          <p:cNvSpPr>
            <a:spLocks noChangeShapeType="1"/>
          </p:cNvSpPr>
          <p:nvPr/>
        </p:nvSpPr>
        <p:spPr bwMode="auto">
          <a:xfrm>
            <a:off x="4724400" y="3962400"/>
            <a:ext cx="609600" cy="83820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Line 9"/>
          <p:cNvSpPr>
            <a:spLocks noChangeShapeType="1"/>
          </p:cNvSpPr>
          <p:nvPr/>
        </p:nvSpPr>
        <p:spPr bwMode="auto">
          <a:xfrm>
            <a:off x="3657600" y="2438400"/>
            <a:ext cx="609600" cy="838200"/>
          </a:xfrm>
          <a:prstGeom prst="line">
            <a:avLst/>
          </a:prstGeom>
          <a:noFill/>
          <a:ln w="508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Text Box 10"/>
          <p:cNvSpPr txBox="1">
            <a:spLocks noChangeArrowheads="1"/>
          </p:cNvSpPr>
          <p:nvPr/>
        </p:nvSpPr>
        <p:spPr bwMode="auto">
          <a:xfrm>
            <a:off x="4114800" y="2590801"/>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GB"/>
              <a:t>Realise</a:t>
            </a:r>
          </a:p>
        </p:txBody>
      </p:sp>
      <p:sp>
        <p:nvSpPr>
          <p:cNvPr id="10251" name="Text Box 11"/>
          <p:cNvSpPr txBox="1">
            <a:spLocks noChangeArrowheads="1"/>
          </p:cNvSpPr>
          <p:nvPr/>
        </p:nvSpPr>
        <p:spPr bwMode="auto">
          <a:xfrm>
            <a:off x="5105400" y="4114801"/>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GB"/>
              <a:t>Implement</a:t>
            </a:r>
          </a:p>
        </p:txBody>
      </p:sp>
      <p:sp>
        <p:nvSpPr>
          <p:cNvPr id="12" name="TextBox 6"/>
          <p:cNvSpPr txBox="1">
            <a:spLocks noChangeArrowheads="1"/>
          </p:cNvSpPr>
          <p:nvPr/>
        </p:nvSpPr>
        <p:spPr bwMode="auto">
          <a:xfrm>
            <a:off x="7696200" y="2525714"/>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US">
                <a:solidFill>
                  <a:srgbClr val="1D05CD"/>
                </a:solidFill>
              </a:rPr>
              <a:t>The Language Interface</a:t>
            </a:r>
          </a:p>
        </p:txBody>
      </p:sp>
      <p:sp>
        <p:nvSpPr>
          <p:cNvPr id="13" name="TextBox 8"/>
          <p:cNvSpPr txBox="1">
            <a:spLocks noChangeArrowheads="1"/>
          </p:cNvSpPr>
          <p:nvPr/>
        </p:nvSpPr>
        <p:spPr bwMode="auto">
          <a:xfrm>
            <a:off x="8610600" y="1905001"/>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US" sz="2800">
                <a:solidFill>
                  <a:srgbClr val="1D05CD"/>
                </a:solidFill>
              </a:rPr>
              <a:t>Business</a:t>
            </a:r>
            <a:endParaRPr lang="en-US">
              <a:solidFill>
                <a:srgbClr val="1D05CD"/>
              </a:solidFill>
            </a:endParaRPr>
          </a:p>
        </p:txBody>
      </p:sp>
      <p:sp>
        <p:nvSpPr>
          <p:cNvPr id="14" name="TextBox 19"/>
          <p:cNvSpPr txBox="1">
            <a:spLocks noChangeArrowheads="1"/>
          </p:cNvSpPr>
          <p:nvPr/>
        </p:nvSpPr>
        <p:spPr bwMode="auto">
          <a:xfrm>
            <a:off x="8305800" y="3133726"/>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Osaka" charset="-128"/>
              </a:defRPr>
            </a:lvl1pPr>
            <a:lvl2pPr marL="742950" indent="-285750" eaLnBrk="0" hangingPunct="0">
              <a:defRPr>
                <a:solidFill>
                  <a:schemeClr val="tx1"/>
                </a:solidFill>
                <a:latin typeface="Arial" charset="0"/>
                <a:ea typeface="Osaka" charset="-128"/>
              </a:defRPr>
            </a:lvl2pPr>
            <a:lvl3pPr marL="1143000" indent="-228600" eaLnBrk="0" hangingPunct="0">
              <a:defRPr>
                <a:solidFill>
                  <a:schemeClr val="tx1"/>
                </a:solidFill>
                <a:latin typeface="Arial" charset="0"/>
                <a:ea typeface="Osaka" charset="-128"/>
              </a:defRPr>
            </a:lvl3pPr>
            <a:lvl4pPr marL="1600200" indent="-228600" eaLnBrk="0" hangingPunct="0">
              <a:defRPr>
                <a:solidFill>
                  <a:schemeClr val="tx1"/>
                </a:solidFill>
                <a:latin typeface="Arial" charset="0"/>
                <a:ea typeface="Osaka" charset="-128"/>
              </a:defRPr>
            </a:lvl4pPr>
            <a:lvl5pPr marL="2057400" indent="-228600" eaLnBrk="0" hangingPunct="0">
              <a:defRPr>
                <a:solidFill>
                  <a:schemeClr val="tx1"/>
                </a:solidFill>
                <a:latin typeface="Arial" charset="0"/>
                <a:ea typeface="Osaka" charset="-128"/>
              </a:defRPr>
            </a:lvl5pPr>
            <a:lvl6pPr marL="2514600" indent="-228600" eaLnBrk="0" fontAlgn="base" hangingPunct="0">
              <a:spcBef>
                <a:spcPct val="0"/>
              </a:spcBef>
              <a:spcAft>
                <a:spcPct val="0"/>
              </a:spcAft>
              <a:defRPr>
                <a:solidFill>
                  <a:schemeClr val="tx1"/>
                </a:solidFill>
                <a:latin typeface="Arial" charset="0"/>
                <a:ea typeface="Osaka" charset="-128"/>
              </a:defRPr>
            </a:lvl6pPr>
            <a:lvl7pPr marL="2971800" indent="-228600" eaLnBrk="0" fontAlgn="base" hangingPunct="0">
              <a:spcBef>
                <a:spcPct val="0"/>
              </a:spcBef>
              <a:spcAft>
                <a:spcPct val="0"/>
              </a:spcAft>
              <a:defRPr>
                <a:solidFill>
                  <a:schemeClr val="tx1"/>
                </a:solidFill>
                <a:latin typeface="Arial" charset="0"/>
                <a:ea typeface="Osaka" charset="-128"/>
              </a:defRPr>
            </a:lvl7pPr>
            <a:lvl8pPr marL="3429000" indent="-228600" eaLnBrk="0" fontAlgn="base" hangingPunct="0">
              <a:spcBef>
                <a:spcPct val="0"/>
              </a:spcBef>
              <a:spcAft>
                <a:spcPct val="0"/>
              </a:spcAft>
              <a:defRPr>
                <a:solidFill>
                  <a:schemeClr val="tx1"/>
                </a:solidFill>
                <a:latin typeface="Arial" charset="0"/>
                <a:ea typeface="Osaka" charset="-128"/>
              </a:defRPr>
            </a:lvl8pPr>
            <a:lvl9pPr marL="3886200" indent="-228600" eaLnBrk="0" fontAlgn="base" hangingPunct="0">
              <a:spcBef>
                <a:spcPct val="0"/>
              </a:spcBef>
              <a:spcAft>
                <a:spcPct val="0"/>
              </a:spcAft>
              <a:defRPr>
                <a:solidFill>
                  <a:schemeClr val="tx1"/>
                </a:solidFill>
                <a:latin typeface="Arial" charset="0"/>
                <a:ea typeface="Osaka" charset="-128"/>
              </a:defRPr>
            </a:lvl9pPr>
          </a:lstStyle>
          <a:p>
            <a:pPr eaLnBrk="1" hangingPunct="1"/>
            <a:r>
              <a:rPr lang="en-US" sz="2800">
                <a:solidFill>
                  <a:srgbClr val="1D05CD"/>
                </a:solidFill>
              </a:rPr>
              <a:t>Technology</a:t>
            </a:r>
            <a:endParaRPr lang="en-US">
              <a:solidFill>
                <a:srgbClr val="1D05CD"/>
              </a:solidFill>
            </a:endParaRPr>
          </a:p>
        </p:txBody>
      </p:sp>
      <p:sp>
        <p:nvSpPr>
          <p:cNvPr id="15" name="Line 8"/>
          <p:cNvSpPr>
            <a:spLocks noChangeShapeType="1"/>
          </p:cNvSpPr>
          <p:nvPr/>
        </p:nvSpPr>
        <p:spPr bwMode="auto">
          <a:xfrm>
            <a:off x="10287000" y="3133725"/>
            <a:ext cx="0" cy="990600"/>
          </a:xfrm>
          <a:prstGeom prst="line">
            <a:avLst/>
          </a:prstGeom>
          <a:noFill/>
          <a:ln w="50800">
            <a:solidFill>
              <a:srgbClr val="1D05CD"/>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8"/>
          <p:cNvSpPr>
            <a:spLocks noChangeShapeType="1"/>
          </p:cNvSpPr>
          <p:nvPr/>
        </p:nvSpPr>
        <p:spPr bwMode="auto">
          <a:xfrm flipV="1">
            <a:off x="10287000" y="1371600"/>
            <a:ext cx="0" cy="1143000"/>
          </a:xfrm>
          <a:prstGeom prst="line">
            <a:avLst/>
          </a:prstGeom>
          <a:noFill/>
          <a:ln w="50800">
            <a:solidFill>
              <a:srgbClr val="1D05CD"/>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7" name="Straight Connector 16"/>
          <p:cNvCxnSpPr/>
          <p:nvPr/>
        </p:nvCxnSpPr>
        <p:spPr>
          <a:xfrm>
            <a:off x="2209800" y="2971800"/>
            <a:ext cx="8305800" cy="0"/>
          </a:xfrm>
          <a:prstGeom prst="line">
            <a:avLst/>
          </a:prstGeom>
          <a:ln w="57150">
            <a:solidFill>
              <a:srgbClr val="1D05CD"/>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17459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A Taxonomy</a:t>
            </a:r>
            <a:endParaRPr lang="en-US" dirty="0"/>
          </a:p>
        </p:txBody>
      </p:sp>
      <p:pic>
        <p:nvPicPr>
          <p:cNvPr id="1026" name="Picture 2" descr="C:\Users\User\AppData\Local\Microsoft\Windows\Temporary Internet Files\Content.IE5\AM1CP925\MC90043459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5350" y="4648200"/>
            <a:ext cx="1187450" cy="14263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AppData\Local\Microsoft\Windows\Temporary Internet Files\Content.IE5\NS6TPWL4\MC9003825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307" y="45339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AppData\Local\Microsoft\Windows\Temporary Internet Files\Content.IE5\8DEGMP64\MC90039147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4162" y="1447801"/>
            <a:ext cx="1062507" cy="9620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AppData\Local\Microsoft\Windows\Temporary Internet Files\Content.IE5\69I7E77C\MC90000203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1" y="3048000"/>
            <a:ext cx="1164723" cy="976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05601" y="1461655"/>
            <a:ext cx="1092415" cy="523220"/>
          </a:xfrm>
          <a:prstGeom prst="rect">
            <a:avLst/>
          </a:prstGeom>
          <a:noFill/>
        </p:spPr>
        <p:txBody>
          <a:bodyPr wrap="none" rtlCol="0">
            <a:spAutoFit/>
          </a:bodyPr>
          <a:lstStyle/>
          <a:p>
            <a:r>
              <a:rPr lang="en-US" sz="2800" b="1" dirty="0"/>
              <a:t>“bird”</a:t>
            </a:r>
          </a:p>
        </p:txBody>
      </p:sp>
      <p:sp>
        <p:nvSpPr>
          <p:cNvPr id="9" name="TextBox 8"/>
          <p:cNvSpPr txBox="1"/>
          <p:nvPr/>
        </p:nvSpPr>
        <p:spPr>
          <a:xfrm>
            <a:off x="9002226" y="3210580"/>
            <a:ext cx="1284775" cy="523220"/>
          </a:xfrm>
          <a:prstGeom prst="rect">
            <a:avLst/>
          </a:prstGeom>
          <a:noFill/>
        </p:spPr>
        <p:txBody>
          <a:bodyPr wrap="none" rtlCol="0">
            <a:spAutoFit/>
          </a:bodyPr>
          <a:lstStyle/>
          <a:p>
            <a:r>
              <a:rPr lang="en-US" sz="2800" b="1" dirty="0"/>
              <a:t>“robin”</a:t>
            </a:r>
          </a:p>
        </p:txBody>
      </p:sp>
      <p:sp>
        <p:nvSpPr>
          <p:cNvPr id="10" name="TextBox 9"/>
          <p:cNvSpPr txBox="1"/>
          <p:nvPr/>
        </p:nvSpPr>
        <p:spPr>
          <a:xfrm>
            <a:off x="3200401" y="5099743"/>
            <a:ext cx="1488741" cy="523220"/>
          </a:xfrm>
          <a:prstGeom prst="rect">
            <a:avLst/>
          </a:prstGeom>
          <a:noFill/>
        </p:spPr>
        <p:txBody>
          <a:bodyPr wrap="none" rtlCol="0">
            <a:spAutoFit/>
          </a:bodyPr>
          <a:lstStyle/>
          <a:p>
            <a:r>
              <a:rPr lang="en-US" sz="2800" b="1" dirty="0"/>
              <a:t>“canary”</a:t>
            </a:r>
          </a:p>
        </p:txBody>
      </p:sp>
      <p:cxnSp>
        <p:nvCxnSpPr>
          <p:cNvPr id="6" name="Straight Connector 5"/>
          <p:cNvCxnSpPr/>
          <p:nvPr/>
        </p:nvCxnSpPr>
        <p:spPr>
          <a:xfrm flipH="1" flipV="1">
            <a:off x="6712004" y="3629554"/>
            <a:ext cx="2127196" cy="11120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28" idx="2"/>
          </p:cNvCxnSpPr>
          <p:nvPr/>
        </p:nvCxnSpPr>
        <p:spPr>
          <a:xfrm>
            <a:off x="6025416" y="2409826"/>
            <a:ext cx="2051785" cy="875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26" idx="0"/>
          </p:cNvCxnSpPr>
          <p:nvPr/>
        </p:nvCxnSpPr>
        <p:spPr>
          <a:xfrm flipV="1">
            <a:off x="2759076" y="3309611"/>
            <a:ext cx="1660525" cy="13385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028" idx="2"/>
          </p:cNvCxnSpPr>
          <p:nvPr/>
        </p:nvCxnSpPr>
        <p:spPr>
          <a:xfrm flipV="1">
            <a:off x="4414555" y="2409826"/>
            <a:ext cx="1610861" cy="8997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4414555" y="3284934"/>
            <a:ext cx="1079607" cy="11120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028" idx="2"/>
          </p:cNvCxnSpPr>
          <p:nvPr/>
        </p:nvCxnSpPr>
        <p:spPr>
          <a:xfrm flipH="1" flipV="1">
            <a:off x="6025415" y="2409826"/>
            <a:ext cx="686590" cy="1219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368710" y="3629554"/>
            <a:ext cx="343295" cy="13234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6368710" y="4953001"/>
            <a:ext cx="883098" cy="6699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791201" y="4953001"/>
            <a:ext cx="577509" cy="669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954358" y="4406617"/>
            <a:ext cx="577509" cy="669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5531866" y="4419601"/>
            <a:ext cx="493548" cy="6569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6" name="Picture 2" descr="C:\Users\User\AppData\Local\Microsoft\Windows\Temporary Internet Files\Content.IE5\BA3QUKGT\MC9003265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4953001"/>
            <a:ext cx="1447800" cy="1372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7225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Observations on Abstraction</a:t>
            </a:r>
            <a:endParaRPr lang="en-US" dirty="0"/>
          </a:p>
        </p:txBody>
      </p:sp>
      <p:sp>
        <p:nvSpPr>
          <p:cNvPr id="3" name="Content Placeholder 2"/>
          <p:cNvSpPr>
            <a:spLocks noGrp="1"/>
          </p:cNvSpPr>
          <p:nvPr>
            <p:ph idx="1"/>
          </p:nvPr>
        </p:nvSpPr>
        <p:spPr/>
        <p:txBody>
          <a:bodyPr>
            <a:normAutofit fontScale="92500" lnSpcReduction="20000"/>
          </a:bodyPr>
          <a:lstStyle/>
          <a:p>
            <a:r>
              <a:rPr lang="en-GB" dirty="0" smtClean="0"/>
              <a:t>Working with subject matter experts requires careful management of the knowledge acquisition process</a:t>
            </a:r>
          </a:p>
          <a:p>
            <a:r>
              <a:rPr lang="en-GB" dirty="0" smtClean="0"/>
              <a:t>Pitfalls: </a:t>
            </a:r>
          </a:p>
          <a:p>
            <a:pPr lvl="1"/>
            <a:r>
              <a:rPr lang="en-GB" dirty="0" smtClean="0"/>
              <a:t>Silo-based assumptions</a:t>
            </a:r>
          </a:p>
          <a:p>
            <a:pPr lvl="1"/>
            <a:r>
              <a:rPr lang="en-GB" dirty="0" smtClean="0"/>
              <a:t>Localized</a:t>
            </a:r>
            <a:r>
              <a:rPr lang="en-GB" baseline="0" dirty="0" smtClean="0"/>
              <a:t> jargon</a:t>
            </a:r>
          </a:p>
          <a:p>
            <a:pPr lvl="1"/>
            <a:r>
              <a:rPr lang="en-GB" baseline="0" dirty="0" smtClean="0"/>
              <a:t>Reliance on words</a:t>
            </a:r>
          </a:p>
          <a:p>
            <a:pPr lvl="1"/>
            <a:endParaRPr lang="en-GB" baseline="0" dirty="0" smtClean="0"/>
          </a:p>
          <a:p>
            <a:pPr lvl="0"/>
            <a:r>
              <a:rPr lang="en-GB" dirty="0" smtClean="0"/>
              <a:t>Make sure SMEs fully understand the “set theoretic” nature of the presentation</a:t>
            </a:r>
            <a:r>
              <a:rPr lang="en-GB" baseline="0" dirty="0" smtClean="0"/>
              <a:t> materials</a:t>
            </a:r>
          </a:p>
          <a:p>
            <a:pPr lvl="0"/>
            <a:r>
              <a:rPr lang="en-GB" baseline="0" dirty="0" smtClean="0"/>
              <a:t>Make sure they understand synonyms, heteronyms</a:t>
            </a:r>
          </a:p>
          <a:p>
            <a:pPr lvl="0"/>
            <a:r>
              <a:rPr lang="en-GB" baseline="0" dirty="0" smtClean="0"/>
              <a:t>Make sure they are aware of any ontological abstractions or “buckets” you may have in the ontology (these will not correspond to anything in the SMEs’ own experience!)</a:t>
            </a:r>
            <a:endParaRPr lang="en-GB" dirty="0" smtClean="0"/>
          </a:p>
        </p:txBody>
      </p:sp>
      <p:sp>
        <p:nvSpPr>
          <p:cNvPr id="4" name="Slide Number Placeholder 3"/>
          <p:cNvSpPr>
            <a:spLocks noGrp="1"/>
          </p:cNvSpPr>
          <p:nvPr>
            <p:ph type="sldNum" sz="quarter" idx="12"/>
          </p:nvPr>
        </p:nvSpPr>
        <p:spPr/>
        <p:txBody>
          <a:bodyPr/>
          <a:lstStyle/>
          <a:p>
            <a:fld id="{51C9FCC1-F8E0-4970-815E-D6CA186E7655}" type="slidenum">
              <a:rPr lang="en-US" smtClean="0"/>
              <a:t>61</a:t>
            </a:fld>
            <a:endParaRPr lang="en-US"/>
          </a:p>
        </p:txBody>
      </p:sp>
    </p:spTree>
    <p:extLst>
      <p:ext uri="{BB962C8B-B14F-4D97-AF65-F5344CB8AC3E}">
        <p14:creationId xmlns:p14="http://schemas.microsoft.com/office/powerpoint/2010/main" val="16270650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Observations on Abstraction</a:t>
            </a:r>
            <a:endParaRPr lang="en-US" dirty="0"/>
          </a:p>
        </p:txBody>
      </p:sp>
      <p:sp>
        <p:nvSpPr>
          <p:cNvPr id="3" name="Content Placeholder 2"/>
          <p:cNvSpPr>
            <a:spLocks noGrp="1"/>
          </p:cNvSpPr>
          <p:nvPr>
            <p:ph idx="1"/>
          </p:nvPr>
        </p:nvSpPr>
        <p:spPr/>
        <p:txBody>
          <a:bodyPr>
            <a:normAutofit fontScale="85000" lnSpcReduction="20000"/>
          </a:bodyPr>
          <a:lstStyle/>
          <a:p>
            <a:r>
              <a:rPr lang="en-GB" dirty="0" smtClean="0"/>
              <a:t>“</a:t>
            </a:r>
            <a:r>
              <a:rPr lang="en-GB" dirty="0" err="1" smtClean="0"/>
              <a:t>Slithy</a:t>
            </a:r>
            <a:r>
              <a:rPr lang="en-GB" dirty="0" smtClean="0"/>
              <a:t> </a:t>
            </a:r>
            <a:r>
              <a:rPr lang="en-GB" dirty="0" err="1" smtClean="0"/>
              <a:t>Toves</a:t>
            </a:r>
            <a:r>
              <a:rPr lang="en-GB" dirty="0" smtClean="0"/>
              <a:t>”</a:t>
            </a:r>
          </a:p>
          <a:p>
            <a:pPr lvl="1"/>
            <a:r>
              <a:rPr lang="en-GB" dirty="0" smtClean="0"/>
              <a:t>Why do the</a:t>
            </a:r>
            <a:r>
              <a:rPr lang="en-GB" baseline="0" dirty="0" smtClean="0"/>
              <a:t> SMEs mention that they are </a:t>
            </a:r>
            <a:r>
              <a:rPr lang="en-GB" baseline="0" dirty="0" err="1" smtClean="0"/>
              <a:t>slithy</a:t>
            </a:r>
            <a:r>
              <a:rPr lang="en-GB" baseline="0" dirty="0" smtClean="0"/>
              <a:t> at all? </a:t>
            </a:r>
          </a:p>
          <a:p>
            <a:pPr lvl="1"/>
            <a:r>
              <a:rPr lang="en-GB" baseline="0" dirty="0" smtClean="0"/>
              <a:t>In the wild, most </a:t>
            </a:r>
            <a:r>
              <a:rPr lang="en-GB" baseline="0" dirty="0" err="1" smtClean="0"/>
              <a:t>toves</a:t>
            </a:r>
            <a:r>
              <a:rPr lang="en-GB" baseline="0" dirty="0" smtClean="0"/>
              <a:t> are </a:t>
            </a:r>
            <a:r>
              <a:rPr lang="en-GB" baseline="0" dirty="0" err="1" smtClean="0"/>
              <a:t>glumpfy</a:t>
            </a:r>
            <a:r>
              <a:rPr lang="en-GB" baseline="0" dirty="0" smtClean="0"/>
              <a:t>, however these are not relevant to this line of business </a:t>
            </a:r>
          </a:p>
          <a:p>
            <a:pPr lvl="1"/>
            <a:r>
              <a:rPr lang="en-GB" baseline="0" dirty="0" smtClean="0"/>
              <a:t>Do they have to note they are </a:t>
            </a:r>
            <a:r>
              <a:rPr lang="en-GB" baseline="0" dirty="0" err="1" smtClean="0"/>
              <a:t>slithy</a:t>
            </a:r>
            <a:r>
              <a:rPr lang="en-GB" baseline="0" dirty="0" smtClean="0"/>
              <a:t> for reporting purposes?</a:t>
            </a:r>
          </a:p>
          <a:p>
            <a:pPr lvl="1"/>
            <a:r>
              <a:rPr lang="en-GB" dirty="0" smtClean="0"/>
              <a:t>In parts of California, </a:t>
            </a:r>
            <a:r>
              <a:rPr lang="en-GB" dirty="0" err="1" smtClean="0"/>
              <a:t>toves</a:t>
            </a:r>
            <a:r>
              <a:rPr lang="en-GB" dirty="0" smtClean="0"/>
              <a:t> are neither </a:t>
            </a:r>
            <a:r>
              <a:rPr lang="en-GB" dirty="0" err="1" smtClean="0"/>
              <a:t>slithy</a:t>
            </a:r>
            <a:r>
              <a:rPr lang="en-GB" dirty="0" smtClean="0"/>
              <a:t> nor </a:t>
            </a:r>
            <a:r>
              <a:rPr lang="en-GB" dirty="0" err="1" smtClean="0"/>
              <a:t>glumpfy</a:t>
            </a:r>
            <a:endParaRPr lang="en-GB" dirty="0" smtClean="0"/>
          </a:p>
          <a:p>
            <a:pPr lvl="1"/>
            <a:r>
              <a:rPr lang="en-GB" dirty="0" smtClean="0"/>
              <a:t>Someone on the team has a partner who works in a zoo and has never come across this concept</a:t>
            </a:r>
          </a:p>
          <a:p>
            <a:pPr lvl="1"/>
            <a:endParaRPr lang="en-GB" dirty="0"/>
          </a:p>
          <a:p>
            <a:r>
              <a:rPr lang="en-GB" dirty="0" smtClean="0"/>
              <a:t>Think beyond the context of the SMEs!</a:t>
            </a:r>
          </a:p>
          <a:p>
            <a:r>
              <a:rPr lang="en-GB" dirty="0" smtClean="0"/>
              <a:t>Identify what the SME’s context is (write it down!)</a:t>
            </a:r>
          </a:p>
          <a:p>
            <a:r>
              <a:rPr lang="en-GB" dirty="0" smtClean="0"/>
              <a:t>What other concepts are within the scope / conceptual use case? </a:t>
            </a:r>
          </a:p>
          <a:p>
            <a:r>
              <a:rPr lang="en-GB" dirty="0" smtClean="0"/>
              <a:t>Will your ontology need to interact with other ontologies beyond the immediate use case (e.g. schema.org or global standards?); </a:t>
            </a:r>
          </a:p>
          <a:p>
            <a:pPr lvl="1"/>
            <a:r>
              <a:rPr lang="en-GB" dirty="0" smtClean="0"/>
              <a:t>if so, allow for all the realistic properties a </a:t>
            </a:r>
            <a:r>
              <a:rPr lang="en-GB" dirty="0" err="1" smtClean="0"/>
              <a:t>tove</a:t>
            </a:r>
            <a:r>
              <a:rPr lang="en-GB" dirty="0" smtClean="0"/>
              <a:t> may have both in captivity and in the wild!</a:t>
            </a:r>
          </a:p>
          <a:p>
            <a:pPr lvl="1"/>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62</a:t>
            </a:fld>
            <a:endParaRPr lang="en-US"/>
          </a:p>
        </p:txBody>
      </p:sp>
    </p:spTree>
    <p:extLst>
      <p:ext uri="{BB962C8B-B14F-4D97-AF65-F5344CB8AC3E}">
        <p14:creationId xmlns:p14="http://schemas.microsoft.com/office/powerpoint/2010/main" val="18826922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Partitioning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1C9FCC1-F8E0-4970-815E-D6CA186E7655}" type="slidenum">
              <a:rPr lang="en-US" smtClean="0"/>
              <a:t>63</a:t>
            </a:fld>
            <a:endParaRPr lang="en-US"/>
          </a:p>
        </p:txBody>
      </p:sp>
    </p:spTree>
    <p:extLst>
      <p:ext uri="{BB962C8B-B14F-4D97-AF65-F5344CB8AC3E}">
        <p14:creationId xmlns:p14="http://schemas.microsoft.com/office/powerpoint/2010/main" val="16100576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Partition</a:t>
            </a:r>
            <a:r>
              <a:rPr lang="en-US" baseline="0" dirty="0" smtClean="0"/>
              <a:t> I: Independents and Relatives</a:t>
            </a:r>
            <a:endParaRPr lang="en-US" dirty="0"/>
          </a:p>
        </p:txBody>
      </p:sp>
      <p:sp>
        <p:nvSpPr>
          <p:cNvPr id="4" name="Slide Number Placeholder 3"/>
          <p:cNvSpPr>
            <a:spLocks noGrp="1"/>
          </p:cNvSpPr>
          <p:nvPr>
            <p:ph type="sldNum" sz="quarter" idx="12"/>
          </p:nvPr>
        </p:nvSpPr>
        <p:spPr/>
        <p:txBody>
          <a:bodyPr/>
          <a:lstStyle/>
          <a:p>
            <a:fld id="{0E49032C-FC1D-455E-94CE-D351C1237721}" type="slidenum">
              <a:rPr lang="en-US" smtClean="0">
                <a:solidFill>
                  <a:prstClr val="black">
                    <a:tint val="75000"/>
                  </a:prstClr>
                </a:solidFill>
              </a:rPr>
              <a:pPr/>
              <a:t>64</a:t>
            </a:fld>
            <a:endParaRPr lang="en-US" dirty="0">
              <a:solidFill>
                <a:prstClr val="black">
                  <a:tint val="75000"/>
                </a:prstClr>
              </a:solidFill>
            </a:endParaRPr>
          </a:p>
        </p:txBody>
      </p:sp>
      <p:graphicFrame>
        <p:nvGraphicFramePr>
          <p:cNvPr id="5" name="Diagram 4"/>
          <p:cNvGraphicFramePr/>
          <p:nvPr>
            <p:extLst/>
          </p:nvPr>
        </p:nvGraphicFramePr>
        <p:xfrm>
          <a:off x="3048000" y="2209800"/>
          <a:ext cx="62484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667000" y="4800600"/>
            <a:ext cx="2209800" cy="1371600"/>
          </a:xfrm>
          <a:prstGeom prst="rect">
            <a:avLst/>
          </a:prstGeom>
        </p:spPr>
        <p:txBody>
          <a:bodyPr vert="horz" wrap="square" lIns="91440" tIns="45720" rIns="91440" bIns="45720" rtlCol="0">
            <a:normAutofit/>
          </a:bodyPr>
          <a:lstStyle/>
          <a:p>
            <a:pPr marL="342900" indent="-342900">
              <a:spcBef>
                <a:spcPts val="800"/>
              </a:spcBef>
            </a:pPr>
            <a:r>
              <a:rPr lang="en-US" sz="1400" dirty="0">
                <a:solidFill>
                  <a:prstClr val="black"/>
                </a:solidFill>
              </a:rPr>
              <a:t>“Thing in Itself”</a:t>
            </a:r>
          </a:p>
          <a:p>
            <a:pPr marL="285750" indent="-285750">
              <a:spcBef>
                <a:spcPts val="800"/>
              </a:spcBef>
              <a:buFont typeface="Arial" panose="020B0604020202020204" pitchFamily="34" charset="0"/>
              <a:buChar char="•"/>
            </a:pPr>
            <a:r>
              <a:rPr lang="en-US" sz="1400" dirty="0">
                <a:solidFill>
                  <a:prstClr val="black"/>
                </a:solidFill>
              </a:rPr>
              <a:t>e.g. some Person</a:t>
            </a:r>
          </a:p>
          <a:p>
            <a:pPr marL="342900" indent="-342900">
              <a:spcBef>
                <a:spcPts val="800"/>
              </a:spcBef>
            </a:pPr>
            <a:endParaRPr lang="en-US" sz="1400" dirty="0">
              <a:solidFill>
                <a:prstClr val="black"/>
              </a:solidFill>
            </a:endParaRPr>
          </a:p>
        </p:txBody>
      </p:sp>
      <p:sp>
        <p:nvSpPr>
          <p:cNvPr id="7" name="TextBox 6"/>
          <p:cNvSpPr txBox="1"/>
          <p:nvPr/>
        </p:nvSpPr>
        <p:spPr>
          <a:xfrm>
            <a:off x="5029200" y="4800600"/>
            <a:ext cx="2209800" cy="1371600"/>
          </a:xfrm>
          <a:prstGeom prst="rect">
            <a:avLst/>
          </a:prstGeom>
        </p:spPr>
        <p:txBody>
          <a:bodyPr vert="horz" wrap="square" lIns="91440" tIns="45720" rIns="91440" bIns="45720" rtlCol="0">
            <a:normAutofit/>
          </a:bodyPr>
          <a:lstStyle/>
          <a:p>
            <a:pPr marL="342900" indent="-342900">
              <a:spcBef>
                <a:spcPts val="800"/>
              </a:spcBef>
            </a:pPr>
            <a:r>
              <a:rPr lang="en-US" sz="1400" dirty="0">
                <a:solidFill>
                  <a:prstClr val="black"/>
                </a:solidFill>
              </a:rPr>
              <a:t>Thing in some context</a:t>
            </a:r>
          </a:p>
          <a:p>
            <a:pPr marL="285750" indent="-285750">
              <a:spcBef>
                <a:spcPts val="800"/>
              </a:spcBef>
              <a:buFont typeface="Arial" panose="020B0604020202020204" pitchFamily="34" charset="0"/>
              <a:buChar char="•"/>
            </a:pPr>
            <a:r>
              <a:rPr lang="en-US" sz="1400" dirty="0">
                <a:solidFill>
                  <a:prstClr val="black"/>
                </a:solidFill>
              </a:rPr>
              <a:t>e.g. that person as an employee, as a customer, as a pilot…</a:t>
            </a:r>
          </a:p>
          <a:p>
            <a:pPr marL="342900" indent="-342900">
              <a:spcBef>
                <a:spcPts val="800"/>
              </a:spcBef>
            </a:pPr>
            <a:endParaRPr lang="en-US" sz="1400" dirty="0">
              <a:solidFill>
                <a:prstClr val="black"/>
              </a:solidFill>
            </a:endParaRPr>
          </a:p>
        </p:txBody>
      </p:sp>
      <p:sp>
        <p:nvSpPr>
          <p:cNvPr id="8" name="TextBox 7"/>
          <p:cNvSpPr txBox="1"/>
          <p:nvPr/>
        </p:nvSpPr>
        <p:spPr>
          <a:xfrm>
            <a:off x="7315200" y="4800600"/>
            <a:ext cx="2590800" cy="1371600"/>
          </a:xfrm>
          <a:prstGeom prst="rect">
            <a:avLst/>
          </a:prstGeom>
        </p:spPr>
        <p:txBody>
          <a:bodyPr vert="horz" wrap="square" lIns="91440" tIns="45720" rIns="91440" bIns="45720" rtlCol="0">
            <a:normAutofit/>
          </a:bodyPr>
          <a:lstStyle/>
          <a:p>
            <a:pPr>
              <a:spcBef>
                <a:spcPts val="800"/>
              </a:spcBef>
            </a:pPr>
            <a:r>
              <a:rPr lang="en-US" sz="1400" dirty="0">
                <a:solidFill>
                  <a:prstClr val="black"/>
                </a:solidFill>
              </a:rPr>
              <a:t>Context in which the relative things are defined</a:t>
            </a:r>
          </a:p>
          <a:p>
            <a:pPr marL="285750" indent="-285750">
              <a:spcBef>
                <a:spcPts val="800"/>
              </a:spcBef>
              <a:buFont typeface="Arial" panose="020B0604020202020204" pitchFamily="34" charset="0"/>
              <a:buChar char="•"/>
            </a:pPr>
            <a:r>
              <a:rPr lang="en-US" sz="1400" dirty="0">
                <a:solidFill>
                  <a:prstClr val="black"/>
                </a:solidFill>
              </a:rPr>
              <a:t>e.g. employment, sales, aviation</a:t>
            </a:r>
          </a:p>
        </p:txBody>
      </p:sp>
      <p:sp>
        <p:nvSpPr>
          <p:cNvPr id="3" name="Content Placeholder 2"/>
          <p:cNvSpPr>
            <a:spLocks noGrp="1"/>
          </p:cNvSpPr>
          <p:nvPr>
            <p:ph idx="1"/>
          </p:nvPr>
        </p:nvSpPr>
        <p:spPr>
          <a:xfrm>
            <a:off x="2019300" y="1143000"/>
            <a:ext cx="8229600" cy="1600200"/>
          </a:xfrm>
        </p:spPr>
        <p:txBody>
          <a:bodyPr>
            <a:normAutofit/>
          </a:bodyPr>
          <a:lstStyle/>
          <a:p>
            <a:r>
              <a:rPr lang="en-US" dirty="0" smtClean="0"/>
              <a:t>Everything which may be defined falls into one of three categories:</a:t>
            </a:r>
          </a:p>
        </p:txBody>
      </p:sp>
    </p:spTree>
    <p:extLst>
      <p:ext uri="{BB962C8B-B14F-4D97-AF65-F5344CB8AC3E}">
        <p14:creationId xmlns:p14="http://schemas.microsoft.com/office/powerpoint/2010/main" val="40006403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Independents and Relatives</a:t>
            </a:r>
          </a:p>
        </p:txBody>
      </p:sp>
      <p:sp>
        <p:nvSpPr>
          <p:cNvPr id="4" name="Slide Number Placeholder 3"/>
          <p:cNvSpPr>
            <a:spLocks noGrp="1"/>
          </p:cNvSpPr>
          <p:nvPr>
            <p:ph type="sldNum" sz="quarter" idx="12"/>
          </p:nvPr>
        </p:nvSpPr>
        <p:spPr/>
        <p:txBody>
          <a:bodyPr/>
          <a:lstStyle/>
          <a:p>
            <a:fld id="{0E49032C-FC1D-455E-94CE-D351C1237721}" type="slidenum">
              <a:rPr lang="en-US" smtClean="0">
                <a:solidFill>
                  <a:prstClr val="black">
                    <a:tint val="75000"/>
                  </a:prstClr>
                </a:solidFill>
              </a:rPr>
              <a:pPr/>
              <a:t>65</a:t>
            </a:fld>
            <a:endParaRPr lang="en-US" dirty="0">
              <a:solidFill>
                <a:prstClr val="black">
                  <a:tint val="75000"/>
                </a:prstClr>
              </a:solidFill>
            </a:endParaRPr>
          </a:p>
        </p:txBody>
      </p:sp>
      <p:graphicFrame>
        <p:nvGraphicFramePr>
          <p:cNvPr id="5" name="Diagram 4"/>
          <p:cNvGraphicFramePr/>
          <p:nvPr>
            <p:extLst/>
          </p:nvPr>
        </p:nvGraphicFramePr>
        <p:xfrm>
          <a:off x="3048000" y="1447800"/>
          <a:ext cx="62484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Arc 31"/>
          <p:cNvSpPr/>
          <p:nvPr/>
        </p:nvSpPr>
        <p:spPr>
          <a:xfrm rot="8241886">
            <a:off x="3316571" y="2519568"/>
            <a:ext cx="1444056" cy="1356558"/>
          </a:xfrm>
          <a:prstGeom prst="arc">
            <a:avLst/>
          </a:prstGeom>
          <a:ln w="28575"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3" name="Arc 32"/>
          <p:cNvSpPr/>
          <p:nvPr/>
        </p:nvSpPr>
        <p:spPr>
          <a:xfrm rot="7962058">
            <a:off x="3024771" y="1414602"/>
            <a:ext cx="2918488" cy="2666466"/>
          </a:xfrm>
          <a:prstGeom prst="arc">
            <a:avLst/>
          </a:prstGeom>
          <a:ln w="28575"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4" name="Arc 33"/>
          <p:cNvSpPr/>
          <p:nvPr/>
        </p:nvSpPr>
        <p:spPr>
          <a:xfrm rot="7962058">
            <a:off x="2867323" y="705274"/>
            <a:ext cx="4047951" cy="3562090"/>
          </a:xfrm>
          <a:prstGeom prst="arc">
            <a:avLst/>
          </a:prstGeom>
          <a:ln w="28575"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5" name="TextBox 34"/>
          <p:cNvSpPr txBox="1"/>
          <p:nvPr/>
        </p:nvSpPr>
        <p:spPr>
          <a:xfrm>
            <a:off x="3429000" y="4419600"/>
            <a:ext cx="2590800" cy="914400"/>
          </a:xfrm>
          <a:prstGeom prst="rect">
            <a:avLst/>
          </a:prstGeom>
        </p:spPr>
        <p:txBody>
          <a:bodyPr vert="horz" wrap="none" lIns="91440" tIns="45720" rIns="91440" bIns="45720" rtlCol="0">
            <a:normAutofit/>
          </a:bodyPr>
          <a:lstStyle/>
          <a:p>
            <a:pPr marL="342900" indent="-342900">
              <a:spcBef>
                <a:spcPts val="800"/>
              </a:spcBef>
            </a:pPr>
            <a:r>
              <a:rPr lang="en-US" sz="1400" dirty="0">
                <a:solidFill>
                  <a:prstClr val="black"/>
                </a:solidFill>
              </a:rPr>
              <a:t>“Has identity” relationship:</a:t>
            </a:r>
          </a:p>
          <a:p>
            <a:pPr marL="342900" indent="-342900">
              <a:spcBef>
                <a:spcPts val="800"/>
              </a:spcBef>
            </a:pPr>
            <a:r>
              <a:rPr lang="en-US" sz="1200" dirty="0">
                <a:solidFill>
                  <a:prstClr val="black"/>
                </a:solidFill>
              </a:rPr>
              <a:t>That which performs the </a:t>
            </a:r>
          </a:p>
          <a:p>
            <a:pPr marL="342900" indent="-342900">
              <a:spcBef>
                <a:spcPts val="800"/>
              </a:spcBef>
            </a:pPr>
            <a:r>
              <a:rPr lang="en-US" sz="1200" dirty="0">
                <a:solidFill>
                  <a:prstClr val="black"/>
                </a:solidFill>
              </a:rPr>
              <a:t>role of the “Relative Thing”</a:t>
            </a:r>
          </a:p>
        </p:txBody>
      </p:sp>
    </p:spTree>
    <p:extLst>
      <p:ext uri="{BB962C8B-B14F-4D97-AF65-F5344CB8AC3E}">
        <p14:creationId xmlns:p14="http://schemas.microsoft.com/office/powerpoint/2010/main" val="332011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Independents and Relatives</a:t>
            </a:r>
          </a:p>
        </p:txBody>
      </p:sp>
      <p:sp>
        <p:nvSpPr>
          <p:cNvPr id="4" name="Slide Number Placeholder 3"/>
          <p:cNvSpPr>
            <a:spLocks noGrp="1"/>
          </p:cNvSpPr>
          <p:nvPr>
            <p:ph type="sldNum" sz="quarter" idx="12"/>
          </p:nvPr>
        </p:nvSpPr>
        <p:spPr/>
        <p:txBody>
          <a:bodyPr/>
          <a:lstStyle/>
          <a:p>
            <a:fld id="{0E49032C-FC1D-455E-94CE-D351C1237721}" type="slidenum">
              <a:rPr lang="en-US" smtClean="0">
                <a:solidFill>
                  <a:prstClr val="black">
                    <a:tint val="75000"/>
                  </a:prstClr>
                </a:solidFill>
              </a:rPr>
              <a:pPr/>
              <a:t>66</a:t>
            </a:fld>
            <a:endParaRPr lang="en-US" dirty="0">
              <a:solidFill>
                <a:prstClr val="black">
                  <a:tint val="75000"/>
                </a:prstClr>
              </a:solidFill>
            </a:endParaRPr>
          </a:p>
        </p:txBody>
      </p:sp>
      <p:graphicFrame>
        <p:nvGraphicFramePr>
          <p:cNvPr id="5" name="Diagram 4"/>
          <p:cNvGraphicFramePr/>
          <p:nvPr>
            <p:extLst/>
          </p:nvPr>
        </p:nvGraphicFramePr>
        <p:xfrm>
          <a:off x="3048000" y="1447800"/>
          <a:ext cx="62484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Arc 33"/>
          <p:cNvSpPr/>
          <p:nvPr/>
        </p:nvSpPr>
        <p:spPr>
          <a:xfrm rot="2664529" flipV="1">
            <a:off x="5685787" y="86194"/>
            <a:ext cx="3986275" cy="4157051"/>
          </a:xfrm>
          <a:prstGeom prst="arc">
            <a:avLst/>
          </a:prstGeom>
          <a:ln w="28575" cap="sq">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5" name="TextBox 34"/>
          <p:cNvSpPr txBox="1"/>
          <p:nvPr/>
        </p:nvSpPr>
        <p:spPr>
          <a:xfrm>
            <a:off x="5110701" y="4419600"/>
            <a:ext cx="2590800" cy="914400"/>
          </a:xfrm>
          <a:prstGeom prst="rect">
            <a:avLst/>
          </a:prstGeom>
        </p:spPr>
        <p:txBody>
          <a:bodyPr vert="horz" wrap="none" lIns="91440" tIns="45720" rIns="91440" bIns="45720" rtlCol="0">
            <a:normAutofit/>
          </a:bodyPr>
          <a:lstStyle/>
          <a:p>
            <a:pPr marL="342900" indent="-342900">
              <a:spcBef>
                <a:spcPts val="800"/>
              </a:spcBef>
            </a:pPr>
            <a:r>
              <a:rPr lang="en-US" sz="1400" dirty="0">
                <a:solidFill>
                  <a:prstClr val="black"/>
                </a:solidFill>
              </a:rPr>
              <a:t>“In context of” relationship:</a:t>
            </a:r>
          </a:p>
          <a:p>
            <a:pPr marL="342900" indent="-342900">
              <a:spcBef>
                <a:spcPts val="800"/>
              </a:spcBef>
            </a:pPr>
            <a:r>
              <a:rPr lang="en-US" sz="1200" dirty="0">
                <a:solidFill>
                  <a:prstClr val="black"/>
                </a:solidFill>
              </a:rPr>
              <a:t>Context in which the Independent Thing</a:t>
            </a:r>
          </a:p>
          <a:p>
            <a:pPr marL="342900" indent="-342900">
              <a:spcBef>
                <a:spcPts val="800"/>
              </a:spcBef>
            </a:pPr>
            <a:r>
              <a:rPr lang="en-US" sz="1200" dirty="0">
                <a:solidFill>
                  <a:prstClr val="black"/>
                </a:solidFill>
              </a:rPr>
              <a:t>performs the role of the “Relative Thing”</a:t>
            </a:r>
          </a:p>
        </p:txBody>
      </p:sp>
      <p:sp>
        <p:nvSpPr>
          <p:cNvPr id="36" name="Arc 35"/>
          <p:cNvSpPr/>
          <p:nvPr/>
        </p:nvSpPr>
        <p:spPr>
          <a:xfrm rot="2664529" flipV="1">
            <a:off x="3856988" y="115246"/>
            <a:ext cx="3986275" cy="4157051"/>
          </a:xfrm>
          <a:prstGeom prst="arc">
            <a:avLst/>
          </a:prstGeom>
          <a:ln w="28575" cap="sq">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7" name="Arc 36"/>
          <p:cNvSpPr/>
          <p:nvPr/>
        </p:nvSpPr>
        <p:spPr>
          <a:xfrm rot="2664529" flipV="1">
            <a:off x="4695188" y="115246"/>
            <a:ext cx="3986275" cy="4157051"/>
          </a:xfrm>
          <a:prstGeom prst="arc">
            <a:avLst/>
          </a:prstGeom>
          <a:ln w="28575" cap="sq">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6365944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Independents and Relatives</a:t>
            </a:r>
          </a:p>
        </p:txBody>
      </p:sp>
      <p:sp>
        <p:nvSpPr>
          <p:cNvPr id="4" name="Slide Number Placeholder 3"/>
          <p:cNvSpPr>
            <a:spLocks noGrp="1"/>
          </p:cNvSpPr>
          <p:nvPr>
            <p:ph type="sldNum" sz="quarter" idx="12"/>
          </p:nvPr>
        </p:nvSpPr>
        <p:spPr/>
        <p:txBody>
          <a:bodyPr/>
          <a:lstStyle/>
          <a:p>
            <a:fld id="{0E49032C-FC1D-455E-94CE-D351C1237721}" type="slidenum">
              <a:rPr lang="en-US" smtClean="0">
                <a:solidFill>
                  <a:prstClr val="black">
                    <a:tint val="75000"/>
                  </a:prstClr>
                </a:solidFill>
              </a:rPr>
              <a:pPr/>
              <a:t>67</a:t>
            </a:fld>
            <a:endParaRPr lang="en-US" dirty="0">
              <a:solidFill>
                <a:prstClr val="black">
                  <a:tint val="75000"/>
                </a:prstClr>
              </a:solidFill>
            </a:endParaRPr>
          </a:p>
        </p:txBody>
      </p:sp>
      <p:graphicFrame>
        <p:nvGraphicFramePr>
          <p:cNvPr id="5" name="Diagram 4"/>
          <p:cNvGraphicFramePr/>
          <p:nvPr>
            <p:extLst/>
          </p:nvPr>
        </p:nvGraphicFramePr>
        <p:xfrm>
          <a:off x="3048000" y="1447800"/>
          <a:ext cx="62484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Arc 33"/>
          <p:cNvSpPr/>
          <p:nvPr/>
        </p:nvSpPr>
        <p:spPr>
          <a:xfrm rot="2664529" flipV="1">
            <a:off x="5685787" y="86194"/>
            <a:ext cx="3986275" cy="4157051"/>
          </a:xfrm>
          <a:prstGeom prst="arc">
            <a:avLst/>
          </a:prstGeom>
          <a:ln w="28575" cap="sq">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5" name="TextBox 34"/>
          <p:cNvSpPr txBox="1"/>
          <p:nvPr/>
        </p:nvSpPr>
        <p:spPr>
          <a:xfrm>
            <a:off x="6019801" y="4419600"/>
            <a:ext cx="1659123" cy="457200"/>
          </a:xfrm>
          <a:prstGeom prst="rect">
            <a:avLst/>
          </a:prstGeom>
        </p:spPr>
        <p:txBody>
          <a:bodyPr vert="horz" wrap="none" lIns="91440" tIns="45720" rIns="91440" bIns="45720" rtlCol="0">
            <a:normAutofit/>
          </a:bodyPr>
          <a:lstStyle/>
          <a:p>
            <a:pPr marL="342900" indent="-342900">
              <a:spcBef>
                <a:spcPts val="800"/>
              </a:spcBef>
            </a:pPr>
            <a:r>
              <a:rPr lang="en-US" sz="1400" dirty="0">
                <a:solidFill>
                  <a:prstClr val="black"/>
                </a:solidFill>
              </a:rPr>
              <a:t>“In context of”</a:t>
            </a:r>
            <a:endParaRPr lang="en-US" sz="1200" dirty="0">
              <a:solidFill>
                <a:prstClr val="black"/>
              </a:solidFill>
            </a:endParaRPr>
          </a:p>
        </p:txBody>
      </p:sp>
      <p:sp>
        <p:nvSpPr>
          <p:cNvPr id="36" name="Arc 35"/>
          <p:cNvSpPr/>
          <p:nvPr/>
        </p:nvSpPr>
        <p:spPr>
          <a:xfrm rot="2664529" flipV="1">
            <a:off x="3856988" y="115246"/>
            <a:ext cx="3986275" cy="4157051"/>
          </a:xfrm>
          <a:prstGeom prst="arc">
            <a:avLst/>
          </a:prstGeom>
          <a:ln w="28575" cap="sq">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7" name="Arc 36"/>
          <p:cNvSpPr/>
          <p:nvPr/>
        </p:nvSpPr>
        <p:spPr>
          <a:xfrm rot="2664529" flipV="1">
            <a:off x="4695188" y="115246"/>
            <a:ext cx="3986275" cy="4157051"/>
          </a:xfrm>
          <a:prstGeom prst="arc">
            <a:avLst/>
          </a:prstGeom>
          <a:ln w="28575" cap="sq">
            <a:solidFill>
              <a:srgbClr val="00B0F0"/>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8" name="TextBox 37"/>
          <p:cNvSpPr txBox="1"/>
          <p:nvPr/>
        </p:nvSpPr>
        <p:spPr>
          <a:xfrm>
            <a:off x="3429000" y="4419600"/>
            <a:ext cx="2590800" cy="914400"/>
          </a:xfrm>
          <a:prstGeom prst="rect">
            <a:avLst/>
          </a:prstGeom>
        </p:spPr>
        <p:txBody>
          <a:bodyPr vert="horz" wrap="none" lIns="91440" tIns="45720" rIns="91440" bIns="45720" rtlCol="0">
            <a:normAutofit/>
          </a:bodyPr>
          <a:lstStyle/>
          <a:p>
            <a:pPr marL="342900" indent="-342900">
              <a:spcBef>
                <a:spcPts val="800"/>
              </a:spcBef>
            </a:pPr>
            <a:r>
              <a:rPr lang="en-US" sz="1400" dirty="0">
                <a:solidFill>
                  <a:prstClr val="black"/>
                </a:solidFill>
              </a:rPr>
              <a:t>“Has identity”</a:t>
            </a:r>
            <a:endParaRPr lang="en-US" sz="1200" dirty="0">
              <a:solidFill>
                <a:prstClr val="black"/>
              </a:solidFill>
            </a:endParaRPr>
          </a:p>
        </p:txBody>
      </p:sp>
      <p:sp>
        <p:nvSpPr>
          <p:cNvPr id="39" name="Arc 38"/>
          <p:cNvSpPr/>
          <p:nvPr/>
        </p:nvSpPr>
        <p:spPr>
          <a:xfrm rot="8241886">
            <a:off x="3316571" y="2519568"/>
            <a:ext cx="1444056" cy="1356558"/>
          </a:xfrm>
          <a:prstGeom prst="arc">
            <a:avLst/>
          </a:prstGeom>
          <a:ln w="28575"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0" name="Arc 39"/>
          <p:cNvSpPr/>
          <p:nvPr/>
        </p:nvSpPr>
        <p:spPr>
          <a:xfrm rot="7962058">
            <a:off x="3024771" y="1414602"/>
            <a:ext cx="2918488" cy="2666466"/>
          </a:xfrm>
          <a:prstGeom prst="arc">
            <a:avLst/>
          </a:prstGeom>
          <a:ln w="28575"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1" name="Arc 40"/>
          <p:cNvSpPr/>
          <p:nvPr/>
        </p:nvSpPr>
        <p:spPr>
          <a:xfrm rot="7962058">
            <a:off x="2867323" y="705274"/>
            <a:ext cx="4047951" cy="3562090"/>
          </a:xfrm>
          <a:prstGeom prst="arc">
            <a:avLst/>
          </a:prstGeom>
          <a:ln w="28575"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2" name="Content Placeholder 2"/>
          <p:cNvSpPr>
            <a:spLocks noGrp="1"/>
          </p:cNvSpPr>
          <p:nvPr>
            <p:ph idx="1"/>
          </p:nvPr>
        </p:nvSpPr>
        <p:spPr>
          <a:xfrm>
            <a:off x="2019300" y="5029200"/>
            <a:ext cx="8229600" cy="1600200"/>
          </a:xfrm>
        </p:spPr>
        <p:txBody>
          <a:bodyPr>
            <a:normAutofit fontScale="47500" lnSpcReduction="20000"/>
          </a:bodyPr>
          <a:lstStyle/>
          <a:p>
            <a:r>
              <a:rPr lang="en-US" dirty="0" smtClean="0"/>
              <a:t>Everything which may be defined falls into one of these three categories</a:t>
            </a:r>
          </a:p>
          <a:p>
            <a:endParaRPr lang="en-US" dirty="0" smtClean="0"/>
          </a:p>
          <a:p>
            <a:r>
              <a:rPr lang="en-US" dirty="0" smtClean="0"/>
              <a:t>In order to complete a model of business terms and definitions, all three are needed</a:t>
            </a:r>
          </a:p>
          <a:p>
            <a:endParaRPr lang="en-US" dirty="0" smtClean="0"/>
          </a:p>
          <a:p>
            <a:pPr>
              <a:lnSpc>
                <a:spcPct val="120000"/>
              </a:lnSpc>
            </a:pPr>
            <a:r>
              <a:rPr lang="en-US" dirty="0" smtClean="0"/>
              <a:t>This extends beyond conventional ontology applications into a full and legally nuanced conceptual ontology</a:t>
            </a:r>
          </a:p>
        </p:txBody>
      </p:sp>
    </p:spTree>
    <p:extLst>
      <p:ext uri="{BB962C8B-B14F-4D97-AF65-F5344CB8AC3E}">
        <p14:creationId xmlns:p14="http://schemas.microsoft.com/office/powerpoint/2010/main" val="13827375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does this Matter?</a:t>
            </a:r>
            <a:endParaRPr lang="en-US" dirty="0"/>
          </a:p>
        </p:txBody>
      </p:sp>
      <p:sp>
        <p:nvSpPr>
          <p:cNvPr id="3" name="Content Placeholder 2"/>
          <p:cNvSpPr>
            <a:spLocks noGrp="1"/>
          </p:cNvSpPr>
          <p:nvPr>
            <p:ph idx="1"/>
          </p:nvPr>
        </p:nvSpPr>
        <p:spPr/>
        <p:txBody>
          <a:bodyPr/>
          <a:lstStyle/>
          <a:p>
            <a:r>
              <a:rPr lang="en-GB" dirty="0" smtClean="0"/>
              <a:t>Define all concepts of interest to the business</a:t>
            </a:r>
          </a:p>
          <a:p>
            <a:r>
              <a:rPr lang="en-GB" dirty="0" smtClean="0"/>
              <a:t>Map to data which is framed in a context specific way</a:t>
            </a:r>
          </a:p>
          <a:p>
            <a:r>
              <a:rPr lang="en-GB" dirty="0" smtClean="0"/>
              <a:t>Assist with restructuring</a:t>
            </a:r>
            <a:r>
              <a:rPr lang="en-GB" baseline="0" dirty="0" smtClean="0"/>
              <a:t> data for re-use across the firm</a:t>
            </a:r>
          </a:p>
          <a:p>
            <a:pPr lvl="1"/>
            <a:r>
              <a:rPr lang="en-GB" dirty="0" smtClean="0"/>
              <a:t>E.g. business</a:t>
            </a:r>
            <a:r>
              <a:rPr lang="en-GB" baseline="0" dirty="0" smtClean="0"/>
              <a:t> entity versus client / counterparty and other role-specific</a:t>
            </a:r>
          </a:p>
          <a:p>
            <a:pPr lvl="0"/>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68</a:t>
            </a:fld>
            <a:endParaRPr lang="en-US"/>
          </a:p>
        </p:txBody>
      </p:sp>
    </p:spTree>
    <p:extLst>
      <p:ext uri="{BB962C8B-B14F-4D97-AF65-F5344CB8AC3E}">
        <p14:creationId xmlns:p14="http://schemas.microsoft.com/office/powerpoint/2010/main" val="34289489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Partitioning II:</a:t>
            </a:r>
            <a:r>
              <a:rPr lang="en-US" baseline="0" dirty="0" smtClean="0"/>
              <a:t> Continuants and </a:t>
            </a:r>
            <a:r>
              <a:rPr lang="en-US" baseline="0" dirty="0" err="1" smtClean="0"/>
              <a:t>Occurrents</a:t>
            </a:r>
            <a:endParaRPr lang="en-US" dirty="0"/>
          </a:p>
        </p:txBody>
      </p:sp>
      <p:sp>
        <p:nvSpPr>
          <p:cNvPr id="3" name="Content Placeholder 2"/>
          <p:cNvSpPr>
            <a:spLocks noGrp="1"/>
          </p:cNvSpPr>
          <p:nvPr>
            <p:ph idx="1"/>
          </p:nvPr>
        </p:nvSpPr>
        <p:spPr/>
        <p:txBody>
          <a:bodyPr/>
          <a:lstStyle/>
          <a:p>
            <a:r>
              <a:rPr lang="en-US" dirty="0" smtClean="0"/>
              <a:t>Continuant and </a:t>
            </a:r>
            <a:r>
              <a:rPr lang="en-US" dirty="0" err="1" smtClean="0"/>
              <a:t>occurrent</a:t>
            </a:r>
            <a:r>
              <a:rPr lang="en-US" dirty="0" smtClean="0"/>
              <a:t> Things</a:t>
            </a:r>
          </a:p>
          <a:p>
            <a:pPr lvl="1"/>
            <a:r>
              <a:rPr lang="en-US" dirty="0" smtClean="0"/>
              <a:t>Ref: John F Sowa</a:t>
            </a:r>
          </a:p>
          <a:p>
            <a:r>
              <a:rPr lang="en-US" dirty="0" smtClean="0"/>
              <a:t>Also known as </a:t>
            </a:r>
            <a:r>
              <a:rPr lang="en-US" dirty="0" err="1" smtClean="0"/>
              <a:t>Endurant</a:t>
            </a:r>
            <a:r>
              <a:rPr lang="en-US" dirty="0" smtClean="0"/>
              <a:t> and </a:t>
            </a:r>
            <a:r>
              <a:rPr lang="en-US" dirty="0" err="1" smtClean="0"/>
              <a:t>Perdurant</a:t>
            </a:r>
            <a:endParaRPr lang="en-US" dirty="0" smtClean="0"/>
          </a:p>
          <a:p>
            <a:pPr lvl="1"/>
            <a:r>
              <a:rPr lang="en-US" dirty="0" smtClean="0"/>
              <a:t>Ref: </a:t>
            </a:r>
            <a:r>
              <a:rPr lang="en-US" dirty="0" err="1" smtClean="0"/>
              <a:t>Guarino</a:t>
            </a:r>
            <a:r>
              <a:rPr lang="en-US" dirty="0" smtClean="0"/>
              <a:t> and Welty</a:t>
            </a:r>
          </a:p>
        </p:txBody>
      </p:sp>
    </p:spTree>
    <p:extLst>
      <p:ext uri="{BB962C8B-B14F-4D97-AF65-F5344CB8AC3E}">
        <p14:creationId xmlns:p14="http://schemas.microsoft.com/office/powerpoint/2010/main" val="1208048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GB" sz="5400" dirty="0" smtClean="0"/>
              <a:t>3 Things you need to know </a:t>
            </a:r>
          </a:p>
          <a:p>
            <a:pPr rtl="0" eaLnBrk="1" fontAlgn="t" latinLnBrk="0" hangingPunct="1"/>
            <a:endParaRPr lang="en-GB" sz="2800" kern="1200" dirty="0" smtClean="0">
              <a:solidFill>
                <a:schemeClr val="tx1"/>
              </a:solidFill>
              <a:effectLst/>
              <a:latin typeface="+mn-lt"/>
              <a:ea typeface="+mn-ea"/>
              <a:cs typeface="+mn-cs"/>
            </a:endParaRPr>
          </a:p>
          <a:p>
            <a:pPr rtl="0" eaLnBrk="1" fontAlgn="t" latinLnBrk="0" hangingPunct="1"/>
            <a:r>
              <a:rPr lang="en-GB" sz="2800" kern="1200" dirty="0" smtClean="0">
                <a:solidFill>
                  <a:schemeClr val="tx1"/>
                </a:solidFill>
                <a:effectLst/>
                <a:latin typeface="+mn-lt"/>
                <a:ea typeface="+mn-ea"/>
                <a:cs typeface="+mn-cs"/>
              </a:rPr>
              <a:t>Words are not Concepts</a:t>
            </a:r>
            <a:endParaRPr lang="en-US" sz="2800" dirty="0" smtClean="0">
              <a:effectLst/>
            </a:endParaRPr>
          </a:p>
          <a:p>
            <a:pPr rtl="0" eaLnBrk="1" fontAlgn="t" latinLnBrk="0" hangingPunct="1"/>
            <a:r>
              <a:rPr lang="en-GB" sz="2800" kern="1200" dirty="0" smtClean="0">
                <a:solidFill>
                  <a:schemeClr val="tx1"/>
                </a:solidFill>
                <a:effectLst/>
                <a:latin typeface="+mn-lt"/>
                <a:ea typeface="+mn-ea"/>
                <a:cs typeface="+mn-cs"/>
              </a:rPr>
              <a:t>Syntax is not Semantics</a:t>
            </a:r>
            <a:endParaRPr lang="en-US" dirty="0" smtClean="0">
              <a:effectLst/>
            </a:endParaRPr>
          </a:p>
          <a:p>
            <a:pPr rtl="0" eaLnBrk="1" fontAlgn="t" latinLnBrk="0" hangingPunct="1"/>
            <a:r>
              <a:rPr lang="en-GB" sz="2800" kern="1200" dirty="0" smtClean="0">
                <a:solidFill>
                  <a:schemeClr val="tx1"/>
                </a:solidFill>
                <a:effectLst/>
                <a:latin typeface="+mn-lt"/>
                <a:ea typeface="+mn-ea"/>
                <a:cs typeface="+mn-cs"/>
              </a:rPr>
              <a:t>Meaning is not Truth</a:t>
            </a:r>
            <a:endParaRPr lang="en-US" dirty="0" smtClean="0">
              <a:effectLst/>
            </a:endParaRPr>
          </a:p>
          <a:p>
            <a:pPr marL="0" indent="0" algn="ctr">
              <a:buNone/>
            </a:pP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7</a:t>
            </a:fld>
            <a:endParaRPr lang="en-US"/>
          </a:p>
        </p:txBody>
      </p:sp>
    </p:spTree>
    <p:extLst>
      <p:ext uri="{BB962C8B-B14F-4D97-AF65-F5344CB8AC3E}">
        <p14:creationId xmlns:p14="http://schemas.microsoft.com/office/powerpoint/2010/main" val="35710028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Continuants and </a:t>
            </a:r>
            <a:r>
              <a:rPr lang="en-US" dirty="0" err="1"/>
              <a:t>Occurrents</a:t>
            </a:r>
            <a:endParaRPr lang="en-US" dirty="0"/>
          </a:p>
        </p:txBody>
      </p:sp>
      <p:graphicFrame>
        <p:nvGraphicFramePr>
          <p:cNvPr id="4" name="Diagram 3"/>
          <p:cNvGraphicFramePr/>
          <p:nvPr>
            <p:extLst/>
          </p:nvPr>
        </p:nvGraphicFramePr>
        <p:xfrm>
          <a:off x="3048000" y="1447800"/>
          <a:ext cx="62484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31253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Continuants and </a:t>
            </a:r>
            <a:r>
              <a:rPr lang="en-US" dirty="0" err="1"/>
              <a:t>Occurrents</a:t>
            </a:r>
            <a:endParaRPr lang="en-US" dirty="0"/>
          </a:p>
        </p:txBody>
      </p:sp>
      <p:graphicFrame>
        <p:nvGraphicFramePr>
          <p:cNvPr id="4" name="Diagram 3"/>
          <p:cNvGraphicFramePr/>
          <p:nvPr>
            <p:extLst/>
          </p:nvPr>
        </p:nvGraphicFramePr>
        <p:xfrm>
          <a:off x="3048000" y="1447800"/>
          <a:ext cx="62484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a:xfrm>
            <a:off x="1981200" y="4191001"/>
            <a:ext cx="3962400" cy="1935163"/>
          </a:xfrm>
        </p:spPr>
        <p:txBody>
          <a:bodyPr>
            <a:normAutofit lnSpcReduction="10000"/>
          </a:bodyPr>
          <a:lstStyle/>
          <a:p>
            <a:r>
              <a:rPr lang="en-US" dirty="0" smtClean="0"/>
              <a:t>Continuant:  where it exists it exists in all its parts</a:t>
            </a:r>
          </a:p>
          <a:p>
            <a:pPr lvl="1"/>
            <a:r>
              <a:rPr lang="en-US" dirty="0" smtClean="0"/>
              <a:t>Even if these change over time</a:t>
            </a:r>
            <a:endParaRPr lang="en-US" dirty="0"/>
          </a:p>
        </p:txBody>
      </p:sp>
      <p:sp>
        <p:nvSpPr>
          <p:cNvPr id="6" name="Content Placeholder 4"/>
          <p:cNvSpPr txBox="1">
            <a:spLocks/>
          </p:cNvSpPr>
          <p:nvPr/>
        </p:nvSpPr>
        <p:spPr>
          <a:xfrm>
            <a:off x="6019800" y="4191001"/>
            <a:ext cx="3962400" cy="1752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err="1"/>
              <a:t>Occurrent</a:t>
            </a:r>
            <a:r>
              <a:rPr lang="en-US" dirty="0"/>
              <a:t>:  the concept is only meaningful with reference to time</a:t>
            </a:r>
          </a:p>
        </p:txBody>
      </p:sp>
    </p:spTree>
    <p:extLst>
      <p:ext uri="{BB962C8B-B14F-4D97-AF65-F5344CB8AC3E}">
        <p14:creationId xmlns:p14="http://schemas.microsoft.com/office/powerpoint/2010/main" val="33005494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Continuants and </a:t>
            </a:r>
            <a:r>
              <a:rPr lang="en-US" dirty="0" err="1"/>
              <a:t>Occurrents</a:t>
            </a:r>
            <a:endParaRPr lang="en-US" dirty="0"/>
          </a:p>
        </p:txBody>
      </p:sp>
      <p:graphicFrame>
        <p:nvGraphicFramePr>
          <p:cNvPr id="4" name="Diagram 3"/>
          <p:cNvGraphicFramePr/>
          <p:nvPr>
            <p:extLst/>
          </p:nvPr>
        </p:nvGraphicFramePr>
        <p:xfrm>
          <a:off x="3048000" y="1447800"/>
          <a:ext cx="62484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a:xfrm>
            <a:off x="1981200" y="4191001"/>
            <a:ext cx="3962400" cy="1935163"/>
          </a:xfrm>
        </p:spPr>
        <p:txBody>
          <a:bodyPr>
            <a:normAutofit lnSpcReduction="10000"/>
          </a:bodyPr>
          <a:lstStyle/>
          <a:p>
            <a:r>
              <a:rPr lang="en-US" dirty="0" smtClean="0"/>
              <a:t>Continuant:  where it exists, it exists in all its parts</a:t>
            </a:r>
          </a:p>
          <a:p>
            <a:pPr lvl="1"/>
            <a:r>
              <a:rPr lang="en-US" dirty="0" smtClean="0"/>
              <a:t>Even if these change over time</a:t>
            </a:r>
            <a:endParaRPr lang="en-US" dirty="0"/>
          </a:p>
        </p:txBody>
      </p:sp>
      <p:sp>
        <p:nvSpPr>
          <p:cNvPr id="6" name="Content Placeholder 4"/>
          <p:cNvSpPr txBox="1">
            <a:spLocks/>
          </p:cNvSpPr>
          <p:nvPr/>
        </p:nvSpPr>
        <p:spPr>
          <a:xfrm>
            <a:off x="6019800" y="4191001"/>
            <a:ext cx="3962400" cy="1752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err="1"/>
              <a:t>Occurrent</a:t>
            </a:r>
            <a:r>
              <a:rPr lang="en-US" dirty="0"/>
              <a:t>:  the concept is only meaningful with reference to time</a:t>
            </a:r>
          </a:p>
        </p:txBody>
      </p:sp>
    </p:spTree>
    <p:extLst>
      <p:ext uri="{BB962C8B-B14F-4D97-AF65-F5344CB8AC3E}">
        <p14:creationId xmlns:p14="http://schemas.microsoft.com/office/powerpoint/2010/main" val="28911955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Ontology Partitioning</a:t>
            </a:r>
            <a:endParaRPr lang="en-US" dirty="0"/>
          </a:p>
        </p:txBody>
      </p:sp>
      <p:graphicFrame>
        <p:nvGraphicFramePr>
          <p:cNvPr id="4" name="Diagram 3"/>
          <p:cNvGraphicFramePr/>
          <p:nvPr>
            <p:extLst/>
          </p:nvPr>
        </p:nvGraphicFramePr>
        <p:xfrm>
          <a:off x="3048000" y="1447800"/>
          <a:ext cx="62484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a:xfrm>
            <a:off x="1981200" y="4191001"/>
            <a:ext cx="8229600" cy="1935163"/>
          </a:xfrm>
        </p:spPr>
        <p:txBody>
          <a:bodyPr/>
          <a:lstStyle/>
          <a:p>
            <a:r>
              <a:rPr lang="en-US" dirty="0" smtClean="0"/>
              <a:t>Things which are independent or relative are also either continuant or </a:t>
            </a:r>
            <a:r>
              <a:rPr lang="en-US" dirty="0" err="1" smtClean="0"/>
              <a:t>occurrent</a:t>
            </a:r>
            <a:endParaRPr lang="en-US" dirty="0"/>
          </a:p>
        </p:txBody>
      </p:sp>
      <p:cxnSp>
        <p:nvCxnSpPr>
          <p:cNvPr id="7" name="Straight Arrow Connector 6"/>
          <p:cNvCxnSpPr/>
          <p:nvPr/>
        </p:nvCxnSpPr>
        <p:spPr>
          <a:xfrm flipV="1">
            <a:off x="3581400" y="3733800"/>
            <a:ext cx="1905000" cy="60960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1159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Continuants and </a:t>
            </a:r>
            <a:r>
              <a:rPr lang="en-US" dirty="0" err="1"/>
              <a:t>Occurrents</a:t>
            </a:r>
            <a:r>
              <a:rPr lang="en-US" dirty="0"/>
              <a:t> </a:t>
            </a:r>
            <a:r>
              <a:rPr lang="en-US" dirty="0" smtClean="0"/>
              <a:t>Example</a:t>
            </a:r>
            <a:endParaRPr lang="en-US" dirty="0"/>
          </a:p>
        </p:txBody>
      </p:sp>
      <p:graphicFrame>
        <p:nvGraphicFramePr>
          <p:cNvPr id="4" name="Diagram 3"/>
          <p:cNvGraphicFramePr/>
          <p:nvPr>
            <p:extLst/>
          </p:nvPr>
        </p:nvGraphicFramePr>
        <p:xfrm>
          <a:off x="3048000" y="1447800"/>
          <a:ext cx="62484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a:xfrm>
            <a:off x="1981200" y="4191001"/>
            <a:ext cx="3962400" cy="1935163"/>
          </a:xfrm>
        </p:spPr>
        <p:txBody>
          <a:bodyPr>
            <a:normAutofit/>
          </a:bodyPr>
          <a:lstStyle/>
          <a:p>
            <a:r>
              <a:rPr lang="en-US" dirty="0" smtClean="0"/>
              <a:t>Me:  where I exist I exist in all my parts</a:t>
            </a:r>
          </a:p>
          <a:p>
            <a:pPr lvl="1"/>
            <a:r>
              <a:rPr lang="en-US" dirty="0" smtClean="0"/>
              <a:t>Even if these change over time</a:t>
            </a:r>
          </a:p>
        </p:txBody>
      </p:sp>
      <p:sp>
        <p:nvSpPr>
          <p:cNvPr id="6" name="Content Placeholder 4"/>
          <p:cNvSpPr txBox="1">
            <a:spLocks/>
          </p:cNvSpPr>
          <p:nvPr/>
        </p:nvSpPr>
        <p:spPr>
          <a:xfrm>
            <a:off x="6019800" y="4191001"/>
            <a:ext cx="3962400" cy="1752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My life:  happens over a period of time and cannot be defined without time</a:t>
            </a:r>
          </a:p>
        </p:txBody>
      </p:sp>
    </p:spTree>
    <p:extLst>
      <p:ext uri="{BB962C8B-B14F-4D97-AF65-F5344CB8AC3E}">
        <p14:creationId xmlns:p14="http://schemas.microsoft.com/office/powerpoint/2010/main" val="42528755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smtClean="0"/>
              <a:t>Why does this Matter?</a:t>
            </a:r>
            <a:endParaRPr lang="en-US" dirty="0"/>
          </a:p>
        </p:txBody>
      </p:sp>
      <p:sp>
        <p:nvSpPr>
          <p:cNvPr id="3" name="Content Placeholder 2"/>
          <p:cNvSpPr>
            <a:spLocks noGrp="1"/>
          </p:cNvSpPr>
          <p:nvPr>
            <p:ph idx="1"/>
          </p:nvPr>
        </p:nvSpPr>
        <p:spPr/>
        <p:txBody>
          <a:bodyPr/>
          <a:lstStyle/>
          <a:p>
            <a:r>
              <a:rPr lang="en-GB" dirty="0" smtClean="0"/>
              <a:t>Frame concepts which have a temporal component</a:t>
            </a:r>
            <a:r>
              <a:rPr lang="en-GB" baseline="0" dirty="0" smtClean="0"/>
              <a:t> which are of interest to the business</a:t>
            </a:r>
          </a:p>
          <a:p>
            <a:pPr lvl="1"/>
            <a:r>
              <a:rPr lang="en-GB" dirty="0" smtClean="0"/>
              <a:t>Events, activities</a:t>
            </a:r>
          </a:p>
          <a:p>
            <a:pPr lvl="1"/>
            <a:r>
              <a:rPr lang="en-GB" dirty="0" smtClean="0"/>
              <a:t>States</a:t>
            </a:r>
          </a:p>
          <a:p>
            <a:pPr lvl="1"/>
            <a:r>
              <a:rPr lang="en-GB" dirty="0" smtClean="0"/>
              <a:t>Statuses, prices, other time-variant concepts</a:t>
            </a:r>
          </a:p>
          <a:p>
            <a:pPr lvl="0"/>
            <a:r>
              <a:rPr lang="en-GB" dirty="0" smtClean="0"/>
              <a:t>Provide a basis for ontological modelling of business process</a:t>
            </a:r>
          </a:p>
          <a:p>
            <a:pPr lvl="0"/>
            <a:r>
              <a:rPr lang="en-GB" dirty="0" smtClean="0"/>
              <a:t>This</a:t>
            </a:r>
            <a:r>
              <a:rPr lang="en-GB" baseline="0" dirty="0" smtClean="0"/>
              <a:t> brings the two sides of development (structural and behavioural) into the same conceptual model</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75</a:t>
            </a:fld>
            <a:endParaRPr lang="en-US"/>
          </a:p>
        </p:txBody>
      </p:sp>
    </p:spTree>
    <p:extLst>
      <p:ext uri="{BB962C8B-B14F-4D97-AF65-F5344CB8AC3E}">
        <p14:creationId xmlns:p14="http://schemas.microsoft.com/office/powerpoint/2010/main" val="13822092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Partitions III: Concrete and Abstract</a:t>
            </a:r>
            <a:endParaRPr lang="en-US" dirty="0"/>
          </a:p>
        </p:txBody>
      </p:sp>
      <p:graphicFrame>
        <p:nvGraphicFramePr>
          <p:cNvPr id="4" name="Diagram 3"/>
          <p:cNvGraphicFramePr/>
          <p:nvPr>
            <p:extLst/>
          </p:nvPr>
        </p:nvGraphicFramePr>
        <p:xfrm>
          <a:off x="3048000" y="1447800"/>
          <a:ext cx="62484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28869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Concrete and Abstract</a:t>
            </a:r>
          </a:p>
        </p:txBody>
      </p:sp>
      <p:graphicFrame>
        <p:nvGraphicFramePr>
          <p:cNvPr id="4" name="Diagram 3"/>
          <p:cNvGraphicFramePr/>
          <p:nvPr>
            <p:extLst/>
          </p:nvPr>
        </p:nvGraphicFramePr>
        <p:xfrm>
          <a:off x="3048000" y="1447800"/>
          <a:ext cx="62484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a:xfrm>
            <a:off x="1981200" y="4191001"/>
            <a:ext cx="3962400" cy="1935163"/>
          </a:xfrm>
        </p:spPr>
        <p:txBody>
          <a:bodyPr>
            <a:normAutofit/>
          </a:bodyPr>
          <a:lstStyle/>
          <a:p>
            <a:r>
              <a:rPr lang="en-US" dirty="0" smtClean="0"/>
              <a:t>Concrete:  A physical thing</a:t>
            </a:r>
          </a:p>
          <a:p>
            <a:pPr lvl="1"/>
            <a:r>
              <a:rPr lang="en-US" dirty="0" smtClean="0"/>
              <a:t>Or a virtual thing in some reality</a:t>
            </a:r>
            <a:endParaRPr lang="en-US" dirty="0"/>
          </a:p>
        </p:txBody>
      </p:sp>
      <p:sp>
        <p:nvSpPr>
          <p:cNvPr id="6" name="Content Placeholder 4"/>
          <p:cNvSpPr txBox="1">
            <a:spLocks/>
          </p:cNvSpPr>
          <p:nvPr/>
        </p:nvSpPr>
        <p:spPr>
          <a:xfrm>
            <a:off x="6019800" y="4191001"/>
            <a:ext cx="3962400" cy="1752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Abstract:  the concept is only meaningful as an abstraction from reality</a:t>
            </a:r>
          </a:p>
        </p:txBody>
      </p:sp>
    </p:spTree>
    <p:extLst>
      <p:ext uri="{BB962C8B-B14F-4D97-AF65-F5344CB8AC3E}">
        <p14:creationId xmlns:p14="http://schemas.microsoft.com/office/powerpoint/2010/main" val="19737426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Concrete and Abstract</a:t>
            </a:r>
          </a:p>
        </p:txBody>
      </p:sp>
      <p:graphicFrame>
        <p:nvGraphicFramePr>
          <p:cNvPr id="4" name="Diagram 3"/>
          <p:cNvGraphicFramePr/>
          <p:nvPr>
            <p:extLst/>
          </p:nvPr>
        </p:nvGraphicFramePr>
        <p:xfrm>
          <a:off x="3048000" y="1447800"/>
          <a:ext cx="62484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idx="1"/>
          </p:nvPr>
        </p:nvSpPr>
        <p:spPr>
          <a:xfrm>
            <a:off x="1981200" y="4876801"/>
            <a:ext cx="3962400" cy="1524000"/>
          </a:xfrm>
        </p:spPr>
        <p:txBody>
          <a:bodyPr>
            <a:normAutofit/>
          </a:bodyPr>
          <a:lstStyle/>
          <a:p>
            <a:r>
              <a:rPr lang="en-US" dirty="0"/>
              <a:t>Concrete:  not limited to 3D physical </a:t>
            </a:r>
            <a:r>
              <a:rPr lang="en-US" dirty="0" smtClean="0"/>
              <a:t>reality</a:t>
            </a:r>
          </a:p>
        </p:txBody>
      </p:sp>
      <p:sp>
        <p:nvSpPr>
          <p:cNvPr id="6" name="Content Placeholder 4"/>
          <p:cNvSpPr txBox="1">
            <a:spLocks/>
          </p:cNvSpPr>
          <p:nvPr/>
        </p:nvSpPr>
        <p:spPr>
          <a:xfrm>
            <a:off x="5981700" y="4876800"/>
            <a:ext cx="39624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Abstract:  no physical or virtual expression</a:t>
            </a:r>
          </a:p>
        </p:txBody>
      </p:sp>
      <p:sp>
        <p:nvSpPr>
          <p:cNvPr id="7" name="Content Placeholder 4"/>
          <p:cNvSpPr txBox="1">
            <a:spLocks/>
          </p:cNvSpPr>
          <p:nvPr/>
        </p:nvSpPr>
        <p:spPr>
          <a:xfrm>
            <a:off x="1981200" y="4114801"/>
            <a:ext cx="80010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Not as simple as physical v non physical</a:t>
            </a:r>
          </a:p>
        </p:txBody>
      </p:sp>
    </p:spTree>
    <p:extLst>
      <p:ext uri="{BB962C8B-B14F-4D97-AF65-F5344CB8AC3E}">
        <p14:creationId xmlns:p14="http://schemas.microsoft.com/office/powerpoint/2010/main" val="21824210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does this Matter? </a:t>
            </a:r>
            <a:endParaRPr lang="en-US" dirty="0"/>
          </a:p>
        </p:txBody>
      </p:sp>
      <p:sp>
        <p:nvSpPr>
          <p:cNvPr id="3" name="Content Placeholder 2"/>
          <p:cNvSpPr>
            <a:spLocks noGrp="1"/>
          </p:cNvSpPr>
          <p:nvPr>
            <p:ph idx="1"/>
          </p:nvPr>
        </p:nvSpPr>
        <p:spPr/>
        <p:txBody>
          <a:bodyPr/>
          <a:lstStyle/>
          <a:p>
            <a:r>
              <a:rPr lang="en-GB" dirty="0" smtClean="0"/>
              <a:t>Distinguish between concepts which have a direct physical (or electronic) expression</a:t>
            </a:r>
            <a:r>
              <a:rPr lang="en-GB" baseline="0" dirty="0" smtClean="0"/>
              <a:t> from those which don’t</a:t>
            </a:r>
          </a:p>
          <a:p>
            <a:r>
              <a:rPr lang="en-GB" baseline="0" dirty="0" smtClean="0"/>
              <a:t>Talk about goals, strategies etc.</a:t>
            </a:r>
          </a:p>
          <a:p>
            <a:pPr lvl="1"/>
            <a:r>
              <a:rPr lang="en-GB" dirty="0" smtClean="0"/>
              <a:t>Portfolio strategies</a:t>
            </a:r>
            <a:r>
              <a:rPr lang="en-GB" baseline="0" dirty="0" smtClean="0"/>
              <a:t> – needed for compliance etc. </a:t>
            </a:r>
          </a:p>
          <a:p>
            <a:pPr lvl="1"/>
            <a:r>
              <a:rPr lang="en-GB" baseline="0" dirty="0" smtClean="0"/>
              <a:t>Business goals – form part of formal model of risk concepts</a:t>
            </a:r>
          </a:p>
          <a:p>
            <a:pPr lvl="0"/>
            <a:r>
              <a:rPr lang="en-GB" dirty="0" smtClean="0"/>
              <a:t>Business motivation models can be brought into the same conceptual framework</a:t>
            </a:r>
          </a:p>
          <a:p>
            <a:pPr lvl="0"/>
            <a:r>
              <a:rPr lang="en-GB" dirty="0" smtClean="0"/>
              <a:t>Distinguish abstract metrics from concrete</a:t>
            </a:r>
            <a:r>
              <a:rPr lang="en-GB" baseline="0" dirty="0" smtClean="0"/>
              <a:t> amounts of stuff</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79</a:t>
            </a:fld>
            <a:endParaRPr lang="en-US"/>
          </a:p>
        </p:txBody>
      </p:sp>
    </p:spTree>
    <p:extLst>
      <p:ext uri="{BB962C8B-B14F-4D97-AF65-F5344CB8AC3E}">
        <p14:creationId xmlns:p14="http://schemas.microsoft.com/office/powerpoint/2010/main" val="1493474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Words are not Concepts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1C9FCC1-F8E0-4970-815E-D6CA186E7655}" type="slidenum">
              <a:rPr lang="en-US" smtClean="0"/>
              <a:t>8</a:t>
            </a:fld>
            <a:endParaRPr lang="en-US"/>
          </a:p>
        </p:txBody>
      </p:sp>
    </p:spTree>
    <p:extLst>
      <p:ext uri="{BB962C8B-B14F-4D97-AF65-F5344CB8AC3E}">
        <p14:creationId xmlns:p14="http://schemas.microsoft.com/office/powerpoint/2010/main" val="14096564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Extensions</a:t>
            </a:r>
            <a:endParaRPr lang="en-US" dirty="0"/>
          </a:p>
        </p:txBody>
      </p:sp>
      <p:sp>
        <p:nvSpPr>
          <p:cNvPr id="3" name="Content Placeholder 2"/>
          <p:cNvSpPr>
            <a:spLocks noGrp="1"/>
          </p:cNvSpPr>
          <p:nvPr>
            <p:ph idx="1"/>
          </p:nvPr>
        </p:nvSpPr>
        <p:spPr/>
        <p:txBody>
          <a:bodyPr>
            <a:normAutofit/>
          </a:bodyPr>
          <a:lstStyle/>
          <a:p>
            <a:pPr lvl="1"/>
            <a:endParaRPr lang="en-US" dirty="0"/>
          </a:p>
          <a:p>
            <a:r>
              <a:rPr lang="en-US" dirty="0" smtClean="0">
                <a:solidFill>
                  <a:schemeClr val="tx1"/>
                </a:solidFill>
              </a:rPr>
              <a:t>Mid Level Ontologies</a:t>
            </a:r>
          </a:p>
          <a:p>
            <a:pPr lvl="1"/>
            <a:r>
              <a:rPr lang="en-US" dirty="0" smtClean="0">
                <a:solidFill>
                  <a:schemeClr val="tx1"/>
                </a:solidFill>
              </a:rPr>
              <a:t>Domain independent concepts</a:t>
            </a:r>
          </a:p>
          <a:p>
            <a:pPr lvl="1"/>
            <a:r>
              <a:rPr lang="en-US" dirty="0" smtClean="0">
                <a:solidFill>
                  <a:schemeClr val="tx1"/>
                </a:solidFill>
              </a:rPr>
              <a:t>Reusable Semantics from other domains</a:t>
            </a:r>
          </a:p>
          <a:p>
            <a:pPr lvl="1"/>
            <a:endParaRPr lang="en-GB" dirty="0"/>
          </a:p>
          <a:p>
            <a:r>
              <a:rPr lang="en-GB" dirty="0" smtClean="0">
                <a:solidFill>
                  <a:schemeClr val="tx1"/>
                </a:solidFill>
              </a:rPr>
              <a:t>Aim to identify and re-use available academic work on conceptual abstractions where these exist</a:t>
            </a:r>
            <a:endParaRPr lang="en-GB" dirty="0"/>
          </a:p>
          <a:p>
            <a:pPr lvl="1"/>
            <a:r>
              <a:rPr lang="en-GB" dirty="0" smtClean="0">
                <a:solidFill>
                  <a:schemeClr val="tx1"/>
                </a:solidFill>
              </a:rPr>
              <a:t>Subject to their fitting within the same set of theories as your conceptual ontology (or adapt as needed)</a:t>
            </a:r>
          </a:p>
          <a:p>
            <a:pPr lvl="1"/>
            <a:r>
              <a:rPr lang="en-GB" dirty="0" smtClean="0"/>
              <a:t>A considerable body of such work exists in the applied ontology field</a:t>
            </a:r>
            <a:endParaRPr lang="en-US" dirty="0">
              <a:solidFill>
                <a:schemeClr val="tx1"/>
              </a:solidFill>
            </a:endParaRPr>
          </a:p>
        </p:txBody>
      </p:sp>
    </p:spTree>
    <p:extLst>
      <p:ext uri="{BB962C8B-B14F-4D97-AF65-F5344CB8AC3E}">
        <p14:creationId xmlns:p14="http://schemas.microsoft.com/office/powerpoint/2010/main" val="25666276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Abstractions</a:t>
            </a:r>
            <a:endParaRPr lang="en-US" dirty="0"/>
          </a:p>
        </p:txBody>
      </p:sp>
      <p:sp>
        <p:nvSpPr>
          <p:cNvPr id="3" name="Content Placeholder 2"/>
          <p:cNvSpPr>
            <a:spLocks noGrp="1"/>
          </p:cNvSpPr>
          <p:nvPr>
            <p:ph idx="1"/>
          </p:nvPr>
        </p:nvSpPr>
        <p:spPr/>
        <p:txBody>
          <a:bodyPr>
            <a:normAutofit/>
          </a:bodyPr>
          <a:lstStyle/>
          <a:p>
            <a:r>
              <a:rPr lang="en-US" dirty="0" smtClean="0"/>
              <a:t>Inevitable</a:t>
            </a:r>
            <a:r>
              <a:rPr lang="en-US" baseline="0" dirty="0" smtClean="0"/>
              <a:t> by-product of the “What kind of Thing is this?” question</a:t>
            </a:r>
          </a:p>
          <a:p>
            <a:pPr lvl="1"/>
            <a:r>
              <a:rPr lang="en-US" dirty="0" smtClean="0"/>
              <a:t>Ontologies are built around a classification</a:t>
            </a:r>
            <a:r>
              <a:rPr lang="en-US" baseline="0" dirty="0" smtClean="0"/>
              <a:t> hierarchy (“Taxonomy”) of kinds of thing</a:t>
            </a:r>
          </a:p>
          <a:p>
            <a:pPr lvl="1"/>
            <a:r>
              <a:rPr lang="en-US" dirty="0" smtClean="0"/>
              <a:t>This is key to</a:t>
            </a:r>
            <a:r>
              <a:rPr lang="en-US" baseline="0" dirty="0" smtClean="0"/>
              <a:t> meaningful ontologies</a:t>
            </a:r>
          </a:p>
          <a:p>
            <a:pPr lvl="0"/>
            <a:r>
              <a:rPr lang="en-US" baseline="0" dirty="0" smtClean="0"/>
              <a:t>Enables disambiguation across business contexts</a:t>
            </a:r>
          </a:p>
          <a:p>
            <a:pPr lvl="0"/>
            <a:r>
              <a:rPr lang="en-US" baseline="0" dirty="0" smtClean="0"/>
              <a:t>Not a technology activity</a:t>
            </a:r>
          </a:p>
          <a:p>
            <a:pPr lvl="0"/>
            <a:r>
              <a:rPr lang="en-US" baseline="0" dirty="0" smtClean="0"/>
              <a:t>Examples: Contract, Credit, Asset etc.</a:t>
            </a:r>
            <a:endParaRPr lang="en-US" dirty="0"/>
          </a:p>
        </p:txBody>
      </p:sp>
    </p:spTree>
    <p:extLst>
      <p:ext uri="{BB962C8B-B14F-4D97-AF65-F5344CB8AC3E}">
        <p14:creationId xmlns:p14="http://schemas.microsoft.com/office/powerpoint/2010/main" val="38194773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Semantics Re-use</a:t>
            </a:r>
            <a:endParaRPr lang="en-US" dirty="0"/>
          </a:p>
        </p:txBody>
      </p:sp>
      <p:sp>
        <p:nvSpPr>
          <p:cNvPr id="3" name="Content Placeholder 2"/>
          <p:cNvSpPr>
            <a:spLocks noGrp="1"/>
          </p:cNvSpPr>
          <p:nvPr>
            <p:ph idx="1"/>
          </p:nvPr>
        </p:nvSpPr>
        <p:spPr/>
        <p:txBody>
          <a:bodyPr>
            <a:normAutofit/>
          </a:bodyPr>
          <a:lstStyle/>
          <a:p>
            <a:r>
              <a:rPr lang="en-US" dirty="0" smtClean="0"/>
              <a:t>Research and</a:t>
            </a:r>
            <a:r>
              <a:rPr lang="en-US" baseline="0" dirty="0" smtClean="0"/>
              <a:t> identify re-usable content semantics</a:t>
            </a:r>
          </a:p>
          <a:p>
            <a:pPr lvl="1"/>
            <a:r>
              <a:rPr lang="en-US" dirty="0" smtClean="0"/>
              <a:t>In formal published ontologies</a:t>
            </a:r>
          </a:p>
          <a:p>
            <a:pPr lvl="1"/>
            <a:r>
              <a:rPr lang="en-US" dirty="0" smtClean="0"/>
              <a:t>Business models in non ontological (non FOL) formats</a:t>
            </a:r>
          </a:p>
          <a:p>
            <a:pPr lvl="1"/>
            <a:r>
              <a:rPr lang="en-US" dirty="0" smtClean="0"/>
              <a:t>Technical / messaging</a:t>
            </a:r>
            <a:r>
              <a:rPr lang="en-US" baseline="0" dirty="0" smtClean="0"/>
              <a:t> standards to “reverse engineer” into semantics</a:t>
            </a:r>
          </a:p>
          <a:p>
            <a:pPr lvl="0"/>
            <a:r>
              <a:rPr lang="en-US" dirty="0" smtClean="0"/>
              <a:t>Pre-requisite: identify abstractions needed to support</a:t>
            </a:r>
            <a:r>
              <a:rPr lang="en-US" baseline="0" dirty="0" smtClean="0"/>
              <a:t> the specification concepts</a:t>
            </a:r>
          </a:p>
          <a:p>
            <a:pPr lvl="0"/>
            <a:r>
              <a:rPr lang="en-US" baseline="0" dirty="0" smtClean="0"/>
              <a:t>Examples:</a:t>
            </a:r>
          </a:p>
          <a:p>
            <a:pPr lvl="1"/>
            <a:r>
              <a:rPr lang="en-US" dirty="0" smtClean="0"/>
              <a:t>Transaction semantics</a:t>
            </a:r>
          </a:p>
          <a:p>
            <a:pPr lvl="1"/>
            <a:r>
              <a:rPr lang="en-US" dirty="0" smtClean="0"/>
              <a:t>Legal / contractual etc. </a:t>
            </a:r>
          </a:p>
          <a:p>
            <a:pPr lvl="1"/>
            <a:r>
              <a:rPr lang="en-US" dirty="0" smtClean="0"/>
              <a:t>Real Estate (for mortgage loans)</a:t>
            </a:r>
          </a:p>
        </p:txBody>
      </p:sp>
      <p:sp>
        <p:nvSpPr>
          <p:cNvPr id="4" name="Slide Number Placeholder 3"/>
          <p:cNvSpPr>
            <a:spLocks noGrp="1"/>
          </p:cNvSpPr>
          <p:nvPr>
            <p:ph type="sldNum" sz="quarter" idx="12"/>
          </p:nvPr>
        </p:nvSpPr>
        <p:spPr/>
        <p:txBody>
          <a:bodyPr/>
          <a:lstStyle/>
          <a:p>
            <a:pPr>
              <a:defRPr/>
            </a:pPr>
            <a:fld id="{BEAD2C7C-EDBC-4790-BBF4-28CCD2EC968D}" type="slidenum">
              <a:rPr lang="en-US" smtClean="0"/>
              <a:pPr>
                <a:defRPr/>
              </a:pPr>
              <a:t>82</a:t>
            </a:fld>
            <a:endParaRPr lang="en-US" dirty="0"/>
          </a:p>
        </p:txBody>
      </p:sp>
    </p:spTree>
    <p:extLst>
      <p:ext uri="{BB962C8B-B14F-4D97-AF65-F5344CB8AC3E}">
        <p14:creationId xmlns:p14="http://schemas.microsoft.com/office/powerpoint/2010/main" val="35231778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94535"/>
            <a:ext cx="8229600" cy="1143000"/>
          </a:xfrm>
        </p:spPr>
        <p:txBody>
          <a:bodyPr>
            <a:normAutofit/>
          </a:bodyPr>
          <a:lstStyle/>
          <a:p>
            <a:r>
              <a:rPr lang="en-US" dirty="0" smtClean="0"/>
              <a:t>Semanti</a:t>
            </a:r>
            <a:r>
              <a:rPr lang="en-US" baseline="0" dirty="0" smtClean="0"/>
              <a:t>c Grounding </a:t>
            </a:r>
            <a:r>
              <a:rPr lang="en-US" dirty="0" smtClean="0"/>
              <a:t>for Businesses</a:t>
            </a:r>
            <a:endParaRPr lang="en-US" dirty="0"/>
          </a:p>
        </p:txBody>
      </p:sp>
      <p:sp>
        <p:nvSpPr>
          <p:cNvPr id="4" name="Slide Number Placeholder 3"/>
          <p:cNvSpPr>
            <a:spLocks noGrp="1"/>
          </p:cNvSpPr>
          <p:nvPr>
            <p:ph type="sldNum" sz="quarter" idx="12"/>
          </p:nvPr>
        </p:nvSpPr>
        <p:spPr/>
        <p:txBody>
          <a:bodyPr/>
          <a:lstStyle/>
          <a:p>
            <a:fld id="{0E49032C-FC1D-455E-94CE-D351C1237721}" type="slidenum">
              <a:rPr lang="en-US" smtClean="0">
                <a:solidFill>
                  <a:prstClr val="black">
                    <a:tint val="75000"/>
                  </a:prstClr>
                </a:solidFill>
              </a:rPr>
              <a:pPr/>
              <a:t>83</a:t>
            </a:fld>
            <a:endParaRPr lang="en-US" dirty="0">
              <a:solidFill>
                <a:prstClr val="black">
                  <a:tint val="75000"/>
                </a:prstClr>
              </a:solidFill>
            </a:endParaRPr>
          </a:p>
        </p:txBody>
      </p:sp>
      <p:pic>
        <p:nvPicPr>
          <p:cNvPr id="1030" name="Picture 6" descr="C:\Users\User\AppData\Local\Microsoft\Windows\Temporary Internet Files\Content.IE5\RBAH9B03\MC90043481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449" y="1618360"/>
            <a:ext cx="3118056" cy="31180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7" descr="C:\Users\User\AppData\Local\Microsoft\Windows\Temporary Internet Files\Content.IE5\CQ830FI6\MC9003841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0600" y="1828801"/>
            <a:ext cx="1083438" cy="157774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8" descr="C:\Program Files (x86)\Microsoft Office\MEDIA\CAGCAT10\j0300840.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3763" y="3701286"/>
            <a:ext cx="1395238" cy="11755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9" descr="C:\Users\User\AppData\Local\Microsoft\Windows\Temporary Internet Files\Content.IE5\TO79Y2A3\MP90040110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2229" y="1905001"/>
            <a:ext cx="1040606" cy="156051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0" descr="C:\Users\User\AppData\Local\Microsoft\Windows\Temporary Internet Files\Content.IE5\TO79Y2A3\MC90023348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4424" y="3923610"/>
            <a:ext cx="1727487" cy="800791"/>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Arrow Connector 49"/>
          <p:cNvCxnSpPr>
            <a:stCxn id="1040" idx="3"/>
          </p:cNvCxnSpPr>
          <p:nvPr/>
        </p:nvCxnSpPr>
        <p:spPr>
          <a:xfrm>
            <a:off x="3082835" y="2685257"/>
            <a:ext cx="1781380" cy="721290"/>
          </a:xfrm>
          <a:prstGeom prst="straightConnector1">
            <a:avLst/>
          </a:prstGeom>
          <a:ln w="57150" cap="sq">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038" idx="1"/>
          </p:cNvCxnSpPr>
          <p:nvPr/>
        </p:nvCxnSpPr>
        <p:spPr>
          <a:xfrm flipH="1">
            <a:off x="7249502" y="2617674"/>
            <a:ext cx="1361098" cy="535452"/>
          </a:xfrm>
          <a:prstGeom prst="straightConnector1">
            <a:avLst/>
          </a:prstGeom>
          <a:ln w="57150" cap="sq">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041" idx="1"/>
          </p:cNvCxnSpPr>
          <p:nvPr/>
        </p:nvCxnSpPr>
        <p:spPr>
          <a:xfrm flipH="1" flipV="1">
            <a:off x="7086601" y="3851317"/>
            <a:ext cx="1177823" cy="472688"/>
          </a:xfrm>
          <a:prstGeom prst="straightConnector1">
            <a:avLst/>
          </a:prstGeom>
          <a:ln w="57150" cap="sq">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039" idx="3"/>
          </p:cNvCxnSpPr>
          <p:nvPr/>
        </p:nvCxnSpPr>
        <p:spPr>
          <a:xfrm flipV="1">
            <a:off x="3429001" y="3910017"/>
            <a:ext cx="1435214" cy="379026"/>
          </a:xfrm>
          <a:prstGeom prst="straightConnector1">
            <a:avLst/>
          </a:prstGeom>
          <a:ln w="57150" cap="sq">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55" name="TextBox 1054"/>
          <p:cNvSpPr txBox="1"/>
          <p:nvPr/>
        </p:nvSpPr>
        <p:spPr>
          <a:xfrm>
            <a:off x="2217707" y="4953000"/>
            <a:ext cx="7383493" cy="1676400"/>
          </a:xfrm>
          <a:prstGeom prst="rect">
            <a:avLst/>
          </a:prstGeom>
        </p:spPr>
        <p:txBody>
          <a:bodyPr vert="horz" wrap="none" lIns="91440" tIns="45720" rIns="91440" bIns="45720" rtlCol="0">
            <a:normAutofit lnSpcReduction="10000"/>
          </a:bodyPr>
          <a:lstStyle/>
          <a:p>
            <a:pPr marL="1200150" lvl="2" indent="-285750">
              <a:buFont typeface="Arial" panose="020B0604020202020204" pitchFamily="34" charset="0"/>
              <a:buChar char="•"/>
            </a:pPr>
            <a:r>
              <a:rPr lang="en-US" dirty="0">
                <a:solidFill>
                  <a:prstClr val="black"/>
                </a:solidFill>
              </a:rPr>
              <a:t>Monetary: profit / loss, assets / liabilities, equity</a:t>
            </a:r>
          </a:p>
          <a:p>
            <a:pPr marL="1200150" lvl="2" indent="-285750">
              <a:buFont typeface="Arial" panose="020B0604020202020204" pitchFamily="34" charset="0"/>
              <a:buChar char="•"/>
            </a:pPr>
            <a:r>
              <a:rPr lang="en-US" dirty="0">
                <a:solidFill>
                  <a:prstClr val="black"/>
                </a:solidFill>
              </a:rPr>
              <a:t>Law and Jurisdiction</a:t>
            </a:r>
          </a:p>
          <a:p>
            <a:pPr marL="1200150" lvl="2" indent="-285750">
              <a:buFont typeface="Arial" panose="020B0604020202020204" pitchFamily="34" charset="0"/>
              <a:buChar char="•"/>
            </a:pPr>
            <a:r>
              <a:rPr lang="en-US" dirty="0">
                <a:solidFill>
                  <a:prstClr val="black"/>
                </a:solidFill>
              </a:rPr>
              <a:t>Government, regulatory environment</a:t>
            </a:r>
          </a:p>
          <a:p>
            <a:pPr marL="1200150" lvl="2" indent="-285750">
              <a:buFont typeface="Arial" panose="020B0604020202020204" pitchFamily="34" charset="0"/>
              <a:buChar char="•"/>
            </a:pPr>
            <a:r>
              <a:rPr lang="en-US" dirty="0">
                <a:solidFill>
                  <a:prstClr val="black"/>
                </a:solidFill>
              </a:rPr>
              <a:t>Contracts, agreements, commitments</a:t>
            </a:r>
          </a:p>
          <a:p>
            <a:pPr marL="1200150" lvl="2" indent="-285750">
              <a:buFont typeface="Arial" panose="020B0604020202020204" pitchFamily="34" charset="0"/>
              <a:buChar char="•"/>
            </a:pPr>
            <a:r>
              <a:rPr lang="en-US" dirty="0">
                <a:solidFill>
                  <a:prstClr val="black"/>
                </a:solidFill>
              </a:rPr>
              <a:t>Products and Services</a:t>
            </a:r>
          </a:p>
          <a:p>
            <a:pPr marL="1200150" lvl="2" indent="-285750">
              <a:buFont typeface="Arial" panose="020B0604020202020204" pitchFamily="34" charset="0"/>
              <a:buChar char="•"/>
            </a:pPr>
            <a:r>
              <a:rPr lang="en-US" dirty="0">
                <a:solidFill>
                  <a:prstClr val="black"/>
                </a:solidFill>
              </a:rPr>
              <a:t>Other e.g. geopolitical, logistics</a:t>
            </a:r>
          </a:p>
        </p:txBody>
      </p:sp>
      <p:sp>
        <p:nvSpPr>
          <p:cNvPr id="33" name="TextBox 32"/>
          <p:cNvSpPr txBox="1"/>
          <p:nvPr/>
        </p:nvSpPr>
        <p:spPr>
          <a:xfrm>
            <a:off x="2217706" y="1219200"/>
            <a:ext cx="914400" cy="914400"/>
          </a:xfrm>
          <a:prstGeom prst="rect">
            <a:avLst/>
          </a:prstGeom>
        </p:spPr>
        <p:txBody>
          <a:bodyPr vert="horz" wrap="none" lIns="91440" tIns="45720" rIns="91440" bIns="45720" rtlCol="0">
            <a:normAutofit/>
          </a:bodyPr>
          <a:lstStyle/>
          <a:p>
            <a:pPr marL="342900" indent="-342900">
              <a:spcBef>
                <a:spcPts val="800"/>
              </a:spcBef>
            </a:pPr>
            <a:r>
              <a:rPr lang="en-US" sz="1400" b="1" dirty="0">
                <a:solidFill>
                  <a:prstClr val="black"/>
                </a:solidFill>
              </a:rPr>
              <a:t>What are the basic experiences or constructs relevant to business?</a:t>
            </a:r>
          </a:p>
        </p:txBody>
      </p:sp>
      <p:pic>
        <p:nvPicPr>
          <p:cNvPr id="1026" name="Picture 2" descr="C:\Users\User\AppData\Local\Microsoft\Windows\Temporary Internet Files\Content.IE5\XV72LRBE\MC90029716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22572" y="1640614"/>
            <a:ext cx="1016229" cy="95018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a:stCxn id="1026" idx="2"/>
          </p:cNvCxnSpPr>
          <p:nvPr/>
        </p:nvCxnSpPr>
        <p:spPr>
          <a:xfrm>
            <a:off x="5130687" y="2590801"/>
            <a:ext cx="749757" cy="910823"/>
          </a:xfrm>
          <a:prstGeom prst="straightConnector1">
            <a:avLst/>
          </a:prstGeom>
          <a:ln w="57150" cap="sq">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descr="C:\Users\User\AppData\Local\Microsoft\Windows\Temporary Internet Files\Content.IE5\4VSJ4YBT\MC90044147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3694" y="4514893"/>
            <a:ext cx="1252906" cy="72381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a:stCxn id="3" idx="0"/>
          </p:cNvCxnSpPr>
          <p:nvPr/>
        </p:nvCxnSpPr>
        <p:spPr>
          <a:xfrm flipH="1" flipV="1">
            <a:off x="6032843" y="3923609"/>
            <a:ext cx="427304" cy="591284"/>
          </a:xfrm>
          <a:prstGeom prst="straightConnector1">
            <a:avLst/>
          </a:prstGeom>
          <a:ln w="57150" cap="sq">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689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GB" sz="5400" dirty="0" smtClean="0"/>
              <a:t>3 ways to use</a:t>
            </a:r>
            <a:r>
              <a:rPr lang="en-GB" sz="5400" baseline="0" dirty="0" smtClean="0"/>
              <a:t> conceptual ontology</a:t>
            </a:r>
            <a:endParaRPr lang="en-GB" sz="5400" dirty="0" smtClean="0"/>
          </a:p>
          <a:p>
            <a:pPr rtl="0" eaLnBrk="1" fontAlgn="t" latinLnBrk="0" hangingPunct="1"/>
            <a:endParaRPr lang="en-GB" sz="2800" kern="1200" dirty="0" smtClean="0">
              <a:solidFill>
                <a:schemeClr val="tx1"/>
              </a:solidFill>
              <a:effectLst/>
              <a:latin typeface="+mn-lt"/>
              <a:ea typeface="+mn-ea"/>
              <a:cs typeface="+mn-cs"/>
            </a:endParaRPr>
          </a:p>
          <a:p>
            <a:pPr rtl="0" eaLnBrk="1" fontAlgn="t" latinLnBrk="0" hangingPunct="1"/>
            <a:r>
              <a:rPr lang="en-GB" sz="2800" kern="1200" dirty="0" smtClean="0">
                <a:solidFill>
                  <a:schemeClr val="tx1"/>
                </a:solidFill>
                <a:effectLst/>
                <a:latin typeface="+mn-lt"/>
                <a:ea typeface="+mn-ea"/>
                <a:cs typeface="+mn-cs"/>
              </a:rPr>
              <a:t>Querying across legacy data sources</a:t>
            </a:r>
            <a:endParaRPr lang="en-US" sz="2800" dirty="0" smtClean="0">
              <a:effectLst/>
            </a:endParaRPr>
          </a:p>
          <a:p>
            <a:pPr rtl="0" eaLnBrk="1" fontAlgn="t" latinLnBrk="0" hangingPunct="1"/>
            <a:r>
              <a:rPr lang="en-GB" sz="2800" kern="1200" dirty="0" smtClean="0">
                <a:solidFill>
                  <a:schemeClr val="tx1"/>
                </a:solidFill>
                <a:effectLst/>
                <a:latin typeface="+mn-lt"/>
                <a:ea typeface="+mn-ea"/>
                <a:cs typeface="+mn-cs"/>
              </a:rPr>
              <a:t>Mapping and data integration</a:t>
            </a:r>
            <a:endParaRPr lang="en-US" sz="5400" dirty="0" smtClean="0">
              <a:effectLst/>
            </a:endParaRPr>
          </a:p>
          <a:p>
            <a:pPr rtl="0" eaLnBrk="1" fontAlgn="t" latinLnBrk="0" hangingPunct="1"/>
            <a:r>
              <a:rPr lang="en-GB" sz="2800" kern="1200" dirty="0" smtClean="0">
                <a:solidFill>
                  <a:schemeClr val="tx1"/>
                </a:solidFill>
                <a:effectLst/>
                <a:latin typeface="+mn-lt"/>
                <a:ea typeface="+mn-ea"/>
                <a:cs typeface="+mn-cs"/>
              </a:rPr>
              <a:t>Reasoning with Semantic Web applications</a:t>
            </a:r>
            <a:endParaRPr lang="en-US" sz="5400" dirty="0" smtClean="0">
              <a:effectLst/>
            </a:endParaRPr>
          </a:p>
          <a:p>
            <a:pPr marL="0" indent="0" algn="ctr">
              <a:buNone/>
            </a:pPr>
            <a:endParaRPr lang="en-GB" sz="5400" dirty="0" smtClean="0"/>
          </a:p>
        </p:txBody>
      </p:sp>
      <p:sp>
        <p:nvSpPr>
          <p:cNvPr id="4" name="Slide Number Placeholder 3"/>
          <p:cNvSpPr>
            <a:spLocks noGrp="1"/>
          </p:cNvSpPr>
          <p:nvPr>
            <p:ph type="sldNum" sz="quarter" idx="12"/>
          </p:nvPr>
        </p:nvSpPr>
        <p:spPr/>
        <p:txBody>
          <a:bodyPr/>
          <a:lstStyle/>
          <a:p>
            <a:fld id="{51C9FCC1-F8E0-4970-815E-D6CA186E7655}" type="slidenum">
              <a:rPr lang="en-US" smtClean="0"/>
              <a:t>84</a:t>
            </a:fld>
            <a:endParaRPr lang="en-US"/>
          </a:p>
        </p:txBody>
      </p:sp>
    </p:spTree>
    <p:extLst>
      <p:ext uri="{BB962C8B-B14F-4D97-AF65-F5344CB8AC3E}">
        <p14:creationId xmlns:p14="http://schemas.microsoft.com/office/powerpoint/2010/main" val="10175934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Querying across Legacy Data Sources</a:t>
            </a:r>
            <a:endParaRPr lang="en-US" dirty="0"/>
          </a:p>
        </p:txBody>
      </p:sp>
      <p:sp>
        <p:nvSpPr>
          <p:cNvPr id="3" name="Content Placeholder 2"/>
          <p:cNvSpPr>
            <a:spLocks noGrp="1"/>
          </p:cNvSpPr>
          <p:nvPr>
            <p:ph idx="1"/>
          </p:nvPr>
        </p:nvSpPr>
        <p:spPr/>
        <p:txBody>
          <a:bodyPr/>
          <a:lstStyle/>
          <a:p>
            <a:r>
              <a:rPr lang="en-GB" dirty="0" smtClean="0"/>
              <a:t>Recommended Architectures</a:t>
            </a:r>
          </a:p>
          <a:p>
            <a:r>
              <a:rPr lang="en-GB" dirty="0" smtClean="0"/>
              <a:t>Wrappers and Adapters</a:t>
            </a:r>
          </a:p>
          <a:p>
            <a:r>
              <a:rPr lang="en-GB" dirty="0" smtClean="0"/>
              <a:t>When</a:t>
            </a:r>
            <a:r>
              <a:rPr lang="en-GB" baseline="0" dirty="0" smtClean="0"/>
              <a:t> to stand up a triple store</a:t>
            </a:r>
          </a:p>
        </p:txBody>
      </p:sp>
      <p:sp>
        <p:nvSpPr>
          <p:cNvPr id="4" name="Slide Number Placeholder 3"/>
          <p:cNvSpPr>
            <a:spLocks noGrp="1"/>
          </p:cNvSpPr>
          <p:nvPr>
            <p:ph type="sldNum" sz="quarter" idx="12"/>
          </p:nvPr>
        </p:nvSpPr>
        <p:spPr/>
        <p:txBody>
          <a:bodyPr/>
          <a:lstStyle/>
          <a:p>
            <a:fld id="{51C9FCC1-F8E0-4970-815E-D6CA186E7655}" type="slidenum">
              <a:rPr lang="en-US" smtClean="0"/>
              <a:t>85</a:t>
            </a:fld>
            <a:endParaRPr lang="en-US"/>
          </a:p>
        </p:txBody>
      </p:sp>
    </p:spTree>
    <p:extLst>
      <p:ext uri="{BB962C8B-B14F-4D97-AF65-F5344CB8AC3E}">
        <p14:creationId xmlns:p14="http://schemas.microsoft.com/office/powerpoint/2010/main" val="57179314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an 35"/>
          <p:cNvSpPr/>
          <p:nvPr/>
        </p:nvSpPr>
        <p:spPr>
          <a:xfrm>
            <a:off x="8412984" y="5393988"/>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1905000" y="2667002"/>
            <a:ext cx="8229600" cy="1142999"/>
          </a:xfrm>
          <a:prstGeom prst="cloud">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Knowledge-enabled Enterprise</a:t>
            </a:r>
            <a:endParaRPr lang="en-US" dirty="0"/>
          </a:p>
        </p:txBody>
      </p:sp>
      <p:sp>
        <p:nvSpPr>
          <p:cNvPr id="7" name="TextBox 6"/>
          <p:cNvSpPr txBox="1"/>
          <p:nvPr/>
        </p:nvSpPr>
        <p:spPr>
          <a:xfrm>
            <a:off x="2631847" y="2832416"/>
            <a:ext cx="6928307" cy="707886"/>
          </a:xfrm>
          <a:prstGeom prst="rect">
            <a:avLst/>
          </a:prstGeom>
          <a:noFill/>
        </p:spPr>
        <p:txBody>
          <a:bodyPr wrap="none" rtlCol="0">
            <a:spAutoFit/>
          </a:bodyPr>
          <a:lstStyle/>
          <a:p>
            <a:r>
              <a:rPr lang="en-US" sz="4000" b="1" dirty="0">
                <a:solidFill>
                  <a:schemeClr val="accent6">
                    <a:lumMod val="50000"/>
                  </a:schemeClr>
                </a:solidFill>
              </a:rPr>
              <a:t>Enterprise-wide Concept Model</a:t>
            </a:r>
          </a:p>
        </p:txBody>
      </p:sp>
      <p:sp>
        <p:nvSpPr>
          <p:cNvPr id="16" name="Can 15"/>
          <p:cNvSpPr/>
          <p:nvPr/>
        </p:nvSpPr>
        <p:spPr>
          <a:xfrm>
            <a:off x="2590801" y="5035074"/>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6"/>
          <p:cNvSpPr/>
          <p:nvPr/>
        </p:nvSpPr>
        <p:spPr>
          <a:xfrm>
            <a:off x="3955511" y="4844602"/>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7"/>
          <p:cNvSpPr/>
          <p:nvPr/>
        </p:nvSpPr>
        <p:spPr>
          <a:xfrm>
            <a:off x="4866736" y="5492274"/>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5857336" y="5398358"/>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an 34"/>
          <p:cNvSpPr/>
          <p:nvPr/>
        </p:nvSpPr>
        <p:spPr>
          <a:xfrm>
            <a:off x="7152736" y="5181601"/>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p-Down Arrow 40"/>
          <p:cNvSpPr/>
          <p:nvPr/>
        </p:nvSpPr>
        <p:spPr>
          <a:xfrm>
            <a:off x="3955511" y="3891269"/>
            <a:ext cx="1015041" cy="1143804"/>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Down Arrow 43"/>
          <p:cNvSpPr/>
          <p:nvPr/>
        </p:nvSpPr>
        <p:spPr>
          <a:xfrm>
            <a:off x="4880582" y="3962401"/>
            <a:ext cx="1015041" cy="1520681"/>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Down Arrow 44"/>
          <p:cNvSpPr/>
          <p:nvPr/>
        </p:nvSpPr>
        <p:spPr>
          <a:xfrm>
            <a:off x="5893280" y="3888735"/>
            <a:ext cx="1015041" cy="1486732"/>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Down Arrow 45"/>
          <p:cNvSpPr/>
          <p:nvPr/>
        </p:nvSpPr>
        <p:spPr>
          <a:xfrm>
            <a:off x="7511139" y="3888735"/>
            <a:ext cx="700010" cy="1250751"/>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Up-Down Arrow 46"/>
          <p:cNvSpPr/>
          <p:nvPr/>
        </p:nvSpPr>
        <p:spPr>
          <a:xfrm>
            <a:off x="8545113" y="4265025"/>
            <a:ext cx="1015041" cy="1061731"/>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Up-Down Arrow 47"/>
          <p:cNvSpPr/>
          <p:nvPr/>
        </p:nvSpPr>
        <p:spPr>
          <a:xfrm>
            <a:off x="2743200" y="3810000"/>
            <a:ext cx="802982" cy="1033540"/>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2923236" y="5983070"/>
            <a:ext cx="6559616" cy="646331"/>
          </a:xfrm>
          <a:prstGeom prst="rect">
            <a:avLst/>
          </a:prstGeom>
          <a:solidFill>
            <a:schemeClr val="bg1"/>
          </a:solidFill>
        </p:spPr>
        <p:txBody>
          <a:bodyPr wrap="none" rtlCol="0">
            <a:spAutoFit/>
          </a:bodyPr>
          <a:lstStyle/>
          <a:p>
            <a:r>
              <a:rPr lang="en-US" sz="3600" b="1" dirty="0"/>
              <a:t>Legacy Data Sources and Systems</a:t>
            </a:r>
          </a:p>
        </p:txBody>
      </p:sp>
      <p:sp>
        <p:nvSpPr>
          <p:cNvPr id="3" name="TextBox 2"/>
          <p:cNvSpPr txBox="1"/>
          <p:nvPr/>
        </p:nvSpPr>
        <p:spPr>
          <a:xfrm>
            <a:off x="3463668" y="4265025"/>
            <a:ext cx="5105885" cy="461665"/>
          </a:xfrm>
          <a:prstGeom prst="rect">
            <a:avLst/>
          </a:prstGeom>
          <a:solidFill>
            <a:schemeClr val="bg1"/>
          </a:solidFill>
        </p:spPr>
        <p:txBody>
          <a:bodyPr wrap="none" rtlCol="0">
            <a:spAutoFit/>
          </a:bodyPr>
          <a:lstStyle/>
          <a:p>
            <a:r>
              <a:rPr lang="en-US" sz="2400" b="1" dirty="0"/>
              <a:t>Ontology to Legacy Database Adapters</a:t>
            </a:r>
          </a:p>
        </p:txBody>
      </p:sp>
    </p:spTree>
    <p:extLst>
      <p:ext uri="{BB962C8B-B14F-4D97-AF65-F5344CB8AC3E}">
        <p14:creationId xmlns:p14="http://schemas.microsoft.com/office/powerpoint/2010/main" val="16098258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an 35"/>
          <p:cNvSpPr/>
          <p:nvPr/>
        </p:nvSpPr>
        <p:spPr>
          <a:xfrm>
            <a:off x="8412984" y="5393988"/>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1905000" y="2667002"/>
            <a:ext cx="8229600" cy="1142999"/>
          </a:xfrm>
          <a:prstGeom prst="cloud">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Knowledge-enabled Enterprise</a:t>
            </a:r>
            <a:endParaRPr lang="en-US" dirty="0"/>
          </a:p>
        </p:txBody>
      </p:sp>
      <p:sp>
        <p:nvSpPr>
          <p:cNvPr id="7" name="TextBox 6"/>
          <p:cNvSpPr txBox="1"/>
          <p:nvPr/>
        </p:nvSpPr>
        <p:spPr>
          <a:xfrm>
            <a:off x="2631847" y="2832416"/>
            <a:ext cx="6928307" cy="707886"/>
          </a:xfrm>
          <a:prstGeom prst="rect">
            <a:avLst/>
          </a:prstGeom>
          <a:noFill/>
        </p:spPr>
        <p:txBody>
          <a:bodyPr wrap="none" rtlCol="0">
            <a:spAutoFit/>
          </a:bodyPr>
          <a:lstStyle/>
          <a:p>
            <a:r>
              <a:rPr lang="en-US" sz="4000" b="1" dirty="0">
                <a:solidFill>
                  <a:schemeClr val="accent6">
                    <a:lumMod val="50000"/>
                  </a:schemeClr>
                </a:solidFill>
              </a:rPr>
              <a:t>Enterprise-wide Concept Model</a:t>
            </a:r>
          </a:p>
        </p:txBody>
      </p:sp>
      <p:sp>
        <p:nvSpPr>
          <p:cNvPr id="16" name="Can 15"/>
          <p:cNvSpPr/>
          <p:nvPr/>
        </p:nvSpPr>
        <p:spPr>
          <a:xfrm>
            <a:off x="2590801" y="5035074"/>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6"/>
          <p:cNvSpPr/>
          <p:nvPr/>
        </p:nvSpPr>
        <p:spPr>
          <a:xfrm>
            <a:off x="3955511" y="4844602"/>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7"/>
          <p:cNvSpPr/>
          <p:nvPr/>
        </p:nvSpPr>
        <p:spPr>
          <a:xfrm>
            <a:off x="4866736" y="5492274"/>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5857336" y="5398358"/>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an 34"/>
          <p:cNvSpPr/>
          <p:nvPr/>
        </p:nvSpPr>
        <p:spPr>
          <a:xfrm>
            <a:off x="7152736" y="5181601"/>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p-Down Arrow 40"/>
          <p:cNvSpPr/>
          <p:nvPr/>
        </p:nvSpPr>
        <p:spPr>
          <a:xfrm>
            <a:off x="3955511" y="3891269"/>
            <a:ext cx="1015041" cy="1143804"/>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Down Arrow 43"/>
          <p:cNvSpPr/>
          <p:nvPr/>
        </p:nvSpPr>
        <p:spPr>
          <a:xfrm>
            <a:off x="4880582" y="3962401"/>
            <a:ext cx="1015041" cy="1520681"/>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Down Arrow 44"/>
          <p:cNvSpPr/>
          <p:nvPr/>
        </p:nvSpPr>
        <p:spPr>
          <a:xfrm>
            <a:off x="5893280" y="3888735"/>
            <a:ext cx="1015041" cy="1486732"/>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Down Arrow 45"/>
          <p:cNvSpPr/>
          <p:nvPr/>
        </p:nvSpPr>
        <p:spPr>
          <a:xfrm>
            <a:off x="7511139" y="3888735"/>
            <a:ext cx="700010" cy="1250751"/>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Up-Down Arrow 46"/>
          <p:cNvSpPr/>
          <p:nvPr/>
        </p:nvSpPr>
        <p:spPr>
          <a:xfrm>
            <a:off x="8545113" y="4265025"/>
            <a:ext cx="1015041" cy="1061731"/>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Up-Down Arrow 47"/>
          <p:cNvSpPr/>
          <p:nvPr/>
        </p:nvSpPr>
        <p:spPr>
          <a:xfrm>
            <a:off x="2743200" y="3810000"/>
            <a:ext cx="802982" cy="1033540"/>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2923236" y="5983070"/>
            <a:ext cx="6559616" cy="646331"/>
          </a:xfrm>
          <a:prstGeom prst="rect">
            <a:avLst/>
          </a:prstGeom>
          <a:solidFill>
            <a:schemeClr val="bg1"/>
          </a:solidFill>
        </p:spPr>
        <p:txBody>
          <a:bodyPr wrap="none" rtlCol="0">
            <a:spAutoFit/>
          </a:bodyPr>
          <a:lstStyle/>
          <a:p>
            <a:r>
              <a:rPr lang="en-US" sz="3600" b="1" dirty="0"/>
              <a:t>Legacy Data Sources and Systems</a:t>
            </a:r>
          </a:p>
        </p:txBody>
      </p:sp>
      <p:sp>
        <p:nvSpPr>
          <p:cNvPr id="3" name="TextBox 2"/>
          <p:cNvSpPr txBox="1"/>
          <p:nvPr/>
        </p:nvSpPr>
        <p:spPr>
          <a:xfrm>
            <a:off x="3463668" y="4265025"/>
            <a:ext cx="5105885" cy="461665"/>
          </a:xfrm>
          <a:prstGeom prst="rect">
            <a:avLst/>
          </a:prstGeom>
          <a:solidFill>
            <a:schemeClr val="bg1"/>
          </a:solidFill>
        </p:spPr>
        <p:txBody>
          <a:bodyPr wrap="none" rtlCol="0">
            <a:spAutoFit/>
          </a:bodyPr>
          <a:lstStyle/>
          <a:p>
            <a:r>
              <a:rPr lang="en-US" sz="2400" b="1" dirty="0"/>
              <a:t>Ontology to Legacy Database Adapters</a:t>
            </a:r>
          </a:p>
        </p:txBody>
      </p:sp>
      <p:sp>
        <p:nvSpPr>
          <p:cNvPr id="21" name="Up-Down Arrow 20"/>
          <p:cNvSpPr/>
          <p:nvPr/>
        </p:nvSpPr>
        <p:spPr>
          <a:xfrm>
            <a:off x="4127384" y="2206775"/>
            <a:ext cx="597016" cy="762001"/>
          </a:xfrm>
          <a:prstGeom prst="upDownArrow">
            <a:avLst>
              <a:gd name="adj1" fmla="val 50000"/>
              <a:gd name="adj2" fmla="val 27874"/>
            </a:avLst>
          </a:prstGeom>
          <a:solidFill>
            <a:srgbClr val="FF99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Up-Down Arrow 21"/>
          <p:cNvSpPr/>
          <p:nvPr/>
        </p:nvSpPr>
        <p:spPr>
          <a:xfrm>
            <a:off x="4827141" y="1974163"/>
            <a:ext cx="560960" cy="762001"/>
          </a:xfrm>
          <a:prstGeom prst="upDownArrow">
            <a:avLst>
              <a:gd name="adj1" fmla="val 50000"/>
              <a:gd name="adj2" fmla="val 27874"/>
            </a:avLst>
          </a:prstGeom>
          <a:solidFill>
            <a:srgbClr val="FF99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2074386" y="2223875"/>
            <a:ext cx="2052998" cy="400110"/>
          </a:xfrm>
          <a:prstGeom prst="rect">
            <a:avLst/>
          </a:prstGeom>
          <a:solidFill>
            <a:schemeClr val="bg1"/>
          </a:solidFill>
        </p:spPr>
        <p:txBody>
          <a:bodyPr wrap="none" rtlCol="0">
            <a:spAutoFit/>
          </a:bodyPr>
          <a:lstStyle/>
          <a:p>
            <a:r>
              <a:rPr lang="en-US" sz="2000" b="1" dirty="0"/>
              <a:t>Semantic Queries</a:t>
            </a:r>
          </a:p>
        </p:txBody>
      </p:sp>
      <p:sp>
        <p:nvSpPr>
          <p:cNvPr id="24" name="Up-Down Arrow 23"/>
          <p:cNvSpPr/>
          <p:nvPr/>
        </p:nvSpPr>
        <p:spPr>
          <a:xfrm>
            <a:off x="5627824" y="2086061"/>
            <a:ext cx="631108" cy="762001"/>
          </a:xfrm>
          <a:prstGeom prst="upDownArrow">
            <a:avLst>
              <a:gd name="adj1" fmla="val 50000"/>
              <a:gd name="adj2" fmla="val 27874"/>
            </a:avLst>
          </a:prstGeom>
          <a:solidFill>
            <a:srgbClr val="FF99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007617" y="1574052"/>
            <a:ext cx="2434962" cy="400110"/>
          </a:xfrm>
          <a:prstGeom prst="rect">
            <a:avLst/>
          </a:prstGeom>
          <a:solidFill>
            <a:schemeClr val="accent1">
              <a:lumMod val="60000"/>
              <a:lumOff val="40000"/>
            </a:schemeClr>
          </a:solidFill>
          <a:ln>
            <a:solidFill>
              <a:schemeClr val="tx1"/>
            </a:solidFill>
          </a:ln>
        </p:spPr>
        <p:txBody>
          <a:bodyPr wrap="none" rtlCol="0">
            <a:spAutoFit/>
          </a:bodyPr>
          <a:lstStyle/>
          <a:p>
            <a:r>
              <a:rPr lang="en-US" sz="2000" b="1" dirty="0"/>
              <a:t>Risk, Compliance etc.</a:t>
            </a:r>
          </a:p>
        </p:txBody>
      </p:sp>
      <p:pic>
        <p:nvPicPr>
          <p:cNvPr id="1026" name="Picture 2" descr="C:\Users\User\AppData\Local\Microsoft\Windows\Temporary Internet Files\Content.IE5\SZLUYAP3\stick_figure_working_laptop_desk_500_clr[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1689" y="1159648"/>
            <a:ext cx="1045929" cy="130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7583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Up-Down Arrow 23"/>
          <p:cNvSpPr/>
          <p:nvPr/>
        </p:nvSpPr>
        <p:spPr>
          <a:xfrm>
            <a:off x="5893280" y="3888735"/>
            <a:ext cx="1015041" cy="1486732"/>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Users\User\AppData\Local\Microsoft\Windows\Temporary Internet Files\Content.IE5\8TYVX12D\MC9000128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1150" y="1524000"/>
            <a:ext cx="1618651" cy="1095620"/>
          </a:xfrm>
          <a:prstGeom prst="rect">
            <a:avLst/>
          </a:prstGeom>
          <a:noFill/>
          <a:extLst>
            <a:ext uri="{909E8E84-426E-40DD-AFC4-6F175D3DCCD1}">
              <a14:hiddenFill xmlns:a14="http://schemas.microsoft.com/office/drawing/2010/main">
                <a:solidFill>
                  <a:srgbClr val="FFFFFF"/>
                </a:solidFill>
              </a14:hiddenFill>
            </a:ext>
          </a:extLst>
        </p:spPr>
      </p:pic>
      <p:sp>
        <p:nvSpPr>
          <p:cNvPr id="32" name="Bent Arrow 31"/>
          <p:cNvSpPr/>
          <p:nvPr/>
        </p:nvSpPr>
        <p:spPr>
          <a:xfrm>
            <a:off x="7041107" y="1724055"/>
            <a:ext cx="1222733" cy="1108361"/>
          </a:xfrm>
          <a:prstGeom prst="bentArrow">
            <a:avLst/>
          </a:prstGeom>
          <a:solidFill>
            <a:srgbClr val="FF9900"/>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6" name="Can 35"/>
          <p:cNvSpPr/>
          <p:nvPr/>
        </p:nvSpPr>
        <p:spPr>
          <a:xfrm>
            <a:off x="8412984" y="5393988"/>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1905000" y="2667002"/>
            <a:ext cx="8229600" cy="1142999"/>
          </a:xfrm>
          <a:prstGeom prst="cloud">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Knowledge-enabled Enterprise</a:t>
            </a:r>
            <a:endParaRPr lang="en-US" dirty="0"/>
          </a:p>
        </p:txBody>
      </p:sp>
      <p:sp>
        <p:nvSpPr>
          <p:cNvPr id="16" name="Can 15"/>
          <p:cNvSpPr/>
          <p:nvPr/>
        </p:nvSpPr>
        <p:spPr>
          <a:xfrm>
            <a:off x="2590801" y="5035074"/>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6"/>
          <p:cNvSpPr/>
          <p:nvPr/>
        </p:nvSpPr>
        <p:spPr>
          <a:xfrm>
            <a:off x="3955511" y="4844602"/>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7"/>
          <p:cNvSpPr/>
          <p:nvPr/>
        </p:nvSpPr>
        <p:spPr>
          <a:xfrm>
            <a:off x="4866736" y="5492274"/>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5857336" y="5398358"/>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an 34"/>
          <p:cNvSpPr/>
          <p:nvPr/>
        </p:nvSpPr>
        <p:spPr>
          <a:xfrm>
            <a:off x="7152736" y="5181601"/>
            <a:ext cx="1416817" cy="90852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678408" y="1364049"/>
            <a:ext cx="1232453" cy="400110"/>
          </a:xfrm>
          <a:prstGeom prst="rect">
            <a:avLst/>
          </a:prstGeom>
          <a:noFill/>
        </p:spPr>
        <p:txBody>
          <a:bodyPr wrap="none" rtlCol="0">
            <a:spAutoFit/>
          </a:bodyPr>
          <a:lstStyle/>
          <a:p>
            <a:r>
              <a:rPr lang="en-US" sz="2000" b="1" dirty="0"/>
              <a:t>Reporting</a:t>
            </a:r>
          </a:p>
        </p:txBody>
      </p:sp>
      <p:sp>
        <p:nvSpPr>
          <p:cNvPr id="46" name="Up-Down Arrow 45"/>
          <p:cNvSpPr/>
          <p:nvPr/>
        </p:nvSpPr>
        <p:spPr>
          <a:xfrm>
            <a:off x="7511139" y="3888735"/>
            <a:ext cx="700010" cy="1250751"/>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Up-Down Arrow 46"/>
          <p:cNvSpPr/>
          <p:nvPr/>
        </p:nvSpPr>
        <p:spPr>
          <a:xfrm>
            <a:off x="8545113" y="4265025"/>
            <a:ext cx="1015041" cy="1061731"/>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Up-Down Arrow 47"/>
          <p:cNvSpPr/>
          <p:nvPr/>
        </p:nvSpPr>
        <p:spPr>
          <a:xfrm>
            <a:off x="2743200" y="3810000"/>
            <a:ext cx="802982" cy="1033540"/>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923236" y="5983070"/>
            <a:ext cx="6559616" cy="646331"/>
          </a:xfrm>
          <a:prstGeom prst="rect">
            <a:avLst/>
          </a:prstGeom>
          <a:solidFill>
            <a:schemeClr val="bg1"/>
          </a:solidFill>
        </p:spPr>
        <p:txBody>
          <a:bodyPr wrap="none" rtlCol="0">
            <a:spAutoFit/>
          </a:bodyPr>
          <a:lstStyle/>
          <a:p>
            <a:r>
              <a:rPr lang="en-US" sz="3600" b="1" dirty="0"/>
              <a:t>Legacy Data Sources and Systems</a:t>
            </a:r>
          </a:p>
        </p:txBody>
      </p:sp>
      <p:sp>
        <p:nvSpPr>
          <p:cNvPr id="22" name="Up-Down Arrow 21"/>
          <p:cNvSpPr/>
          <p:nvPr/>
        </p:nvSpPr>
        <p:spPr>
          <a:xfrm>
            <a:off x="3955511" y="3891269"/>
            <a:ext cx="1015041" cy="1143804"/>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Down Arrow 22"/>
          <p:cNvSpPr/>
          <p:nvPr/>
        </p:nvSpPr>
        <p:spPr>
          <a:xfrm>
            <a:off x="4880582" y="3962401"/>
            <a:ext cx="1015041" cy="1520681"/>
          </a:xfrm>
          <a:prstGeom prst="upDownArrow">
            <a:avLst>
              <a:gd name="adj1" fmla="val 50000"/>
              <a:gd name="adj2" fmla="val 27874"/>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63668" y="4265025"/>
            <a:ext cx="5105885" cy="461665"/>
          </a:xfrm>
          <a:prstGeom prst="rect">
            <a:avLst/>
          </a:prstGeom>
          <a:solidFill>
            <a:schemeClr val="bg1"/>
          </a:solidFill>
        </p:spPr>
        <p:txBody>
          <a:bodyPr wrap="none" rtlCol="0">
            <a:spAutoFit/>
          </a:bodyPr>
          <a:lstStyle/>
          <a:p>
            <a:r>
              <a:rPr lang="en-US" sz="2400" b="1" dirty="0"/>
              <a:t>Ontology to Legacy Database Adapters</a:t>
            </a:r>
          </a:p>
        </p:txBody>
      </p:sp>
      <p:sp>
        <p:nvSpPr>
          <p:cNvPr id="26" name="Up-Down Arrow 25"/>
          <p:cNvSpPr/>
          <p:nvPr/>
        </p:nvSpPr>
        <p:spPr>
          <a:xfrm>
            <a:off x="4127384" y="2206775"/>
            <a:ext cx="597016" cy="762001"/>
          </a:xfrm>
          <a:prstGeom prst="upDownArrow">
            <a:avLst>
              <a:gd name="adj1" fmla="val 50000"/>
              <a:gd name="adj2" fmla="val 27874"/>
            </a:avLst>
          </a:prstGeom>
          <a:solidFill>
            <a:srgbClr val="FF99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Up-Down Arrow 26"/>
          <p:cNvSpPr/>
          <p:nvPr/>
        </p:nvSpPr>
        <p:spPr>
          <a:xfrm>
            <a:off x="4827141" y="1974163"/>
            <a:ext cx="560960" cy="762001"/>
          </a:xfrm>
          <a:prstGeom prst="upDownArrow">
            <a:avLst>
              <a:gd name="adj1" fmla="val 50000"/>
              <a:gd name="adj2" fmla="val 27874"/>
            </a:avLst>
          </a:prstGeom>
          <a:solidFill>
            <a:srgbClr val="FF99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074386" y="2223875"/>
            <a:ext cx="2052998" cy="400110"/>
          </a:xfrm>
          <a:prstGeom prst="rect">
            <a:avLst/>
          </a:prstGeom>
          <a:solidFill>
            <a:schemeClr val="bg1"/>
          </a:solidFill>
        </p:spPr>
        <p:txBody>
          <a:bodyPr wrap="none" rtlCol="0">
            <a:spAutoFit/>
          </a:bodyPr>
          <a:lstStyle/>
          <a:p>
            <a:r>
              <a:rPr lang="en-US" sz="2000" b="1" dirty="0"/>
              <a:t>Semantic Queries</a:t>
            </a:r>
          </a:p>
        </p:txBody>
      </p:sp>
      <p:sp>
        <p:nvSpPr>
          <p:cNvPr id="29" name="Up-Down Arrow 28"/>
          <p:cNvSpPr/>
          <p:nvPr/>
        </p:nvSpPr>
        <p:spPr>
          <a:xfrm>
            <a:off x="5627824" y="2086061"/>
            <a:ext cx="631108" cy="762001"/>
          </a:xfrm>
          <a:prstGeom prst="upDownArrow">
            <a:avLst>
              <a:gd name="adj1" fmla="val 50000"/>
              <a:gd name="adj2" fmla="val 27874"/>
            </a:avLst>
          </a:prstGeom>
          <a:solidFill>
            <a:srgbClr val="FF99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4007617" y="1574052"/>
            <a:ext cx="2434962" cy="400110"/>
          </a:xfrm>
          <a:prstGeom prst="rect">
            <a:avLst/>
          </a:prstGeom>
          <a:solidFill>
            <a:schemeClr val="accent1">
              <a:lumMod val="60000"/>
              <a:lumOff val="40000"/>
            </a:schemeClr>
          </a:solidFill>
          <a:ln>
            <a:solidFill>
              <a:schemeClr val="tx1"/>
            </a:solidFill>
          </a:ln>
        </p:spPr>
        <p:txBody>
          <a:bodyPr wrap="none" rtlCol="0">
            <a:spAutoFit/>
          </a:bodyPr>
          <a:lstStyle/>
          <a:p>
            <a:r>
              <a:rPr lang="en-US" sz="2000" b="1" dirty="0"/>
              <a:t>Risk, Compliance etc.</a:t>
            </a:r>
          </a:p>
        </p:txBody>
      </p:sp>
      <p:pic>
        <p:nvPicPr>
          <p:cNvPr id="31" name="Picture 2" descr="C:\Users\User\AppData\Local\Microsoft\Windows\Temporary Internet Files\Content.IE5\SZLUYAP3\stick_figure_working_laptop_desk_500_clr[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1689" y="1159648"/>
            <a:ext cx="1045929" cy="130741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631847" y="2832416"/>
            <a:ext cx="6928307" cy="707886"/>
          </a:xfrm>
          <a:prstGeom prst="rect">
            <a:avLst/>
          </a:prstGeom>
          <a:noFill/>
        </p:spPr>
        <p:txBody>
          <a:bodyPr wrap="none" rtlCol="0">
            <a:spAutoFit/>
          </a:bodyPr>
          <a:lstStyle/>
          <a:p>
            <a:r>
              <a:rPr lang="en-US" sz="4000" b="1" dirty="0">
                <a:solidFill>
                  <a:schemeClr val="accent6">
                    <a:lumMod val="50000"/>
                  </a:schemeClr>
                </a:solidFill>
              </a:rPr>
              <a:t>Enterprise-wide Concept Model</a:t>
            </a:r>
          </a:p>
        </p:txBody>
      </p:sp>
    </p:spTree>
    <p:extLst>
      <p:ext uri="{BB962C8B-B14F-4D97-AF65-F5344CB8AC3E}">
        <p14:creationId xmlns:p14="http://schemas.microsoft.com/office/powerpoint/2010/main" val="32149187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“Wrappers”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1C9FCC1-F8E0-4970-815E-D6CA186E7655}" type="slidenum">
              <a:rPr lang="en-US" smtClean="0"/>
              <a:t>89</a:t>
            </a:fld>
            <a:endParaRPr lang="en-US"/>
          </a:p>
        </p:txBody>
      </p:sp>
    </p:spTree>
    <p:extLst>
      <p:ext uri="{BB962C8B-B14F-4D97-AF65-F5344CB8AC3E}">
        <p14:creationId xmlns:p14="http://schemas.microsoft.com/office/powerpoint/2010/main" val="3042859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Meaning of Football</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4516" y="2252662"/>
            <a:ext cx="2136428" cy="2143125"/>
          </a:xfrm>
          <a:prstGeom prst="rect">
            <a:avLst/>
          </a:prstGeom>
        </p:spPr>
      </p:pic>
      <p:sp>
        <p:nvSpPr>
          <p:cNvPr id="6" name="Title 1"/>
          <p:cNvSpPr txBox="1">
            <a:spLocks/>
          </p:cNvSpPr>
          <p:nvPr/>
        </p:nvSpPr>
        <p:spPr>
          <a:xfrm>
            <a:off x="1916904" y="4398961"/>
            <a:ext cx="34623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smtClean="0"/>
              <a:t>Football (USA)</a:t>
            </a:r>
            <a:endParaRPr lang="en-US" sz="3600" dirty="0"/>
          </a:p>
        </p:txBody>
      </p:sp>
      <p:sp>
        <p:nvSpPr>
          <p:cNvPr id="7" name="Title 1"/>
          <p:cNvSpPr txBox="1">
            <a:spLocks/>
          </p:cNvSpPr>
          <p:nvPr/>
        </p:nvSpPr>
        <p:spPr>
          <a:xfrm>
            <a:off x="5516389" y="4398961"/>
            <a:ext cx="62126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smtClean="0"/>
              <a:t>Football (everywhere else)</a:t>
            </a:r>
            <a:endParaRPr lang="en-US" sz="3600" dirty="0"/>
          </a:p>
        </p:txBody>
      </p:sp>
      <p:sp>
        <p:nvSpPr>
          <p:cNvPr id="8" name="Title 1"/>
          <p:cNvSpPr txBox="1">
            <a:spLocks/>
          </p:cNvSpPr>
          <p:nvPr/>
        </p:nvSpPr>
        <p:spPr>
          <a:xfrm>
            <a:off x="1122163" y="5371305"/>
            <a:ext cx="99476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smtClean="0"/>
              <a:t>These are “heteronyms” (same word, different meaning)</a:t>
            </a:r>
            <a:endParaRPr lang="en-US" sz="32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1751" y="2250283"/>
            <a:ext cx="2145504" cy="2145504"/>
          </a:xfrm>
          <a:prstGeom prst="rect">
            <a:avLst/>
          </a:prstGeom>
        </p:spPr>
      </p:pic>
      <p:sp>
        <p:nvSpPr>
          <p:cNvPr id="10" name="Slide Number Placeholder 9"/>
          <p:cNvSpPr>
            <a:spLocks noGrp="1"/>
          </p:cNvSpPr>
          <p:nvPr>
            <p:ph type="sldNum" sz="quarter" idx="12"/>
          </p:nvPr>
        </p:nvSpPr>
        <p:spPr/>
        <p:txBody>
          <a:bodyPr/>
          <a:lstStyle/>
          <a:p>
            <a:fld id="{51C9FCC1-F8E0-4970-815E-D6CA186E7655}" type="slidenum">
              <a:rPr lang="en-US" smtClean="0"/>
              <a:t>9</a:t>
            </a:fld>
            <a:endParaRPr lang="en-US"/>
          </a:p>
        </p:txBody>
      </p:sp>
    </p:spTree>
    <p:extLst>
      <p:ext uri="{BB962C8B-B14F-4D97-AF65-F5344CB8AC3E}">
        <p14:creationId xmlns:p14="http://schemas.microsoft.com/office/powerpoint/2010/main" val="227089763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Converting Relational Data to Graphs</a:t>
            </a:r>
          </a:p>
        </p:txBody>
      </p:sp>
      <p:graphicFrame>
        <p:nvGraphicFramePr>
          <p:cNvPr id="7" name="Table 6"/>
          <p:cNvGraphicFramePr>
            <a:graphicFrameLocks noGrp="1"/>
          </p:cNvGraphicFramePr>
          <p:nvPr>
            <p:extLst/>
          </p:nvPr>
        </p:nvGraphicFramePr>
        <p:xfrm>
          <a:off x="207673" y="2556788"/>
          <a:ext cx="4345865" cy="1188720"/>
        </p:xfrm>
        <a:graphic>
          <a:graphicData uri="http://schemas.openxmlformats.org/drawingml/2006/table">
            <a:tbl>
              <a:tblPr/>
              <a:tblGrid>
                <a:gridCol w="684260"/>
                <a:gridCol w="1441757"/>
                <a:gridCol w="1275064"/>
                <a:gridCol w="944784"/>
              </a:tblGrid>
              <a:tr h="3085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charset="0"/>
                          <a:ea typeface="ＭＳ Ｐゴシック" charset="0"/>
                          <a:cs typeface="ＭＳ Ｐゴシック" charset="0"/>
                        </a:rPr>
                        <a:t>ID</a:t>
                      </a:r>
                      <a:endParaRPr kumimoji="0" lang="en-US" sz="2000" b="1" i="0" u="none" strike="noStrike" cap="none" normalizeH="0" baseline="0" dirty="0">
                        <a:ln>
                          <a:noFill/>
                        </a:ln>
                        <a:solidFill>
                          <a:schemeClr val="tx1"/>
                        </a:solidFill>
                        <a:effectLst/>
                        <a:latin typeface="Garamond" charset="0"/>
                        <a:ea typeface="ＭＳ Ｐゴシック" charset="0"/>
                        <a:cs typeface="ＭＳ Ｐゴシック"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Garamond" charset="0"/>
                          <a:ea typeface="ＭＳ Ｐゴシック" charset="0"/>
                          <a:cs typeface="ＭＳ Ｐゴシック" charset="0"/>
                        </a:rPr>
                        <a:t>NAME</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Garamond" charset="0"/>
                          <a:ea typeface="ＭＳ Ｐゴシック" charset="0"/>
                          <a:cs typeface="ＭＳ Ｐゴシック" charset="0"/>
                        </a:rPr>
                        <a:t>AGE</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charset="0"/>
                          <a:ea typeface="ＭＳ Ｐゴシック" charset="0"/>
                          <a:cs typeface="ＭＳ Ｐゴシック" charset="0"/>
                        </a:rPr>
                        <a:t>CID</a:t>
                      </a:r>
                      <a:endParaRPr kumimoji="0" lang="en-US" sz="2000" b="1" i="0" u="none" strike="noStrike" cap="none" normalizeH="0" baseline="0" dirty="0">
                        <a:ln>
                          <a:noFill/>
                        </a:ln>
                        <a:solidFill>
                          <a:schemeClr val="tx1"/>
                        </a:solidFill>
                        <a:effectLst/>
                        <a:latin typeface="Garamond" charset="0"/>
                        <a:ea typeface="ＭＳ Ｐゴシック" charset="0"/>
                        <a:cs typeface="ＭＳ Ｐゴシック"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85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Garamond" charset="0"/>
                          <a:ea typeface="ＭＳ Ｐゴシック" charset="0"/>
                          <a:cs typeface="ＭＳ Ｐゴシック" charset="0"/>
                        </a:rPr>
                        <a:t>1</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Garamond" charset="0"/>
                          <a:ea typeface="ＭＳ Ｐゴシック" charset="0"/>
                          <a:cs typeface="ＭＳ Ｐゴシック" charset="0"/>
                        </a:rPr>
                        <a:t>Alice</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Garamond" charset="0"/>
                          <a:ea typeface="ＭＳ Ｐゴシック" charset="0"/>
                          <a:cs typeface="ＭＳ Ｐゴシック" charset="0"/>
                        </a:rPr>
                        <a:t>25</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aramond" charset="0"/>
                          <a:ea typeface="ＭＳ Ｐゴシック" charset="0"/>
                          <a:cs typeface="ＭＳ Ｐゴシック" charset="0"/>
                        </a:rPr>
                        <a:t>100</a:t>
                      </a:r>
                      <a:endParaRPr kumimoji="0" lang="en-US" sz="2000" b="0" i="0" u="none" strike="noStrike" cap="none" normalizeH="0" baseline="0" dirty="0">
                        <a:ln>
                          <a:noFill/>
                        </a:ln>
                        <a:solidFill>
                          <a:schemeClr val="tx1"/>
                        </a:solidFill>
                        <a:effectLst/>
                        <a:latin typeface="Garamond" charset="0"/>
                        <a:ea typeface="ＭＳ Ｐゴシック" charset="0"/>
                        <a:cs typeface="ＭＳ Ｐゴシック"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7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Garamond" charset="0"/>
                          <a:ea typeface="ＭＳ Ｐゴシック" charset="0"/>
                          <a:cs typeface="ＭＳ Ｐゴシック" charset="0"/>
                        </a:rPr>
                        <a:t>2</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Garamond" charset="0"/>
                          <a:ea typeface="ＭＳ Ｐゴシック" charset="0"/>
                          <a:cs typeface="ＭＳ Ｐゴシック" charset="0"/>
                        </a:rPr>
                        <a:t>Bob</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Garamond" charset="0"/>
                          <a:ea typeface="ＭＳ Ｐゴシック" charset="0"/>
                          <a:cs typeface="ＭＳ Ｐゴシック" charset="0"/>
                        </a:rPr>
                        <a:t>NULL</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aramond" charset="0"/>
                          <a:ea typeface="ＭＳ Ｐゴシック" charset="0"/>
                          <a:cs typeface="ＭＳ Ｐゴシック" charset="0"/>
                        </a:rPr>
                        <a:t>100</a:t>
                      </a:r>
                      <a:endParaRPr kumimoji="0" lang="en-US" sz="2000" b="0" i="0" u="none" strike="noStrike" cap="none" normalizeH="0" baseline="0" dirty="0">
                        <a:ln>
                          <a:noFill/>
                        </a:ln>
                        <a:solidFill>
                          <a:schemeClr val="tx1"/>
                        </a:solidFill>
                        <a:effectLst/>
                        <a:latin typeface="Garamond" charset="0"/>
                        <a:ea typeface="ＭＳ Ｐゴシック" charset="0"/>
                        <a:cs typeface="ＭＳ Ｐゴシック"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TextBox 7"/>
          <p:cNvSpPr txBox="1"/>
          <p:nvPr/>
        </p:nvSpPr>
        <p:spPr>
          <a:xfrm>
            <a:off x="1479758" y="2020174"/>
            <a:ext cx="1066217" cy="461665"/>
          </a:xfrm>
          <a:prstGeom prst="rect">
            <a:avLst/>
          </a:prstGeom>
          <a:noFill/>
        </p:spPr>
        <p:txBody>
          <a:bodyPr wrap="none" rtlCol="0">
            <a:spAutoFit/>
          </a:bodyPr>
          <a:lstStyle/>
          <a:p>
            <a:r>
              <a:rPr lang="en-US" sz="2400" b="1" dirty="0" smtClean="0"/>
              <a:t>Person</a:t>
            </a:r>
            <a:endParaRPr lang="en-US" sz="2400" b="1" dirty="0"/>
          </a:p>
        </p:txBody>
      </p:sp>
      <p:graphicFrame>
        <p:nvGraphicFramePr>
          <p:cNvPr id="9" name="Table 8"/>
          <p:cNvGraphicFramePr>
            <a:graphicFrameLocks noGrp="1"/>
          </p:cNvGraphicFramePr>
          <p:nvPr>
            <p:extLst/>
          </p:nvPr>
        </p:nvGraphicFramePr>
        <p:xfrm>
          <a:off x="844669" y="4159915"/>
          <a:ext cx="2659736" cy="1188720"/>
        </p:xfrm>
        <a:graphic>
          <a:graphicData uri="http://schemas.openxmlformats.org/drawingml/2006/table">
            <a:tbl>
              <a:tblPr/>
              <a:tblGrid>
                <a:gridCol w="1245412"/>
                <a:gridCol w="1414324"/>
              </a:tblGrid>
              <a:tr h="312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charset="0"/>
                          <a:ea typeface="ＭＳ Ｐゴシック" charset="0"/>
                          <a:cs typeface="ＭＳ Ｐゴシック" charset="0"/>
                        </a:rPr>
                        <a:t>CID</a:t>
                      </a:r>
                      <a:endParaRPr kumimoji="0" lang="en-US" sz="2000" b="1" i="0" u="none" strike="noStrike" cap="none" normalizeH="0" baseline="0" dirty="0">
                        <a:ln>
                          <a:noFill/>
                        </a:ln>
                        <a:solidFill>
                          <a:schemeClr val="tx1"/>
                        </a:solidFill>
                        <a:effectLst/>
                        <a:latin typeface="Garamond" charset="0"/>
                        <a:ea typeface="ＭＳ Ｐゴシック" charset="0"/>
                        <a:cs typeface="ＭＳ Ｐゴシック"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Garamond" charset="0"/>
                          <a:ea typeface="ＭＳ Ｐゴシック" charset="0"/>
                          <a:cs typeface="ＭＳ Ｐゴシック" charset="0"/>
                        </a:rPr>
                        <a:t>NAME</a:t>
                      </a:r>
                      <a:endParaRPr kumimoji="0" lang="en-US" sz="2000" b="1" i="0" u="none" strike="noStrike" cap="none" normalizeH="0" baseline="0" dirty="0">
                        <a:ln>
                          <a:noFill/>
                        </a:ln>
                        <a:solidFill>
                          <a:schemeClr val="tx1"/>
                        </a:solidFill>
                        <a:effectLst/>
                        <a:latin typeface="Garamond" charset="0"/>
                        <a:ea typeface="ＭＳ Ｐゴシック" charset="0"/>
                        <a:cs typeface="ＭＳ Ｐゴシック"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2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aramond" charset="0"/>
                          <a:ea typeface="ＭＳ Ｐゴシック" charset="0"/>
                          <a:cs typeface="ＭＳ Ｐゴシック" charset="0"/>
                        </a:rPr>
                        <a:t>100</a:t>
                      </a:r>
                      <a:endParaRPr kumimoji="0" lang="en-US" sz="2000" b="0" i="0" u="none" strike="noStrike" cap="none" normalizeH="0" baseline="0" dirty="0">
                        <a:ln>
                          <a:noFill/>
                        </a:ln>
                        <a:solidFill>
                          <a:schemeClr val="tx1"/>
                        </a:solidFill>
                        <a:effectLst/>
                        <a:latin typeface="Garamond" charset="0"/>
                        <a:ea typeface="ＭＳ Ｐゴシック" charset="0"/>
                        <a:cs typeface="ＭＳ Ｐゴシック"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aramond" charset="0"/>
                          <a:ea typeface="ＭＳ Ｐゴシック" charset="0"/>
                          <a:cs typeface="ＭＳ Ｐゴシック" charset="0"/>
                        </a:rPr>
                        <a:t>Austin</a:t>
                      </a:r>
                      <a:endParaRPr kumimoji="0" lang="en-US" sz="2000" b="0" i="0" u="none" strike="noStrike" cap="none" normalizeH="0" baseline="0" dirty="0">
                        <a:ln>
                          <a:noFill/>
                        </a:ln>
                        <a:solidFill>
                          <a:schemeClr val="tx1"/>
                        </a:solidFill>
                        <a:effectLst/>
                        <a:latin typeface="Garamond" charset="0"/>
                        <a:ea typeface="ＭＳ Ｐゴシック" charset="0"/>
                        <a:cs typeface="ＭＳ Ｐゴシック"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16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aramond" charset="0"/>
                          <a:ea typeface="ＭＳ Ｐゴシック" charset="0"/>
                          <a:cs typeface="ＭＳ Ｐゴシック" charset="0"/>
                        </a:rPr>
                        <a:t>200</a:t>
                      </a:r>
                      <a:endParaRPr kumimoji="0" lang="en-US" sz="2000" b="0" i="0" u="none" strike="noStrike" cap="none" normalizeH="0" baseline="0" dirty="0">
                        <a:ln>
                          <a:noFill/>
                        </a:ln>
                        <a:solidFill>
                          <a:schemeClr val="tx1"/>
                        </a:solidFill>
                        <a:effectLst/>
                        <a:latin typeface="Garamond" charset="0"/>
                        <a:ea typeface="ＭＳ Ｐゴシック" charset="0"/>
                        <a:cs typeface="ＭＳ Ｐゴシック"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aramond" charset="0"/>
                          <a:ea typeface="ＭＳ Ｐゴシック" charset="0"/>
                          <a:cs typeface="ＭＳ Ｐゴシック" charset="0"/>
                        </a:rPr>
                        <a:t>Madrid</a:t>
                      </a:r>
                      <a:endParaRPr kumimoji="0" lang="en-US" sz="2000" b="0" i="0" u="none" strike="noStrike" cap="none" normalizeH="0" baseline="0" dirty="0">
                        <a:ln>
                          <a:noFill/>
                        </a:ln>
                        <a:solidFill>
                          <a:schemeClr val="tx1"/>
                        </a:solidFill>
                        <a:effectLst/>
                        <a:latin typeface="Garamond" charset="0"/>
                        <a:ea typeface="ＭＳ Ｐゴシック" charset="0"/>
                        <a:cs typeface="ＭＳ Ｐゴシック"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Box 9"/>
          <p:cNvSpPr txBox="1"/>
          <p:nvPr/>
        </p:nvSpPr>
        <p:spPr>
          <a:xfrm>
            <a:off x="1836719" y="3682767"/>
            <a:ext cx="675636" cy="461665"/>
          </a:xfrm>
          <a:prstGeom prst="rect">
            <a:avLst/>
          </a:prstGeom>
          <a:noFill/>
        </p:spPr>
        <p:txBody>
          <a:bodyPr wrap="none" rtlCol="0">
            <a:spAutoFit/>
          </a:bodyPr>
          <a:lstStyle/>
          <a:p>
            <a:r>
              <a:rPr lang="en-US" sz="2400" b="1" dirty="0" smtClean="0"/>
              <a:t>City</a:t>
            </a:r>
            <a:endParaRPr lang="en-US" sz="2400" b="1" dirty="0"/>
          </a:p>
        </p:txBody>
      </p:sp>
      <p:sp>
        <p:nvSpPr>
          <p:cNvPr id="11" name="Oval 10"/>
          <p:cNvSpPr/>
          <p:nvPr/>
        </p:nvSpPr>
        <p:spPr>
          <a:xfrm>
            <a:off x="5297969" y="3024528"/>
            <a:ext cx="3120599" cy="72098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&lt;Person/ID=1&gt;</a:t>
            </a:r>
            <a:endParaRPr lang="en-US" dirty="0">
              <a:solidFill>
                <a:schemeClr val="tx1"/>
              </a:solidFill>
            </a:endParaRPr>
          </a:p>
        </p:txBody>
      </p:sp>
      <p:sp>
        <p:nvSpPr>
          <p:cNvPr id="12" name="Oval 11"/>
          <p:cNvSpPr/>
          <p:nvPr/>
        </p:nvSpPr>
        <p:spPr>
          <a:xfrm>
            <a:off x="5204444" y="5144808"/>
            <a:ext cx="3307649" cy="55732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&lt;City/CID=100&gt;</a:t>
            </a:r>
            <a:endParaRPr lang="en-US" dirty="0">
              <a:solidFill>
                <a:schemeClr val="tx1"/>
              </a:solidFill>
            </a:endParaRPr>
          </a:p>
        </p:txBody>
      </p:sp>
      <p:sp>
        <p:nvSpPr>
          <p:cNvPr id="13" name="Rectangle 12"/>
          <p:cNvSpPr/>
          <p:nvPr/>
        </p:nvSpPr>
        <p:spPr>
          <a:xfrm>
            <a:off x="4245256" y="1642415"/>
            <a:ext cx="1052712" cy="377758"/>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Alice</a:t>
            </a:r>
            <a:endParaRPr lang="en-US" dirty="0">
              <a:solidFill>
                <a:srgbClr val="000000"/>
              </a:solidFill>
            </a:endParaRPr>
          </a:p>
        </p:txBody>
      </p:sp>
      <p:sp>
        <p:nvSpPr>
          <p:cNvPr id="14" name="Rectangle 13"/>
          <p:cNvSpPr/>
          <p:nvPr/>
        </p:nvSpPr>
        <p:spPr>
          <a:xfrm>
            <a:off x="7726181" y="1453536"/>
            <a:ext cx="1052712" cy="377758"/>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25</a:t>
            </a:r>
            <a:endParaRPr lang="en-US" dirty="0">
              <a:solidFill>
                <a:srgbClr val="000000"/>
              </a:solidFill>
            </a:endParaRPr>
          </a:p>
        </p:txBody>
      </p:sp>
      <p:sp>
        <p:nvSpPr>
          <p:cNvPr id="15" name="Rectangle 14"/>
          <p:cNvSpPr/>
          <p:nvPr/>
        </p:nvSpPr>
        <p:spPr>
          <a:xfrm>
            <a:off x="11050321" y="5213451"/>
            <a:ext cx="1052712" cy="377758"/>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Austin</a:t>
            </a:r>
            <a:endParaRPr lang="en-US" dirty="0">
              <a:solidFill>
                <a:srgbClr val="000000"/>
              </a:solidFill>
            </a:endParaRPr>
          </a:p>
        </p:txBody>
      </p:sp>
      <p:sp>
        <p:nvSpPr>
          <p:cNvPr id="16" name="Oval 15"/>
          <p:cNvSpPr/>
          <p:nvPr/>
        </p:nvSpPr>
        <p:spPr>
          <a:xfrm>
            <a:off x="8993963" y="3024528"/>
            <a:ext cx="3099764" cy="720980"/>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&lt;Person/ID=2&gt;</a:t>
            </a:r>
            <a:endParaRPr lang="en-US" dirty="0">
              <a:solidFill>
                <a:schemeClr val="tx1"/>
              </a:solidFill>
            </a:endParaRPr>
          </a:p>
        </p:txBody>
      </p:sp>
      <p:sp>
        <p:nvSpPr>
          <p:cNvPr id="17" name="Rectangle 16"/>
          <p:cNvSpPr/>
          <p:nvPr/>
        </p:nvSpPr>
        <p:spPr>
          <a:xfrm>
            <a:off x="9552501" y="1453537"/>
            <a:ext cx="1052712" cy="566637"/>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Bob</a:t>
            </a:r>
            <a:endParaRPr lang="en-US" dirty="0">
              <a:solidFill>
                <a:srgbClr val="000000"/>
              </a:solidFill>
            </a:endParaRPr>
          </a:p>
        </p:txBody>
      </p:sp>
      <p:sp>
        <p:nvSpPr>
          <p:cNvPr id="18" name="Oval 17"/>
          <p:cNvSpPr/>
          <p:nvPr/>
        </p:nvSpPr>
        <p:spPr>
          <a:xfrm>
            <a:off x="5227849" y="5918632"/>
            <a:ext cx="3260839" cy="55732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&lt;City/CID=200&gt;</a:t>
            </a:r>
            <a:endParaRPr lang="en-US" dirty="0">
              <a:solidFill>
                <a:schemeClr val="tx1"/>
              </a:solidFill>
            </a:endParaRPr>
          </a:p>
        </p:txBody>
      </p:sp>
      <p:sp>
        <p:nvSpPr>
          <p:cNvPr id="19" name="Rectangle 18"/>
          <p:cNvSpPr/>
          <p:nvPr/>
        </p:nvSpPr>
        <p:spPr>
          <a:xfrm>
            <a:off x="10806535" y="6008414"/>
            <a:ext cx="1287192" cy="377758"/>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Madrid</a:t>
            </a:r>
            <a:endParaRPr lang="en-US" dirty="0">
              <a:solidFill>
                <a:srgbClr val="000000"/>
              </a:solidFill>
            </a:endParaRPr>
          </a:p>
        </p:txBody>
      </p:sp>
      <p:cxnSp>
        <p:nvCxnSpPr>
          <p:cNvPr id="21" name="Straight Arrow Connector 20"/>
          <p:cNvCxnSpPr>
            <a:stCxn id="11" idx="0"/>
            <a:endCxn id="13" idx="2"/>
          </p:cNvCxnSpPr>
          <p:nvPr/>
        </p:nvCxnSpPr>
        <p:spPr>
          <a:xfrm flipH="1" flipV="1">
            <a:off x="4771612" y="2020174"/>
            <a:ext cx="2086656" cy="100435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1" idx="0"/>
            <a:endCxn id="14" idx="2"/>
          </p:cNvCxnSpPr>
          <p:nvPr/>
        </p:nvCxnSpPr>
        <p:spPr>
          <a:xfrm flipV="1">
            <a:off x="6858268" y="1831294"/>
            <a:ext cx="1394269" cy="119323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6" idx="0"/>
            <a:endCxn id="17" idx="2"/>
          </p:cNvCxnSpPr>
          <p:nvPr/>
        </p:nvCxnSpPr>
        <p:spPr>
          <a:xfrm flipH="1" flipV="1">
            <a:off x="10078858" y="2020174"/>
            <a:ext cx="464988" cy="100435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1" idx="4"/>
            <a:endCxn id="12" idx="0"/>
          </p:cNvCxnSpPr>
          <p:nvPr/>
        </p:nvCxnSpPr>
        <p:spPr>
          <a:xfrm>
            <a:off x="6858268" y="3745509"/>
            <a:ext cx="0" cy="139929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6" idx="4"/>
            <a:endCxn id="12" idx="0"/>
          </p:cNvCxnSpPr>
          <p:nvPr/>
        </p:nvCxnSpPr>
        <p:spPr>
          <a:xfrm flipH="1">
            <a:off x="6858269" y="3745509"/>
            <a:ext cx="3685577" cy="139929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2" idx="6"/>
            <a:endCxn id="15" idx="1"/>
          </p:cNvCxnSpPr>
          <p:nvPr/>
        </p:nvCxnSpPr>
        <p:spPr>
          <a:xfrm flipV="1">
            <a:off x="8512092" y="5402331"/>
            <a:ext cx="2538229" cy="2113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8" idx="6"/>
            <a:endCxn id="19" idx="1"/>
          </p:cNvCxnSpPr>
          <p:nvPr/>
        </p:nvCxnSpPr>
        <p:spPr>
          <a:xfrm>
            <a:off x="8488687" y="6197293"/>
            <a:ext cx="231784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812647" y="2054137"/>
            <a:ext cx="1774845" cy="369332"/>
          </a:xfrm>
          <a:prstGeom prst="rect">
            <a:avLst/>
          </a:prstGeom>
          <a:noFill/>
        </p:spPr>
        <p:txBody>
          <a:bodyPr wrap="none" rtlCol="0">
            <a:spAutoFit/>
          </a:bodyPr>
          <a:lstStyle/>
          <a:p>
            <a:r>
              <a:rPr lang="en-US" dirty="0" smtClean="0"/>
              <a:t>&lt;</a:t>
            </a:r>
            <a:r>
              <a:rPr lang="en-US" dirty="0" err="1" smtClean="0"/>
              <a:t>Person#NAME</a:t>
            </a:r>
            <a:r>
              <a:rPr lang="en-US" dirty="0" smtClean="0"/>
              <a:t>&gt;</a:t>
            </a:r>
            <a:endParaRPr lang="en-US" dirty="0"/>
          </a:p>
        </p:txBody>
      </p:sp>
      <p:sp>
        <p:nvSpPr>
          <p:cNvPr id="43" name="TextBox 42"/>
          <p:cNvSpPr txBox="1"/>
          <p:nvPr/>
        </p:nvSpPr>
        <p:spPr>
          <a:xfrm>
            <a:off x="7442247" y="2281853"/>
            <a:ext cx="1569660" cy="369332"/>
          </a:xfrm>
          <a:prstGeom prst="rect">
            <a:avLst/>
          </a:prstGeom>
          <a:noFill/>
        </p:spPr>
        <p:txBody>
          <a:bodyPr wrap="none" rtlCol="0">
            <a:spAutoFit/>
          </a:bodyPr>
          <a:lstStyle/>
          <a:p>
            <a:r>
              <a:rPr lang="en-US" dirty="0" smtClean="0"/>
              <a:t>&lt;</a:t>
            </a:r>
            <a:r>
              <a:rPr lang="en-US" dirty="0" err="1" smtClean="0"/>
              <a:t>Person#AGE</a:t>
            </a:r>
            <a:r>
              <a:rPr lang="en-US" dirty="0" smtClean="0"/>
              <a:t>&gt;</a:t>
            </a:r>
            <a:endParaRPr lang="en-US" dirty="0"/>
          </a:p>
        </p:txBody>
      </p:sp>
      <p:sp>
        <p:nvSpPr>
          <p:cNvPr id="52" name="Right Arrow 51"/>
          <p:cNvSpPr/>
          <p:nvPr/>
        </p:nvSpPr>
        <p:spPr>
          <a:xfrm>
            <a:off x="3537133" y="4159915"/>
            <a:ext cx="2162936" cy="9865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10040867" y="2187456"/>
            <a:ext cx="1774845" cy="369332"/>
          </a:xfrm>
          <a:prstGeom prst="rect">
            <a:avLst/>
          </a:prstGeom>
          <a:noFill/>
        </p:spPr>
        <p:txBody>
          <a:bodyPr wrap="none" rtlCol="0">
            <a:spAutoFit/>
          </a:bodyPr>
          <a:lstStyle/>
          <a:p>
            <a:r>
              <a:rPr lang="en-US" dirty="0" smtClean="0"/>
              <a:t>&lt;</a:t>
            </a:r>
            <a:r>
              <a:rPr lang="en-US" dirty="0" err="1" smtClean="0"/>
              <a:t>Person#NAME</a:t>
            </a:r>
            <a:r>
              <a:rPr lang="en-US" dirty="0" smtClean="0"/>
              <a:t>&gt;</a:t>
            </a:r>
            <a:endParaRPr lang="en-US" dirty="0"/>
          </a:p>
        </p:txBody>
      </p:sp>
      <p:sp>
        <p:nvSpPr>
          <p:cNvPr id="34" name="TextBox 33"/>
          <p:cNvSpPr txBox="1"/>
          <p:nvPr/>
        </p:nvSpPr>
        <p:spPr>
          <a:xfrm>
            <a:off x="8696053" y="5028785"/>
            <a:ext cx="1774845" cy="369332"/>
          </a:xfrm>
          <a:prstGeom prst="rect">
            <a:avLst/>
          </a:prstGeom>
          <a:noFill/>
        </p:spPr>
        <p:txBody>
          <a:bodyPr wrap="none" rtlCol="0">
            <a:spAutoFit/>
          </a:bodyPr>
          <a:lstStyle/>
          <a:p>
            <a:r>
              <a:rPr lang="en-US" dirty="0" smtClean="0"/>
              <a:t>&lt;</a:t>
            </a:r>
            <a:r>
              <a:rPr lang="en-US" dirty="0" err="1" smtClean="0"/>
              <a:t>Person#NAME</a:t>
            </a:r>
            <a:r>
              <a:rPr lang="en-US" dirty="0" smtClean="0"/>
              <a:t>&gt;</a:t>
            </a:r>
            <a:endParaRPr lang="en-US" dirty="0"/>
          </a:p>
        </p:txBody>
      </p:sp>
      <p:sp>
        <p:nvSpPr>
          <p:cNvPr id="36" name="TextBox 35"/>
          <p:cNvSpPr txBox="1"/>
          <p:nvPr/>
        </p:nvSpPr>
        <p:spPr>
          <a:xfrm>
            <a:off x="8495209" y="5802609"/>
            <a:ext cx="1774845" cy="369332"/>
          </a:xfrm>
          <a:prstGeom prst="rect">
            <a:avLst/>
          </a:prstGeom>
          <a:noFill/>
        </p:spPr>
        <p:txBody>
          <a:bodyPr wrap="none" rtlCol="0">
            <a:spAutoFit/>
          </a:bodyPr>
          <a:lstStyle/>
          <a:p>
            <a:r>
              <a:rPr lang="en-US" dirty="0" smtClean="0"/>
              <a:t>&lt;</a:t>
            </a:r>
            <a:r>
              <a:rPr lang="en-US" dirty="0" err="1" smtClean="0"/>
              <a:t>Person#NAME</a:t>
            </a:r>
            <a:r>
              <a:rPr lang="en-US" dirty="0" smtClean="0"/>
              <a:t>&gt;</a:t>
            </a:r>
            <a:endParaRPr lang="en-US" dirty="0"/>
          </a:p>
        </p:txBody>
      </p:sp>
      <p:sp>
        <p:nvSpPr>
          <p:cNvPr id="67" name="TextBox 66"/>
          <p:cNvSpPr txBox="1"/>
          <p:nvPr/>
        </p:nvSpPr>
        <p:spPr>
          <a:xfrm>
            <a:off x="8778894" y="4328744"/>
            <a:ext cx="1838965" cy="369332"/>
          </a:xfrm>
          <a:prstGeom prst="rect">
            <a:avLst/>
          </a:prstGeom>
          <a:noFill/>
        </p:spPr>
        <p:txBody>
          <a:bodyPr wrap="none" rtlCol="0">
            <a:spAutoFit/>
          </a:bodyPr>
          <a:lstStyle/>
          <a:p>
            <a:r>
              <a:rPr lang="en-US" dirty="0" smtClean="0"/>
              <a:t>&lt;</a:t>
            </a:r>
            <a:r>
              <a:rPr lang="en-US" dirty="0" err="1" smtClean="0"/>
              <a:t>Person#ref-CID</a:t>
            </a:r>
            <a:r>
              <a:rPr lang="en-US" dirty="0" smtClean="0"/>
              <a:t>&gt;</a:t>
            </a:r>
            <a:endParaRPr lang="en-US" dirty="0"/>
          </a:p>
        </p:txBody>
      </p:sp>
      <p:sp>
        <p:nvSpPr>
          <p:cNvPr id="68" name="TextBox 67"/>
          <p:cNvSpPr txBox="1"/>
          <p:nvPr/>
        </p:nvSpPr>
        <p:spPr>
          <a:xfrm>
            <a:off x="5730790" y="4086460"/>
            <a:ext cx="1838965" cy="369332"/>
          </a:xfrm>
          <a:prstGeom prst="rect">
            <a:avLst/>
          </a:prstGeom>
          <a:noFill/>
        </p:spPr>
        <p:txBody>
          <a:bodyPr wrap="none" rtlCol="0">
            <a:spAutoFit/>
          </a:bodyPr>
          <a:lstStyle/>
          <a:p>
            <a:r>
              <a:rPr lang="en-US" dirty="0" smtClean="0"/>
              <a:t>&lt;</a:t>
            </a:r>
            <a:r>
              <a:rPr lang="en-US" dirty="0" err="1" smtClean="0"/>
              <a:t>Person#ref-CID</a:t>
            </a:r>
            <a:r>
              <a:rPr lang="en-US" dirty="0" smtClean="0"/>
              <a:t>&gt;</a:t>
            </a:r>
            <a:endParaRPr lang="en-US" dirty="0"/>
          </a:p>
        </p:txBody>
      </p:sp>
      <p:sp>
        <p:nvSpPr>
          <p:cNvPr id="31" name="Footer Placeholder 4"/>
          <p:cNvSpPr>
            <a:spLocks noGrp="1"/>
          </p:cNvSpPr>
          <p:nvPr>
            <p:ph type="ftr" sz="quarter" idx="11"/>
          </p:nvPr>
        </p:nvSpPr>
        <p:spPr>
          <a:xfrm>
            <a:off x="4038600" y="6356350"/>
            <a:ext cx="4114800" cy="365125"/>
          </a:xfrm>
        </p:spPr>
        <p:txBody>
          <a:bodyPr/>
          <a:lstStyle/>
          <a:p>
            <a:pPr>
              <a:defRPr/>
            </a:pPr>
            <a:r>
              <a:rPr lang="en-US" sz="1600" dirty="0" err="1"/>
              <a:t>www.capsenta.com</a:t>
            </a:r>
            <a:endParaRPr lang="en-US" sz="1600" dirty="0"/>
          </a:p>
        </p:txBody>
      </p:sp>
    </p:spTree>
    <p:extLst>
      <p:ext uri="{BB962C8B-B14F-4D97-AF65-F5344CB8AC3E}">
        <p14:creationId xmlns:p14="http://schemas.microsoft.com/office/powerpoint/2010/main" val="31785643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Integration with Ultrawrap</a:t>
            </a:r>
            <a:endParaRPr lang="en-US" b="1" dirty="0"/>
          </a:p>
        </p:txBody>
      </p:sp>
      <p:sp>
        <p:nvSpPr>
          <p:cNvPr id="15" name="Cloud 14"/>
          <p:cNvSpPr/>
          <p:nvPr/>
        </p:nvSpPr>
        <p:spPr>
          <a:xfrm>
            <a:off x="1660683" y="3425479"/>
            <a:ext cx="2675467" cy="735383"/>
          </a:xfrm>
          <a:prstGeom prst="cloud">
            <a:avLst/>
          </a:prstGeom>
          <a:solidFill>
            <a:schemeClr val="accent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Source 1 Ontology</a:t>
            </a:r>
            <a:endParaRPr lang="en-US" b="1" dirty="0">
              <a:solidFill>
                <a:schemeClr val="tx1"/>
              </a:solidFill>
            </a:endParaRPr>
          </a:p>
        </p:txBody>
      </p:sp>
      <p:sp>
        <p:nvSpPr>
          <p:cNvPr id="16" name="Cloud 15"/>
          <p:cNvSpPr/>
          <p:nvPr/>
        </p:nvSpPr>
        <p:spPr>
          <a:xfrm>
            <a:off x="2624698" y="1458641"/>
            <a:ext cx="7725093" cy="1047578"/>
          </a:xfrm>
          <a:prstGeom prst="cloud">
            <a:avLst/>
          </a:prstGeom>
          <a:solidFill>
            <a:schemeClr val="accent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Target Ontology</a:t>
            </a:r>
            <a:endParaRPr lang="en-US" b="1" dirty="0">
              <a:solidFill>
                <a:schemeClr val="tx1"/>
              </a:solidFill>
            </a:endParaRPr>
          </a:p>
        </p:txBody>
      </p:sp>
      <p:sp>
        <p:nvSpPr>
          <p:cNvPr id="19" name="Cloud 18"/>
          <p:cNvSpPr/>
          <p:nvPr/>
        </p:nvSpPr>
        <p:spPr>
          <a:xfrm>
            <a:off x="5027025" y="3425479"/>
            <a:ext cx="2675467" cy="735383"/>
          </a:xfrm>
          <a:prstGeom prst="cloud">
            <a:avLst/>
          </a:prstGeom>
          <a:solidFill>
            <a:schemeClr val="accent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Source 2 Ontology</a:t>
            </a:r>
            <a:endParaRPr lang="en-US" b="1" dirty="0">
              <a:solidFill>
                <a:schemeClr val="tx1"/>
              </a:solidFill>
            </a:endParaRPr>
          </a:p>
        </p:txBody>
      </p:sp>
      <p:sp>
        <p:nvSpPr>
          <p:cNvPr id="20" name="Cloud 19"/>
          <p:cNvSpPr/>
          <p:nvPr/>
        </p:nvSpPr>
        <p:spPr>
          <a:xfrm>
            <a:off x="8678333" y="3425479"/>
            <a:ext cx="2675467" cy="735383"/>
          </a:xfrm>
          <a:prstGeom prst="cloud">
            <a:avLst/>
          </a:prstGeom>
          <a:solidFill>
            <a:schemeClr val="accent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Source N Ontology</a:t>
            </a:r>
            <a:endParaRPr lang="en-US" b="1" dirty="0">
              <a:solidFill>
                <a:schemeClr val="tx1"/>
              </a:solidFill>
            </a:endParaRPr>
          </a:p>
        </p:txBody>
      </p:sp>
      <p:sp>
        <p:nvSpPr>
          <p:cNvPr id="3" name="Can 2"/>
          <p:cNvSpPr/>
          <p:nvPr/>
        </p:nvSpPr>
        <p:spPr>
          <a:xfrm>
            <a:off x="1861619" y="4693378"/>
            <a:ext cx="2227867" cy="618327"/>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Source </a:t>
            </a:r>
            <a:r>
              <a:rPr lang="en-US" b="1" dirty="0" smtClean="0">
                <a:solidFill>
                  <a:schemeClr val="tx1"/>
                </a:solidFill>
              </a:rPr>
              <a:t>DB 1</a:t>
            </a:r>
            <a:endParaRPr lang="en-US" dirty="0"/>
          </a:p>
        </p:txBody>
      </p:sp>
      <p:sp>
        <p:nvSpPr>
          <p:cNvPr id="21" name="Can 20"/>
          <p:cNvSpPr/>
          <p:nvPr/>
        </p:nvSpPr>
        <p:spPr>
          <a:xfrm>
            <a:off x="5234938" y="4678079"/>
            <a:ext cx="2227867" cy="618327"/>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Source </a:t>
            </a:r>
            <a:r>
              <a:rPr lang="en-US" b="1" dirty="0" smtClean="0">
                <a:solidFill>
                  <a:schemeClr val="tx1"/>
                </a:solidFill>
              </a:rPr>
              <a:t>DB 2</a:t>
            </a:r>
            <a:endParaRPr lang="en-US" dirty="0"/>
          </a:p>
        </p:txBody>
      </p:sp>
      <p:sp>
        <p:nvSpPr>
          <p:cNvPr id="22" name="Can 21"/>
          <p:cNvSpPr/>
          <p:nvPr/>
        </p:nvSpPr>
        <p:spPr>
          <a:xfrm>
            <a:off x="8882091" y="4662780"/>
            <a:ext cx="2227867" cy="618327"/>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Source </a:t>
            </a:r>
            <a:r>
              <a:rPr lang="en-US" b="1" dirty="0" smtClean="0">
                <a:solidFill>
                  <a:schemeClr val="tx1"/>
                </a:solidFill>
              </a:rPr>
              <a:t>DB N</a:t>
            </a:r>
            <a:endParaRPr lang="en-US" dirty="0"/>
          </a:p>
        </p:txBody>
      </p:sp>
      <p:sp>
        <p:nvSpPr>
          <p:cNvPr id="4" name="TextBox 3"/>
          <p:cNvSpPr txBox="1"/>
          <p:nvPr/>
        </p:nvSpPr>
        <p:spPr>
          <a:xfrm>
            <a:off x="7899137" y="3971630"/>
            <a:ext cx="403626" cy="461665"/>
          </a:xfrm>
          <a:prstGeom prst="rect">
            <a:avLst/>
          </a:prstGeom>
          <a:noFill/>
        </p:spPr>
        <p:txBody>
          <a:bodyPr wrap="none" rtlCol="0">
            <a:spAutoFit/>
          </a:bodyPr>
          <a:lstStyle/>
          <a:p>
            <a:r>
              <a:rPr lang="en-US" sz="2400" b="1" dirty="0" smtClean="0"/>
              <a:t>…</a:t>
            </a:r>
            <a:endParaRPr lang="en-US" sz="2400" b="1" dirty="0"/>
          </a:p>
        </p:txBody>
      </p:sp>
      <p:sp>
        <p:nvSpPr>
          <p:cNvPr id="8" name="Up-Down Arrow 7"/>
          <p:cNvSpPr/>
          <p:nvPr/>
        </p:nvSpPr>
        <p:spPr>
          <a:xfrm rot="1960495" flipH="1">
            <a:off x="3491148" y="2313418"/>
            <a:ext cx="231891" cy="119293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Up-Down Arrow 23"/>
          <p:cNvSpPr/>
          <p:nvPr/>
        </p:nvSpPr>
        <p:spPr>
          <a:xfrm flipH="1">
            <a:off x="6254079" y="2506219"/>
            <a:ext cx="219224" cy="919259"/>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Up-Down Arrow 25"/>
          <p:cNvSpPr/>
          <p:nvPr/>
        </p:nvSpPr>
        <p:spPr>
          <a:xfrm rot="19067765" flipH="1">
            <a:off x="9304529" y="2208485"/>
            <a:ext cx="218559" cy="1461491"/>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an 17"/>
          <p:cNvSpPr/>
          <p:nvPr/>
        </p:nvSpPr>
        <p:spPr>
          <a:xfrm>
            <a:off x="1872899" y="4220942"/>
            <a:ext cx="2227867" cy="618327"/>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Ultrawrap</a:t>
            </a:r>
            <a:endParaRPr lang="en-US" dirty="0"/>
          </a:p>
        </p:txBody>
      </p:sp>
      <p:sp>
        <p:nvSpPr>
          <p:cNvPr id="23" name="Can 22"/>
          <p:cNvSpPr/>
          <p:nvPr/>
        </p:nvSpPr>
        <p:spPr>
          <a:xfrm>
            <a:off x="5230803" y="4196797"/>
            <a:ext cx="2227867" cy="618327"/>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Ultrawrap</a:t>
            </a:r>
            <a:endParaRPr lang="en-US" dirty="0"/>
          </a:p>
        </p:txBody>
      </p:sp>
      <p:sp>
        <p:nvSpPr>
          <p:cNvPr id="25" name="Can 24"/>
          <p:cNvSpPr/>
          <p:nvPr/>
        </p:nvSpPr>
        <p:spPr>
          <a:xfrm>
            <a:off x="8899993" y="4201654"/>
            <a:ext cx="2227867" cy="618327"/>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Ultrawrap</a:t>
            </a:r>
            <a:endParaRPr lang="en-US" dirty="0"/>
          </a:p>
        </p:txBody>
      </p:sp>
      <p:sp>
        <p:nvSpPr>
          <p:cNvPr id="17" name="Footer Placeholder 4"/>
          <p:cNvSpPr>
            <a:spLocks noGrp="1"/>
          </p:cNvSpPr>
          <p:nvPr>
            <p:ph type="ftr" sz="quarter" idx="11"/>
          </p:nvPr>
        </p:nvSpPr>
        <p:spPr>
          <a:xfrm>
            <a:off x="4038600" y="6356350"/>
            <a:ext cx="4114800" cy="365125"/>
          </a:xfrm>
        </p:spPr>
        <p:txBody>
          <a:bodyPr/>
          <a:lstStyle/>
          <a:p>
            <a:pPr>
              <a:defRPr/>
            </a:pPr>
            <a:r>
              <a:rPr lang="en-US" sz="1600" dirty="0" err="1"/>
              <a:t>www.capsenta.com</a:t>
            </a:r>
            <a:endParaRPr lang="en-US" sz="1600" dirty="0"/>
          </a:p>
        </p:txBody>
      </p:sp>
    </p:spTree>
    <p:extLst>
      <p:ext uri="{BB962C8B-B14F-4D97-AF65-F5344CB8AC3E}">
        <p14:creationId xmlns:p14="http://schemas.microsoft.com/office/powerpoint/2010/main" val="155781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3" grpId="0" animBg="1"/>
      <p:bldP spid="21" grpId="0" animBg="1"/>
      <p:bldP spid="22" grpId="0" animBg="1"/>
      <p:bldP spid="4" grpId="0"/>
      <p:bldP spid="8" grpId="0" animBg="1"/>
      <p:bldP spid="24" grpId="0" animBg="1"/>
      <p:bldP spid="26" grpId="0" animBg="1"/>
      <p:bldP spid="18" grpId="0" animBg="1"/>
      <p:bldP spid="23" grpId="0" animBg="1"/>
      <p:bldP spid="2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065240" y="2349125"/>
            <a:ext cx="8493254" cy="1827638"/>
          </a:xfrm>
          <a:prstGeom prst="rect">
            <a:avLst/>
          </a:prstGeom>
          <a:solidFill>
            <a:schemeClr val="accent1">
              <a:lumMod val="20000"/>
              <a:lumOff val="8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Federator</a:t>
            </a:r>
            <a:endParaRPr lang="en-US" dirty="0"/>
          </a:p>
        </p:txBody>
      </p:sp>
      <p:sp>
        <p:nvSpPr>
          <p:cNvPr id="11" name="Rectangle 10"/>
          <p:cNvSpPr/>
          <p:nvPr/>
        </p:nvSpPr>
        <p:spPr>
          <a:xfrm>
            <a:off x="2601437" y="3175893"/>
            <a:ext cx="7641583" cy="551481"/>
          </a:xfrm>
          <a:prstGeom prst="rect">
            <a:avLst/>
          </a:prstGeom>
          <a:solidFill>
            <a:srgbClr val="FFB8B8"/>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Federator</a:t>
            </a:r>
            <a:endParaRPr lang="en-US" dirty="0"/>
          </a:p>
        </p:txBody>
      </p:sp>
      <p:sp>
        <p:nvSpPr>
          <p:cNvPr id="39" name="Cloud 38"/>
          <p:cNvSpPr/>
          <p:nvPr/>
        </p:nvSpPr>
        <p:spPr>
          <a:xfrm>
            <a:off x="3316855" y="2440510"/>
            <a:ext cx="5945904" cy="735383"/>
          </a:xfrm>
          <a:prstGeom prst="cloud">
            <a:avLst/>
          </a:prstGeom>
          <a:solidFill>
            <a:schemeClr val="accent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Target Ontology</a:t>
            </a:r>
            <a:endParaRPr lang="en-US" sz="1400" b="1" dirty="0">
              <a:solidFill>
                <a:schemeClr val="tx1"/>
              </a:solidFill>
            </a:endParaRPr>
          </a:p>
        </p:txBody>
      </p:sp>
      <p:sp>
        <p:nvSpPr>
          <p:cNvPr id="71" name="Up-Down Arrow 70"/>
          <p:cNvSpPr/>
          <p:nvPr/>
        </p:nvSpPr>
        <p:spPr>
          <a:xfrm rot="1960495" flipH="1">
            <a:off x="3223184" y="3584650"/>
            <a:ext cx="231891" cy="119293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Up-Down Arrow 71"/>
          <p:cNvSpPr/>
          <p:nvPr/>
        </p:nvSpPr>
        <p:spPr>
          <a:xfrm flipH="1">
            <a:off x="6377307" y="3807441"/>
            <a:ext cx="219224" cy="919259"/>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Up-Down Arrow 72"/>
          <p:cNvSpPr/>
          <p:nvPr/>
        </p:nvSpPr>
        <p:spPr>
          <a:xfrm rot="19067765" flipH="1">
            <a:off x="9153480" y="3441440"/>
            <a:ext cx="218559" cy="1461491"/>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Cloud 36"/>
          <p:cNvSpPr/>
          <p:nvPr/>
        </p:nvSpPr>
        <p:spPr>
          <a:xfrm>
            <a:off x="1255503" y="4589281"/>
            <a:ext cx="2675467" cy="735383"/>
          </a:xfrm>
          <a:prstGeom prst="cloud">
            <a:avLst/>
          </a:prstGeom>
          <a:solidFill>
            <a:schemeClr val="accent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Source 1 Ontology</a:t>
            </a:r>
            <a:endParaRPr lang="en-US" b="1" dirty="0">
              <a:solidFill>
                <a:schemeClr val="tx1"/>
              </a:solidFill>
            </a:endParaRPr>
          </a:p>
        </p:txBody>
      </p:sp>
      <p:sp>
        <p:nvSpPr>
          <p:cNvPr id="38" name="Cloud 37"/>
          <p:cNvSpPr/>
          <p:nvPr/>
        </p:nvSpPr>
        <p:spPr>
          <a:xfrm>
            <a:off x="4621845" y="4543384"/>
            <a:ext cx="2675467" cy="735383"/>
          </a:xfrm>
          <a:prstGeom prst="cloud">
            <a:avLst/>
          </a:prstGeom>
          <a:solidFill>
            <a:schemeClr val="accent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Source 2 Ontology</a:t>
            </a:r>
            <a:endParaRPr lang="en-US" b="1" dirty="0">
              <a:solidFill>
                <a:schemeClr val="tx1"/>
              </a:solidFill>
            </a:endParaRPr>
          </a:p>
        </p:txBody>
      </p:sp>
      <p:sp>
        <p:nvSpPr>
          <p:cNvPr id="42" name="Cloud 41"/>
          <p:cNvSpPr/>
          <p:nvPr/>
        </p:nvSpPr>
        <p:spPr>
          <a:xfrm>
            <a:off x="8273153" y="4543384"/>
            <a:ext cx="2675467" cy="735383"/>
          </a:xfrm>
          <a:prstGeom prst="cloud">
            <a:avLst/>
          </a:prstGeom>
          <a:solidFill>
            <a:schemeClr val="accent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Source N Ontology</a:t>
            </a:r>
            <a:endParaRPr lang="en-US" b="1" dirty="0">
              <a:solidFill>
                <a:schemeClr val="tx1"/>
              </a:solidFill>
            </a:endParaRPr>
          </a:p>
        </p:txBody>
      </p:sp>
      <p:sp>
        <p:nvSpPr>
          <p:cNvPr id="44" name="Can 43"/>
          <p:cNvSpPr/>
          <p:nvPr/>
        </p:nvSpPr>
        <p:spPr>
          <a:xfrm>
            <a:off x="1456439" y="5918376"/>
            <a:ext cx="2227867" cy="618327"/>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Source </a:t>
            </a:r>
            <a:r>
              <a:rPr lang="en-US" b="1" dirty="0" smtClean="0">
                <a:solidFill>
                  <a:schemeClr val="tx1"/>
                </a:solidFill>
              </a:rPr>
              <a:t>DB 1</a:t>
            </a:r>
            <a:endParaRPr lang="en-US" dirty="0"/>
          </a:p>
        </p:txBody>
      </p:sp>
      <p:sp>
        <p:nvSpPr>
          <p:cNvPr id="47" name="Can 46"/>
          <p:cNvSpPr/>
          <p:nvPr/>
        </p:nvSpPr>
        <p:spPr>
          <a:xfrm>
            <a:off x="4829758" y="5903077"/>
            <a:ext cx="2227867" cy="618327"/>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Source </a:t>
            </a:r>
            <a:r>
              <a:rPr lang="en-US" b="1" dirty="0" smtClean="0">
                <a:solidFill>
                  <a:schemeClr val="tx1"/>
                </a:solidFill>
              </a:rPr>
              <a:t>DB 2</a:t>
            </a:r>
            <a:endParaRPr lang="en-US" dirty="0"/>
          </a:p>
        </p:txBody>
      </p:sp>
      <p:sp>
        <p:nvSpPr>
          <p:cNvPr id="48" name="Can 47"/>
          <p:cNvSpPr/>
          <p:nvPr/>
        </p:nvSpPr>
        <p:spPr>
          <a:xfrm>
            <a:off x="8476911" y="5887778"/>
            <a:ext cx="2227867" cy="618327"/>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Source </a:t>
            </a:r>
            <a:r>
              <a:rPr lang="en-US" b="1" dirty="0" smtClean="0">
                <a:solidFill>
                  <a:schemeClr val="tx1"/>
                </a:solidFill>
              </a:rPr>
              <a:t>DB N</a:t>
            </a:r>
            <a:endParaRPr lang="en-US" dirty="0"/>
          </a:p>
        </p:txBody>
      </p:sp>
      <p:sp>
        <p:nvSpPr>
          <p:cNvPr id="49" name="TextBox 48"/>
          <p:cNvSpPr txBox="1"/>
          <p:nvPr/>
        </p:nvSpPr>
        <p:spPr>
          <a:xfrm>
            <a:off x="7493957" y="4967143"/>
            <a:ext cx="403626" cy="461665"/>
          </a:xfrm>
          <a:prstGeom prst="rect">
            <a:avLst/>
          </a:prstGeom>
          <a:noFill/>
        </p:spPr>
        <p:txBody>
          <a:bodyPr wrap="none" rtlCol="0">
            <a:spAutoFit/>
          </a:bodyPr>
          <a:lstStyle/>
          <a:p>
            <a:r>
              <a:rPr lang="en-US" sz="2400" b="1" dirty="0" smtClean="0"/>
              <a:t>…</a:t>
            </a:r>
            <a:endParaRPr lang="en-US" sz="2400" b="1" dirty="0"/>
          </a:p>
        </p:txBody>
      </p:sp>
      <p:sp>
        <p:nvSpPr>
          <p:cNvPr id="50" name="Can 49"/>
          <p:cNvSpPr/>
          <p:nvPr/>
        </p:nvSpPr>
        <p:spPr>
          <a:xfrm>
            <a:off x="1467719" y="5445940"/>
            <a:ext cx="2227867" cy="618327"/>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Ultrawrap</a:t>
            </a:r>
            <a:endParaRPr lang="en-US" dirty="0"/>
          </a:p>
        </p:txBody>
      </p:sp>
      <p:sp>
        <p:nvSpPr>
          <p:cNvPr id="51" name="Can 50"/>
          <p:cNvSpPr/>
          <p:nvPr/>
        </p:nvSpPr>
        <p:spPr>
          <a:xfrm>
            <a:off x="4825623" y="5421795"/>
            <a:ext cx="2227867" cy="618327"/>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Ultrawrap</a:t>
            </a:r>
            <a:endParaRPr lang="en-US" dirty="0"/>
          </a:p>
        </p:txBody>
      </p:sp>
      <p:sp>
        <p:nvSpPr>
          <p:cNvPr id="57" name="Can 56"/>
          <p:cNvSpPr/>
          <p:nvPr/>
        </p:nvSpPr>
        <p:spPr>
          <a:xfrm>
            <a:off x="8494813" y="5426652"/>
            <a:ext cx="2227867" cy="618327"/>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Ultrawrap</a:t>
            </a:r>
            <a:endParaRPr lang="en-US" dirty="0"/>
          </a:p>
        </p:txBody>
      </p:sp>
      <p:pic>
        <p:nvPicPr>
          <p:cNvPr id="61" name="Picture 60" descr="03.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43069" y="154353"/>
            <a:ext cx="4500124" cy="2323752"/>
          </a:xfrm>
          <a:prstGeom prst="rect">
            <a:avLst/>
          </a:prstGeom>
        </p:spPr>
      </p:pic>
      <p:pic>
        <p:nvPicPr>
          <p:cNvPr id="23" name="Picture 22"/>
          <p:cNvPicPr>
            <a:picLocks noChangeAspect="1"/>
          </p:cNvPicPr>
          <p:nvPr/>
        </p:nvPicPr>
        <p:blipFill>
          <a:blip r:embed="rId3">
            <a:clrChange>
              <a:clrFrom>
                <a:srgbClr val="FFFFFF"/>
              </a:clrFrom>
              <a:clrTo>
                <a:srgbClr val="FFFFFF">
                  <a:alpha val="0"/>
                </a:srgbClr>
              </a:clrTo>
            </a:clrChange>
          </a:blip>
          <a:stretch>
            <a:fillRect/>
          </a:stretch>
        </p:blipFill>
        <p:spPr>
          <a:xfrm>
            <a:off x="6571651" y="143684"/>
            <a:ext cx="4376969" cy="3001275"/>
          </a:xfrm>
          <a:prstGeom prst="rect">
            <a:avLst/>
          </a:prstGeom>
          <a:ln>
            <a:noFill/>
          </a:ln>
          <a:effectLst>
            <a:outerShdw blurRad="292100" dist="139700" dir="2700000" algn="tl" rotWithShape="0">
              <a:srgbClr val="333333">
                <a:alpha val="65000"/>
              </a:srgbClr>
            </a:outerShdw>
          </a:effectLst>
        </p:spPr>
      </p:pic>
      <p:sp>
        <p:nvSpPr>
          <p:cNvPr id="20" name="Footer Placeholder 4"/>
          <p:cNvSpPr>
            <a:spLocks noGrp="1"/>
          </p:cNvSpPr>
          <p:nvPr>
            <p:ph type="ftr" sz="quarter" idx="11"/>
          </p:nvPr>
        </p:nvSpPr>
        <p:spPr>
          <a:xfrm>
            <a:off x="4038600" y="6404990"/>
            <a:ext cx="4114800" cy="365125"/>
          </a:xfrm>
        </p:spPr>
        <p:txBody>
          <a:bodyPr/>
          <a:lstStyle/>
          <a:p>
            <a:pPr>
              <a:defRPr/>
            </a:pPr>
            <a:r>
              <a:rPr lang="en-US" sz="1600" dirty="0" err="1"/>
              <a:t>www.capsenta.com</a:t>
            </a:r>
            <a:endParaRPr lang="en-US" sz="1600" dirty="0"/>
          </a:p>
        </p:txBody>
      </p:sp>
    </p:spTree>
    <p:extLst>
      <p:ext uri="{BB962C8B-B14F-4D97-AF65-F5344CB8AC3E}">
        <p14:creationId xmlns:p14="http://schemas.microsoft.com/office/powerpoint/2010/main" val="4026369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an 46"/>
          <p:cNvSpPr/>
          <p:nvPr/>
        </p:nvSpPr>
        <p:spPr>
          <a:xfrm>
            <a:off x="9738604" y="6093151"/>
            <a:ext cx="1431835" cy="618327"/>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Source DB </a:t>
            </a:r>
            <a:r>
              <a:rPr lang="en-US" b="1" dirty="0" smtClean="0">
                <a:solidFill>
                  <a:schemeClr val="tx1"/>
                </a:solidFill>
              </a:rPr>
              <a:t>Q</a:t>
            </a:r>
            <a:endParaRPr lang="en-US" dirty="0"/>
          </a:p>
        </p:txBody>
      </p:sp>
      <p:sp>
        <p:nvSpPr>
          <p:cNvPr id="2" name="Title 1"/>
          <p:cNvSpPr>
            <a:spLocks noGrp="1"/>
          </p:cNvSpPr>
          <p:nvPr>
            <p:ph type="title"/>
          </p:nvPr>
        </p:nvSpPr>
        <p:spPr>
          <a:xfrm>
            <a:off x="838200" y="3175"/>
            <a:ext cx="10515600" cy="1325563"/>
          </a:xfrm>
        </p:spPr>
        <p:txBody>
          <a:bodyPr/>
          <a:lstStyle/>
          <a:p>
            <a:r>
              <a:rPr lang="en-US" b="1" dirty="0" smtClean="0"/>
              <a:t>Solution Architecture</a:t>
            </a:r>
            <a:r>
              <a:rPr lang="en-US" b="1" baseline="0" dirty="0" smtClean="0"/>
              <a:t> Hybrid Model</a:t>
            </a:r>
            <a:endParaRPr lang="en-US" b="1" dirty="0"/>
          </a:p>
        </p:txBody>
      </p:sp>
      <p:sp>
        <p:nvSpPr>
          <p:cNvPr id="16" name="Cloud 15"/>
          <p:cNvSpPr/>
          <p:nvPr/>
        </p:nvSpPr>
        <p:spPr>
          <a:xfrm>
            <a:off x="1529052" y="2055212"/>
            <a:ext cx="8257114" cy="1047578"/>
          </a:xfrm>
          <a:prstGeom prst="cloud">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Conceptual Ontology</a:t>
            </a:r>
            <a:endParaRPr lang="en-US" b="1" dirty="0">
              <a:solidFill>
                <a:schemeClr val="tx1"/>
              </a:solidFill>
            </a:endParaRPr>
          </a:p>
        </p:txBody>
      </p:sp>
      <p:sp>
        <p:nvSpPr>
          <p:cNvPr id="20" name="Cloud 19"/>
          <p:cNvSpPr/>
          <p:nvPr/>
        </p:nvSpPr>
        <p:spPr>
          <a:xfrm>
            <a:off x="5650106" y="3457920"/>
            <a:ext cx="2006600" cy="735383"/>
          </a:xfrm>
          <a:prstGeom prst="cloud">
            <a:avLst/>
          </a:prstGeom>
          <a:solidFill>
            <a:schemeClr val="accent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Source N Ontology</a:t>
            </a:r>
          </a:p>
        </p:txBody>
      </p:sp>
      <p:sp>
        <p:nvSpPr>
          <p:cNvPr id="3" name="Can 2"/>
          <p:cNvSpPr/>
          <p:nvPr/>
        </p:nvSpPr>
        <p:spPr>
          <a:xfrm>
            <a:off x="1005593" y="4130672"/>
            <a:ext cx="1670900" cy="785924"/>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Source DB 1</a:t>
            </a:r>
            <a:endParaRPr lang="en-US" dirty="0"/>
          </a:p>
        </p:txBody>
      </p:sp>
      <p:sp>
        <p:nvSpPr>
          <p:cNvPr id="21" name="Can 20"/>
          <p:cNvSpPr/>
          <p:nvPr/>
        </p:nvSpPr>
        <p:spPr>
          <a:xfrm>
            <a:off x="3385980" y="4138290"/>
            <a:ext cx="1670900" cy="778306"/>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Source DB 2</a:t>
            </a:r>
            <a:endParaRPr lang="en-US" dirty="0"/>
          </a:p>
        </p:txBody>
      </p:sp>
      <p:sp>
        <p:nvSpPr>
          <p:cNvPr id="22" name="Can 21"/>
          <p:cNvSpPr/>
          <p:nvPr/>
        </p:nvSpPr>
        <p:spPr>
          <a:xfrm>
            <a:off x="5817956" y="4131028"/>
            <a:ext cx="1670900" cy="785568"/>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Source DB N</a:t>
            </a:r>
            <a:endParaRPr lang="en-US" dirty="0"/>
          </a:p>
        </p:txBody>
      </p:sp>
      <p:sp>
        <p:nvSpPr>
          <p:cNvPr id="4" name="TextBox 3"/>
          <p:cNvSpPr txBox="1"/>
          <p:nvPr/>
        </p:nvSpPr>
        <p:spPr>
          <a:xfrm>
            <a:off x="5259412" y="3669007"/>
            <a:ext cx="403626" cy="461665"/>
          </a:xfrm>
          <a:prstGeom prst="rect">
            <a:avLst/>
          </a:prstGeom>
          <a:noFill/>
        </p:spPr>
        <p:txBody>
          <a:bodyPr wrap="none" rtlCol="0">
            <a:spAutoFit/>
          </a:bodyPr>
          <a:lstStyle/>
          <a:p>
            <a:r>
              <a:rPr lang="en-US" sz="2400" b="1" dirty="0"/>
              <a:t>…</a:t>
            </a:r>
          </a:p>
        </p:txBody>
      </p:sp>
      <p:sp>
        <p:nvSpPr>
          <p:cNvPr id="8" name="Up-Down Arrow 7"/>
          <p:cNvSpPr/>
          <p:nvPr/>
        </p:nvSpPr>
        <p:spPr>
          <a:xfrm rot="1960495" flipH="1">
            <a:off x="1809759" y="2891153"/>
            <a:ext cx="183620" cy="704622"/>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Up-Down Arrow 23"/>
          <p:cNvSpPr/>
          <p:nvPr/>
        </p:nvSpPr>
        <p:spPr>
          <a:xfrm flipH="1">
            <a:off x="4218522" y="3032146"/>
            <a:ext cx="162393" cy="513993"/>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2" descr="C:\Users\User\AppData\Local\Microsoft\Windows\Temporary Internet Files\Content.IE5\8TYVX12D\MC9000128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7433" y="1037735"/>
            <a:ext cx="1398145" cy="946366"/>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Bent Arrow 17"/>
          <p:cNvSpPr/>
          <p:nvPr/>
        </p:nvSpPr>
        <p:spPr>
          <a:xfrm>
            <a:off x="7932606" y="1410534"/>
            <a:ext cx="950092" cy="847721"/>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8049085" y="1024140"/>
            <a:ext cx="1123834" cy="369332"/>
          </a:xfrm>
          <a:prstGeom prst="rect">
            <a:avLst/>
          </a:prstGeom>
          <a:noFill/>
        </p:spPr>
        <p:txBody>
          <a:bodyPr wrap="none" rtlCol="0">
            <a:spAutoFit/>
          </a:bodyPr>
          <a:lstStyle/>
          <a:p>
            <a:r>
              <a:rPr lang="en-US" b="1" dirty="0" smtClean="0"/>
              <a:t>Reporting</a:t>
            </a:r>
            <a:endParaRPr lang="en-US" b="1" dirty="0"/>
          </a:p>
        </p:txBody>
      </p:sp>
      <p:sp>
        <p:nvSpPr>
          <p:cNvPr id="33" name="TextBox 32"/>
          <p:cNvSpPr txBox="1"/>
          <p:nvPr/>
        </p:nvSpPr>
        <p:spPr>
          <a:xfrm>
            <a:off x="2749839" y="1742969"/>
            <a:ext cx="774571" cy="369332"/>
          </a:xfrm>
          <a:prstGeom prst="rect">
            <a:avLst/>
          </a:prstGeom>
          <a:noFill/>
        </p:spPr>
        <p:txBody>
          <a:bodyPr wrap="none" rtlCol="0">
            <a:spAutoFit/>
          </a:bodyPr>
          <a:lstStyle/>
          <a:p>
            <a:r>
              <a:rPr lang="en-US" b="1" dirty="0"/>
              <a:t>Query</a:t>
            </a:r>
          </a:p>
        </p:txBody>
      </p:sp>
      <p:sp>
        <p:nvSpPr>
          <p:cNvPr id="34" name="TextBox 33"/>
          <p:cNvSpPr txBox="1"/>
          <p:nvPr/>
        </p:nvSpPr>
        <p:spPr>
          <a:xfrm>
            <a:off x="4097033" y="1698460"/>
            <a:ext cx="1107996" cy="369332"/>
          </a:xfrm>
          <a:prstGeom prst="rect">
            <a:avLst/>
          </a:prstGeom>
          <a:noFill/>
        </p:spPr>
        <p:txBody>
          <a:bodyPr wrap="none" rtlCol="0">
            <a:spAutoFit/>
          </a:bodyPr>
          <a:lstStyle/>
          <a:p>
            <a:r>
              <a:rPr lang="en-US" b="1" dirty="0"/>
              <a:t>Response</a:t>
            </a:r>
          </a:p>
        </p:txBody>
      </p:sp>
      <p:sp>
        <p:nvSpPr>
          <p:cNvPr id="35" name="Down Arrow 34"/>
          <p:cNvSpPr/>
          <p:nvPr/>
        </p:nvSpPr>
        <p:spPr>
          <a:xfrm>
            <a:off x="3400740" y="2060796"/>
            <a:ext cx="231690" cy="61499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Up Arrow 35"/>
          <p:cNvSpPr/>
          <p:nvPr/>
        </p:nvSpPr>
        <p:spPr>
          <a:xfrm>
            <a:off x="3866518" y="2060796"/>
            <a:ext cx="239335" cy="61499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4"/>
          <a:stretch>
            <a:fillRect/>
          </a:stretch>
        </p:blipFill>
        <p:spPr>
          <a:xfrm>
            <a:off x="3374873" y="997844"/>
            <a:ext cx="696293" cy="1067650"/>
          </a:xfrm>
          <a:prstGeom prst="rect">
            <a:avLst/>
          </a:prstGeom>
        </p:spPr>
      </p:pic>
      <p:pic>
        <p:nvPicPr>
          <p:cNvPr id="38" name="Picture 37"/>
          <p:cNvPicPr>
            <a:picLocks noChangeAspect="1"/>
          </p:cNvPicPr>
          <p:nvPr/>
        </p:nvPicPr>
        <p:blipFill>
          <a:blip r:embed="rId5"/>
          <a:stretch>
            <a:fillRect/>
          </a:stretch>
        </p:blipFill>
        <p:spPr>
          <a:xfrm>
            <a:off x="235932" y="1005317"/>
            <a:ext cx="1049895" cy="1049895"/>
          </a:xfrm>
          <a:prstGeom prst="rect">
            <a:avLst/>
          </a:prstGeom>
        </p:spPr>
      </p:pic>
      <p:cxnSp>
        <p:nvCxnSpPr>
          <p:cNvPr id="39" name="Straight Arrow Connector 38"/>
          <p:cNvCxnSpPr/>
          <p:nvPr/>
        </p:nvCxnSpPr>
        <p:spPr>
          <a:xfrm flipH="1" flipV="1">
            <a:off x="1285827" y="1499688"/>
            <a:ext cx="2089046" cy="14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7" name="Can 26"/>
          <p:cNvSpPr/>
          <p:nvPr/>
        </p:nvSpPr>
        <p:spPr>
          <a:xfrm>
            <a:off x="8213329" y="4139067"/>
            <a:ext cx="1751951" cy="777530"/>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Graph Triplestore</a:t>
            </a:r>
            <a:endParaRPr lang="en-US" dirty="0"/>
          </a:p>
        </p:txBody>
      </p:sp>
      <p:sp>
        <p:nvSpPr>
          <p:cNvPr id="31" name="Can 30"/>
          <p:cNvSpPr/>
          <p:nvPr/>
        </p:nvSpPr>
        <p:spPr>
          <a:xfrm>
            <a:off x="7099124" y="6076872"/>
            <a:ext cx="1404030" cy="618327"/>
          </a:xfrm>
          <a:prstGeom prst="ca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Source DB </a:t>
            </a:r>
            <a:r>
              <a:rPr lang="en-US" b="1" dirty="0" smtClean="0">
                <a:solidFill>
                  <a:schemeClr val="tx1"/>
                </a:solidFill>
              </a:rPr>
              <a:t>P</a:t>
            </a:r>
            <a:endParaRPr lang="en-US" dirty="0"/>
          </a:p>
        </p:txBody>
      </p:sp>
      <p:sp>
        <p:nvSpPr>
          <p:cNvPr id="30" name="Cloud 29"/>
          <p:cNvSpPr/>
          <p:nvPr/>
        </p:nvSpPr>
        <p:spPr>
          <a:xfrm>
            <a:off x="6919099" y="5508748"/>
            <a:ext cx="1766692" cy="735383"/>
          </a:xfrm>
          <a:prstGeom prst="cloud">
            <a:avLst/>
          </a:prstGeom>
          <a:solidFill>
            <a:schemeClr val="accent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Source P Ontology</a:t>
            </a:r>
            <a:endParaRPr lang="en-US" b="1" dirty="0">
              <a:solidFill>
                <a:schemeClr val="tx1"/>
              </a:solidFill>
            </a:endParaRPr>
          </a:p>
        </p:txBody>
      </p:sp>
      <p:sp>
        <p:nvSpPr>
          <p:cNvPr id="50" name="Cloud 49"/>
          <p:cNvSpPr/>
          <p:nvPr/>
        </p:nvSpPr>
        <p:spPr>
          <a:xfrm>
            <a:off x="9603742" y="5431769"/>
            <a:ext cx="1766692" cy="735383"/>
          </a:xfrm>
          <a:prstGeom prst="cloud">
            <a:avLst/>
          </a:prstGeom>
          <a:solidFill>
            <a:schemeClr val="accent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Source Q	 Ontology</a:t>
            </a:r>
            <a:endParaRPr lang="en-US" b="1" dirty="0">
              <a:solidFill>
                <a:schemeClr val="tx1"/>
              </a:solidFill>
            </a:endParaRPr>
          </a:p>
        </p:txBody>
      </p:sp>
      <p:sp>
        <p:nvSpPr>
          <p:cNvPr id="15" name="Cloud 14"/>
          <p:cNvSpPr/>
          <p:nvPr/>
        </p:nvSpPr>
        <p:spPr>
          <a:xfrm>
            <a:off x="854891" y="3546136"/>
            <a:ext cx="2006600" cy="735383"/>
          </a:xfrm>
          <a:prstGeom prst="cloud">
            <a:avLst/>
          </a:prstGeom>
          <a:solidFill>
            <a:schemeClr val="accent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Source 1 Ontology</a:t>
            </a:r>
          </a:p>
        </p:txBody>
      </p:sp>
      <p:sp>
        <p:nvSpPr>
          <p:cNvPr id="19" name="Cloud 18"/>
          <p:cNvSpPr/>
          <p:nvPr/>
        </p:nvSpPr>
        <p:spPr>
          <a:xfrm>
            <a:off x="3218130" y="3510845"/>
            <a:ext cx="2006600" cy="735383"/>
          </a:xfrm>
          <a:prstGeom prst="cloud">
            <a:avLst/>
          </a:prstGeom>
          <a:solidFill>
            <a:schemeClr val="accent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Source 2 Ontology</a:t>
            </a:r>
          </a:p>
        </p:txBody>
      </p:sp>
      <p:sp>
        <p:nvSpPr>
          <p:cNvPr id="51" name="Cloud 50"/>
          <p:cNvSpPr/>
          <p:nvPr/>
        </p:nvSpPr>
        <p:spPr>
          <a:xfrm>
            <a:off x="8277543" y="3512640"/>
            <a:ext cx="2006600" cy="735383"/>
          </a:xfrm>
          <a:prstGeom prst="cloud">
            <a:avLst/>
          </a:prstGeom>
          <a:solidFill>
            <a:schemeClr val="accent2">
              <a:lumMod val="10000"/>
              <a:lumOff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Target Ontology</a:t>
            </a:r>
            <a:endParaRPr lang="en-US" b="1" dirty="0">
              <a:solidFill>
                <a:schemeClr val="tx1"/>
              </a:solidFill>
            </a:endParaRPr>
          </a:p>
        </p:txBody>
      </p:sp>
      <p:sp>
        <p:nvSpPr>
          <p:cNvPr id="52" name="Right Arrow 51"/>
          <p:cNvSpPr/>
          <p:nvPr/>
        </p:nvSpPr>
        <p:spPr>
          <a:xfrm rot="13401098">
            <a:off x="9550112" y="4810925"/>
            <a:ext cx="673315" cy="747641"/>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a:solidFill>
                  <a:schemeClr val="tx2"/>
                </a:solidFill>
              </a:rPr>
              <a:t>ETL</a:t>
            </a:r>
          </a:p>
        </p:txBody>
      </p:sp>
      <p:sp>
        <p:nvSpPr>
          <p:cNvPr id="53" name="Right Arrow 52"/>
          <p:cNvSpPr/>
          <p:nvPr/>
        </p:nvSpPr>
        <p:spPr>
          <a:xfrm rot="18128538">
            <a:off x="8188180" y="4898204"/>
            <a:ext cx="673315" cy="747641"/>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a:solidFill>
                  <a:schemeClr val="tx2"/>
                </a:solidFill>
              </a:rPr>
              <a:t>ETL</a:t>
            </a:r>
          </a:p>
        </p:txBody>
      </p:sp>
      <p:sp>
        <p:nvSpPr>
          <p:cNvPr id="54" name="Up-Down Arrow 53"/>
          <p:cNvSpPr/>
          <p:nvPr/>
        </p:nvSpPr>
        <p:spPr>
          <a:xfrm rot="19067765" flipH="1">
            <a:off x="9041798" y="2924356"/>
            <a:ext cx="203802" cy="828806"/>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Up-Down Arrow 54"/>
          <p:cNvSpPr/>
          <p:nvPr/>
        </p:nvSpPr>
        <p:spPr>
          <a:xfrm flipH="1">
            <a:off x="6617995" y="2989185"/>
            <a:ext cx="162393" cy="513993"/>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51C9FCC1-F8E0-4970-815E-D6CA186E7655}" type="slidenum">
              <a:rPr lang="en-US" smtClean="0"/>
              <a:t>93</a:t>
            </a:fld>
            <a:endParaRPr lang="en-US"/>
          </a:p>
        </p:txBody>
      </p:sp>
      <p:sp>
        <p:nvSpPr>
          <p:cNvPr id="40" name="Footer Placeholder 4"/>
          <p:cNvSpPr>
            <a:spLocks noGrp="1"/>
          </p:cNvSpPr>
          <p:nvPr>
            <p:ph type="ftr" sz="quarter" idx="11"/>
          </p:nvPr>
        </p:nvSpPr>
        <p:spPr>
          <a:xfrm>
            <a:off x="4038600" y="6356350"/>
            <a:ext cx="4114800" cy="365125"/>
          </a:xfrm>
        </p:spPr>
        <p:txBody>
          <a:bodyPr/>
          <a:lstStyle/>
          <a:p>
            <a:pPr>
              <a:defRPr/>
            </a:pPr>
            <a:r>
              <a:rPr lang="en-US" sz="1600" dirty="0" err="1"/>
              <a:t>www.capsenta.com</a:t>
            </a:r>
            <a:endParaRPr lang="en-US" sz="1600" dirty="0"/>
          </a:p>
        </p:txBody>
      </p:sp>
    </p:spTree>
    <p:extLst>
      <p:ext uri="{BB962C8B-B14F-4D97-AF65-F5344CB8AC3E}">
        <p14:creationId xmlns:p14="http://schemas.microsoft.com/office/powerpoint/2010/main" val="20754047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Mapping and Data Integration</a:t>
            </a:r>
            <a:endParaRPr lang="en-US" dirty="0"/>
          </a:p>
        </p:txBody>
      </p:sp>
      <p:sp>
        <p:nvSpPr>
          <p:cNvPr id="3" name="Content Placeholder 2"/>
          <p:cNvSpPr>
            <a:spLocks noGrp="1"/>
          </p:cNvSpPr>
          <p:nvPr>
            <p:ph idx="1"/>
          </p:nvPr>
        </p:nvSpPr>
        <p:spPr/>
        <p:txBody>
          <a:bodyPr/>
          <a:lstStyle/>
          <a:p>
            <a:r>
              <a:rPr lang="en-GB" dirty="0" smtClean="0"/>
              <a:t>The Simple Knowledge</a:t>
            </a:r>
            <a:r>
              <a:rPr lang="en-GB" baseline="0" dirty="0" smtClean="0"/>
              <a:t> Organization System (SKOS)</a:t>
            </a:r>
          </a:p>
          <a:p>
            <a:r>
              <a:rPr lang="en-GB" baseline="0" dirty="0" smtClean="0"/>
              <a:t>Extending SKOS</a:t>
            </a:r>
          </a:p>
          <a:p>
            <a:r>
              <a:rPr lang="en-GB" baseline="0" dirty="0" smtClean="0"/>
              <a:t>Mapping with SKOS</a:t>
            </a:r>
          </a:p>
          <a:p>
            <a:r>
              <a:rPr lang="en-GB" baseline="0" dirty="0" smtClean="0"/>
              <a:t>Mapping Challenges</a:t>
            </a:r>
          </a:p>
        </p:txBody>
      </p:sp>
      <p:sp>
        <p:nvSpPr>
          <p:cNvPr id="4" name="Slide Number Placeholder 3"/>
          <p:cNvSpPr>
            <a:spLocks noGrp="1"/>
          </p:cNvSpPr>
          <p:nvPr>
            <p:ph type="sldNum" sz="quarter" idx="12"/>
          </p:nvPr>
        </p:nvSpPr>
        <p:spPr/>
        <p:txBody>
          <a:bodyPr/>
          <a:lstStyle/>
          <a:p>
            <a:fld id="{51C9FCC1-F8E0-4970-815E-D6CA186E7655}" type="slidenum">
              <a:rPr lang="en-US" smtClean="0"/>
              <a:t>94</a:t>
            </a:fld>
            <a:endParaRPr lang="en-US"/>
          </a:p>
        </p:txBody>
      </p:sp>
    </p:spTree>
    <p:extLst>
      <p:ext uri="{BB962C8B-B14F-4D97-AF65-F5344CB8AC3E}">
        <p14:creationId xmlns:p14="http://schemas.microsoft.com/office/powerpoint/2010/main" val="392876514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kern="1200" dirty="0" smtClean="0">
                <a:solidFill>
                  <a:schemeClr val="tx1"/>
                </a:solidFill>
                <a:effectLst/>
                <a:latin typeface="+mj-lt"/>
                <a:ea typeface="+mj-ea"/>
                <a:cs typeface="+mj-cs"/>
              </a:rPr>
              <a:t>Extending SKOS</a:t>
            </a:r>
            <a:endParaRPr lang="en-US" dirty="0"/>
          </a:p>
        </p:txBody>
      </p:sp>
      <p:sp>
        <p:nvSpPr>
          <p:cNvPr id="3" name="Content Placeholder 2"/>
          <p:cNvSpPr>
            <a:spLocks noGrp="1"/>
          </p:cNvSpPr>
          <p:nvPr>
            <p:ph idx="1"/>
          </p:nvPr>
        </p:nvSpPr>
        <p:spPr/>
        <p:txBody>
          <a:bodyPr>
            <a:normAutofit/>
          </a:bodyPr>
          <a:lstStyle/>
          <a:p>
            <a:pPr lvl="0"/>
            <a:r>
              <a:rPr lang="en-US" sz="2400" kern="1200" dirty="0" smtClean="0">
                <a:solidFill>
                  <a:schemeClr val="tx1"/>
                </a:solidFill>
                <a:effectLst/>
                <a:ea typeface="+mj-ea"/>
                <a:cs typeface="+mj-cs"/>
              </a:rPr>
              <a:t>SKOS Provides the following constructs for semantic relations between concepts: </a:t>
            </a:r>
          </a:p>
          <a:p>
            <a:pPr lvl="1"/>
            <a:r>
              <a:rPr lang="en-US" sz="2000" kern="1200" dirty="0" smtClean="0">
                <a:solidFill>
                  <a:schemeClr val="tx1"/>
                </a:solidFill>
                <a:effectLst/>
                <a:ea typeface="+mj-ea"/>
                <a:cs typeface="+mj-cs"/>
              </a:rPr>
              <a:t>broader (hierarchical relation)</a:t>
            </a:r>
          </a:p>
          <a:p>
            <a:pPr lvl="1"/>
            <a:r>
              <a:rPr lang="en-US" sz="2000" kern="1200" dirty="0" smtClean="0">
                <a:solidFill>
                  <a:schemeClr val="tx1"/>
                </a:solidFill>
                <a:effectLst/>
                <a:ea typeface="+mj-ea"/>
                <a:cs typeface="+mj-cs"/>
              </a:rPr>
              <a:t>narrower (hierarchical relation)</a:t>
            </a:r>
          </a:p>
          <a:p>
            <a:pPr lvl="1"/>
            <a:r>
              <a:rPr lang="en-US" sz="2000" kern="1200" dirty="0" smtClean="0">
                <a:solidFill>
                  <a:schemeClr val="tx1"/>
                </a:solidFill>
                <a:effectLst/>
                <a:ea typeface="+mj-ea"/>
                <a:cs typeface="+mj-cs"/>
              </a:rPr>
              <a:t>related (associative relation)</a:t>
            </a:r>
          </a:p>
          <a:p>
            <a:pPr lvl="0"/>
            <a:r>
              <a:rPr lang="en-US" sz="2400" kern="1200" dirty="0" smtClean="0">
                <a:solidFill>
                  <a:schemeClr val="tx1"/>
                </a:solidFill>
                <a:effectLst/>
                <a:ea typeface="+mj-ea"/>
                <a:cs typeface="+mj-cs"/>
              </a:rPr>
              <a:t>In the SKOS Primer the use of broader and narrower is explicitly given as including both type relations and whole-part relations. </a:t>
            </a:r>
          </a:p>
          <a:p>
            <a:r>
              <a:rPr lang="en-US" sz="2400" kern="1200" dirty="0" smtClean="0">
                <a:solidFill>
                  <a:schemeClr val="tx1"/>
                </a:solidFill>
                <a:effectLst/>
              </a:rPr>
              <a:t>Element semantics</a:t>
            </a:r>
          </a:p>
          <a:p>
            <a:pPr lvl="1"/>
            <a:r>
              <a:rPr lang="en-US" sz="2000" kern="1200" dirty="0" smtClean="0">
                <a:solidFill>
                  <a:schemeClr val="tx1"/>
                </a:solidFill>
                <a:effectLst/>
              </a:rPr>
              <a:t>“broader” means “has broader concept”</a:t>
            </a:r>
          </a:p>
          <a:p>
            <a:pPr lvl="1"/>
            <a:r>
              <a:rPr lang="en-US" sz="2000" kern="1200" dirty="0" smtClean="0">
                <a:solidFill>
                  <a:schemeClr val="tx1"/>
                </a:solidFill>
                <a:effectLst/>
              </a:rPr>
              <a:t>NOT “is broader than”</a:t>
            </a:r>
          </a:p>
          <a:p>
            <a:r>
              <a:rPr lang="en-US" sz="2400" kern="1200" dirty="0" smtClean="0">
                <a:solidFill>
                  <a:schemeClr val="tx1"/>
                </a:solidFill>
                <a:effectLst/>
              </a:rPr>
              <a:t>At this level, transitivity or the lack of transitivity is not stated</a:t>
            </a:r>
          </a:p>
        </p:txBody>
      </p:sp>
      <p:sp>
        <p:nvSpPr>
          <p:cNvPr id="4" name="Slide Number Placeholder 3"/>
          <p:cNvSpPr>
            <a:spLocks noGrp="1"/>
          </p:cNvSpPr>
          <p:nvPr>
            <p:ph type="sldNum" sz="quarter" idx="12"/>
          </p:nvPr>
        </p:nvSpPr>
        <p:spPr/>
        <p:txBody>
          <a:bodyPr/>
          <a:lstStyle/>
          <a:p>
            <a:fld id="{51C9FCC1-F8E0-4970-815E-D6CA186E7655}" type="slidenum">
              <a:rPr lang="en-US" smtClean="0"/>
              <a:t>95</a:t>
            </a:fld>
            <a:endParaRPr lang="en-US"/>
          </a:p>
        </p:txBody>
      </p:sp>
    </p:spTree>
    <p:extLst>
      <p:ext uri="{BB962C8B-B14F-4D97-AF65-F5344CB8AC3E}">
        <p14:creationId xmlns:p14="http://schemas.microsoft.com/office/powerpoint/2010/main" val="21963072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Narrower Semantic Relations</a:t>
            </a:r>
            <a:endParaRPr lang="en-US" dirty="0"/>
          </a:p>
        </p:txBody>
      </p:sp>
      <p:sp>
        <p:nvSpPr>
          <p:cNvPr id="3" name="Content Placeholder 2"/>
          <p:cNvSpPr>
            <a:spLocks noGrp="1"/>
          </p:cNvSpPr>
          <p:nvPr>
            <p:ph idx="1"/>
          </p:nvPr>
        </p:nvSpPr>
        <p:spPr/>
        <p:txBody>
          <a:bodyPr/>
          <a:lstStyle/>
          <a:p>
            <a:r>
              <a:rPr lang="en-GB" dirty="0" smtClean="0"/>
              <a:t>In the SKOS</a:t>
            </a:r>
            <a:r>
              <a:rPr lang="en-GB" baseline="0" dirty="0" smtClean="0"/>
              <a:t> Primer:</a:t>
            </a:r>
          </a:p>
          <a:p>
            <a:endParaRPr lang="en-GB" dirty="0"/>
          </a:p>
          <a:p>
            <a:endParaRPr lang="en-GB" dirty="0" smtClean="0"/>
          </a:p>
          <a:p>
            <a:endParaRPr lang="en-GB" dirty="0"/>
          </a:p>
          <a:p>
            <a:pPr lvl="3"/>
            <a:endParaRPr lang="en-GB" dirty="0" smtClean="0"/>
          </a:p>
          <a:p>
            <a:r>
              <a:rPr lang="en-GB" dirty="0" err="1" smtClean="0"/>
              <a:t>Loehrlein</a:t>
            </a:r>
            <a:r>
              <a:rPr lang="en-GB" dirty="0" smtClean="0"/>
              <a:t> et al (Open Financial Data Group)</a:t>
            </a:r>
          </a:p>
        </p:txBody>
      </p:sp>
      <p:sp>
        <p:nvSpPr>
          <p:cNvPr id="4" name="Slide Number Placeholder 3"/>
          <p:cNvSpPr>
            <a:spLocks noGrp="1"/>
          </p:cNvSpPr>
          <p:nvPr>
            <p:ph type="sldNum" sz="quarter" idx="12"/>
          </p:nvPr>
        </p:nvSpPr>
        <p:spPr/>
        <p:txBody>
          <a:bodyPr/>
          <a:lstStyle/>
          <a:p>
            <a:fld id="{51C9FCC1-F8E0-4970-815E-D6CA186E7655}" type="slidenum">
              <a:rPr lang="en-US" smtClean="0"/>
              <a:t>96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767853101"/>
              </p:ext>
            </p:extLst>
          </p:nvPr>
        </p:nvGraphicFramePr>
        <p:xfrm>
          <a:off x="2036445" y="2415572"/>
          <a:ext cx="5021580" cy="1432528"/>
        </p:xfrm>
        <a:graphic>
          <a:graphicData uri="http://schemas.openxmlformats.org/drawingml/2006/table">
            <a:tbl>
              <a:tblPr firstRow="1" firstCol="1" bandRow="1">
                <a:tableStyleId>{5C22544A-7EE6-4342-B048-85BDC9FD1C3A}</a:tableStyleId>
              </a:tblPr>
              <a:tblGrid>
                <a:gridCol w="2497455"/>
                <a:gridCol w="2524125"/>
              </a:tblGrid>
              <a:tr h="358132">
                <a:tc>
                  <a:txBody>
                    <a:bodyPr/>
                    <a:lstStyle/>
                    <a:p>
                      <a:pPr>
                        <a:lnSpc>
                          <a:spcPct val="115000"/>
                        </a:lnSpc>
                        <a:spcAft>
                          <a:spcPts val="0"/>
                        </a:spcAft>
                      </a:pPr>
                      <a:r>
                        <a:rPr lang="en-US" sz="1600">
                          <a:effectLst/>
                        </a:rPr>
                        <a:t>Type of Relation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Suggested element name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8132">
                <a:tc>
                  <a:txBody>
                    <a:bodyPr/>
                    <a:lstStyle/>
                    <a:p>
                      <a:pPr>
                        <a:lnSpc>
                          <a:spcPct val="115000"/>
                        </a:lnSpc>
                        <a:spcAft>
                          <a:spcPts val="0"/>
                        </a:spcAft>
                      </a:pPr>
                      <a:r>
                        <a:rPr lang="en-US" sz="1600">
                          <a:effectLst/>
                        </a:rPr>
                        <a:t>Generic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broaderGeneric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8132">
                <a:tc>
                  <a:txBody>
                    <a:bodyPr/>
                    <a:lstStyle/>
                    <a:p>
                      <a:pPr>
                        <a:lnSpc>
                          <a:spcPct val="115000"/>
                        </a:lnSpc>
                        <a:spcAft>
                          <a:spcPts val="0"/>
                        </a:spcAft>
                      </a:pPr>
                      <a:r>
                        <a:rPr lang="en-US" sz="1600">
                          <a:effectLst/>
                        </a:rPr>
                        <a:t>Part-whole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broaderPartitive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8132">
                <a:tc>
                  <a:txBody>
                    <a:bodyPr/>
                    <a:lstStyle/>
                    <a:p>
                      <a:pPr>
                        <a:lnSpc>
                          <a:spcPct val="115000"/>
                        </a:lnSpc>
                        <a:spcAft>
                          <a:spcPts val="0"/>
                        </a:spcAft>
                      </a:pPr>
                      <a:r>
                        <a:rPr lang="en-US" sz="1600">
                          <a:effectLst/>
                        </a:rPr>
                        <a:t>Instance-class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 </a:t>
                      </a:r>
                      <a:r>
                        <a:rPr lang="en-US" sz="1600" dirty="0" err="1">
                          <a:effectLst/>
                        </a:rPr>
                        <a:t>broaderInstantive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94745873"/>
              </p:ext>
            </p:extLst>
          </p:nvPr>
        </p:nvGraphicFramePr>
        <p:xfrm>
          <a:off x="2089784" y="4699286"/>
          <a:ext cx="4958715" cy="1781556"/>
        </p:xfrm>
        <a:graphic>
          <a:graphicData uri="http://schemas.openxmlformats.org/drawingml/2006/table">
            <a:tbl>
              <a:tblPr firstRow="1" firstCol="1" bandRow="1">
                <a:tableStyleId>{5C22544A-7EE6-4342-B048-85BDC9FD1C3A}</a:tableStyleId>
              </a:tblPr>
              <a:tblGrid>
                <a:gridCol w="4958715"/>
              </a:tblGrid>
              <a:tr h="225377">
                <a:tc>
                  <a:txBody>
                    <a:bodyPr/>
                    <a:lstStyle/>
                    <a:p>
                      <a:pPr>
                        <a:lnSpc>
                          <a:spcPct val="115000"/>
                        </a:lnSpc>
                        <a:spcAft>
                          <a:spcPts val="0"/>
                        </a:spcAft>
                      </a:pPr>
                      <a:r>
                        <a:rPr lang="en-US" sz="1800" dirty="0">
                          <a:effectLst/>
                        </a:rPr>
                        <a:t>Type of Relation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5377">
                <a:tc>
                  <a:txBody>
                    <a:bodyPr/>
                    <a:lstStyle/>
                    <a:p>
                      <a:pPr>
                        <a:lnSpc>
                          <a:spcPct val="115000"/>
                        </a:lnSpc>
                        <a:spcAft>
                          <a:spcPts val="0"/>
                        </a:spcAft>
                      </a:pPr>
                      <a:r>
                        <a:rPr lang="en-US" sz="1800">
                          <a:effectLst/>
                        </a:rPr>
                        <a:t>Topic hierarchy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5377">
                <a:tc>
                  <a:txBody>
                    <a:bodyPr/>
                    <a:lstStyle/>
                    <a:p>
                      <a:pPr>
                        <a:lnSpc>
                          <a:spcPct val="115000"/>
                        </a:lnSpc>
                        <a:spcAft>
                          <a:spcPts val="0"/>
                        </a:spcAft>
                      </a:pPr>
                      <a:r>
                        <a:rPr lang="en-US" sz="1800">
                          <a:effectLst/>
                        </a:rPr>
                        <a:t>Authority / power hierarchy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5377">
                <a:tc>
                  <a:txBody>
                    <a:bodyPr/>
                    <a:lstStyle/>
                    <a:p>
                      <a:pPr>
                        <a:lnSpc>
                          <a:spcPct val="115000"/>
                        </a:lnSpc>
                        <a:spcAft>
                          <a:spcPts val="0"/>
                        </a:spcAft>
                      </a:pPr>
                      <a:r>
                        <a:rPr lang="en-US" sz="1800">
                          <a:effectLst/>
                        </a:rPr>
                        <a:t>Located in hierarchy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5377">
                <a:tc>
                  <a:txBody>
                    <a:bodyPr/>
                    <a:lstStyle/>
                    <a:p>
                      <a:pPr>
                        <a:lnSpc>
                          <a:spcPct val="115000"/>
                        </a:lnSpc>
                        <a:spcAft>
                          <a:spcPts val="0"/>
                        </a:spcAft>
                      </a:pPr>
                      <a:r>
                        <a:rPr lang="en-US" sz="1800">
                          <a:effectLst/>
                        </a:rPr>
                        <a:t>Generic (type hierarchy)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5377">
                <a:tc>
                  <a:txBody>
                    <a:bodyPr/>
                    <a:lstStyle/>
                    <a:p>
                      <a:pPr>
                        <a:lnSpc>
                          <a:spcPct val="115000"/>
                        </a:lnSpc>
                        <a:spcAft>
                          <a:spcPts val="0"/>
                        </a:spcAft>
                      </a:pPr>
                      <a:r>
                        <a:rPr lang="en-US" sz="1800" dirty="0">
                          <a:effectLst/>
                        </a:rPr>
                        <a:t>Inclusion sets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48600436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 Relations</a:t>
            </a:r>
            <a:endParaRPr lang="en-US" dirty="0"/>
          </a:p>
        </p:txBody>
      </p:sp>
      <p:sp>
        <p:nvSpPr>
          <p:cNvPr id="3" name="Content Placeholder 2"/>
          <p:cNvSpPr>
            <a:spLocks noGrp="1"/>
          </p:cNvSpPr>
          <p:nvPr>
            <p:ph idx="1"/>
          </p:nvPr>
        </p:nvSpPr>
        <p:spPr/>
        <p:txBody>
          <a:bodyPr>
            <a:normAutofit fontScale="85000" lnSpcReduction="10000"/>
          </a:bodyPr>
          <a:lstStyle/>
          <a:p>
            <a:r>
              <a:rPr lang="en-US" sz="2800" kern="1200" dirty="0" smtClean="0">
                <a:solidFill>
                  <a:schemeClr val="tx1"/>
                </a:solidFill>
                <a:effectLst/>
                <a:latin typeface="+mn-lt"/>
                <a:ea typeface="+mn-ea"/>
                <a:cs typeface="+mn-cs"/>
              </a:rPr>
              <a:t>A book about French grammar “is a” kind of book about French – they are in a type hierarchy, as books. </a:t>
            </a:r>
          </a:p>
          <a:p>
            <a:pPr marL="457200" lvl="1" indent="0">
              <a:buNone/>
            </a:pPr>
            <a:r>
              <a:rPr lang="en-US" sz="2400" kern="1200" dirty="0" smtClean="0">
                <a:solidFill>
                  <a:schemeClr val="tx1"/>
                </a:solidFill>
                <a:effectLst/>
                <a:latin typeface="+mn-lt"/>
                <a:ea typeface="+mn-ea"/>
                <a:cs typeface="+mn-cs"/>
              </a:rPr>
              <a:t>BUT</a:t>
            </a:r>
          </a:p>
          <a:p>
            <a:r>
              <a:rPr lang="en-US" sz="2800" kern="1200" dirty="0" smtClean="0">
                <a:solidFill>
                  <a:schemeClr val="tx1"/>
                </a:solidFill>
                <a:effectLst/>
                <a:latin typeface="+mn-lt"/>
                <a:ea typeface="+mn-ea"/>
                <a:cs typeface="+mn-cs"/>
              </a:rPr>
              <a:t>French grammar is NOT a kind of French. </a:t>
            </a:r>
          </a:p>
          <a:p>
            <a:pPr lvl="1"/>
            <a:r>
              <a:rPr lang="en-US" sz="2400" kern="1200" dirty="0" smtClean="0">
                <a:solidFill>
                  <a:schemeClr val="tx1"/>
                </a:solidFill>
                <a:effectLst/>
                <a:latin typeface="+mn-lt"/>
                <a:ea typeface="+mn-ea"/>
                <a:cs typeface="+mn-cs"/>
              </a:rPr>
              <a:t>These are in a topic hierarchy not a type hierarchy. </a:t>
            </a:r>
          </a:p>
          <a:p>
            <a:r>
              <a:rPr lang="en-US" sz="2800" kern="1200" dirty="0" smtClean="0">
                <a:solidFill>
                  <a:schemeClr val="tx1"/>
                </a:solidFill>
                <a:effectLst/>
                <a:latin typeface="+mn-lt"/>
                <a:ea typeface="+mn-ea"/>
                <a:cs typeface="+mn-cs"/>
              </a:rPr>
              <a:t>SKOS supports both type and topic hierarchies. </a:t>
            </a:r>
          </a:p>
          <a:p>
            <a:pPr lvl="1"/>
            <a:r>
              <a:rPr lang="en-US" sz="2400" kern="1200" dirty="0" smtClean="0">
                <a:solidFill>
                  <a:schemeClr val="tx1"/>
                </a:solidFill>
                <a:effectLst/>
                <a:latin typeface="+mn-lt"/>
                <a:ea typeface="+mn-ea"/>
                <a:cs typeface="+mn-cs"/>
              </a:rPr>
              <a:t>We need to refine the distinction between these. </a:t>
            </a:r>
          </a:p>
          <a:p>
            <a:pPr lvl="1"/>
            <a:r>
              <a:rPr lang="en-US" sz="2400" kern="1200" dirty="0" smtClean="0">
                <a:solidFill>
                  <a:schemeClr val="tx1"/>
                </a:solidFill>
                <a:effectLst/>
                <a:latin typeface="+mn-lt"/>
                <a:ea typeface="+mn-ea"/>
                <a:cs typeface="+mn-cs"/>
              </a:rPr>
              <a:t>Books about French are kinds of book about language, which are kinds of books which are kinds of works.</a:t>
            </a:r>
          </a:p>
          <a:p>
            <a:pPr lvl="1"/>
            <a:r>
              <a:rPr lang="en-US" sz="2400" kern="1200" dirty="0" smtClean="0">
                <a:solidFill>
                  <a:schemeClr val="tx1"/>
                </a:solidFill>
                <a:effectLst/>
                <a:latin typeface="+mn-lt"/>
                <a:ea typeface="+mn-ea"/>
                <a:cs typeface="+mn-cs"/>
              </a:rPr>
              <a:t>There is a consistent kind of relationship between a work, and the subject of that work.  </a:t>
            </a:r>
          </a:p>
          <a:p>
            <a:r>
              <a:rPr lang="en-US" sz="2800" kern="1200" dirty="0" smtClean="0">
                <a:solidFill>
                  <a:schemeClr val="tx1"/>
                </a:solidFill>
                <a:effectLst/>
                <a:latin typeface="+mn-lt"/>
                <a:ea typeface="+mn-ea"/>
                <a:cs typeface="+mn-cs"/>
              </a:rPr>
              <a:t>Models are also kinds of works. </a:t>
            </a:r>
          </a:p>
          <a:p>
            <a:pPr lvl="1"/>
            <a:r>
              <a:rPr lang="en-US" sz="2400" kern="1200" dirty="0" smtClean="0">
                <a:solidFill>
                  <a:schemeClr val="tx1"/>
                </a:solidFill>
                <a:effectLst/>
                <a:latin typeface="+mn-lt"/>
                <a:ea typeface="+mn-ea"/>
                <a:cs typeface="+mn-cs"/>
              </a:rPr>
              <a:t>Elements in a logical data model design are disposed in a type hierarchy </a:t>
            </a:r>
          </a:p>
          <a:p>
            <a:pPr lvl="1"/>
            <a:r>
              <a:rPr lang="en-US" sz="2400" kern="1200" dirty="0" smtClean="0">
                <a:solidFill>
                  <a:schemeClr val="tx1"/>
                </a:solidFill>
                <a:effectLst/>
                <a:latin typeface="+mn-lt"/>
                <a:ea typeface="+mn-ea"/>
                <a:cs typeface="+mn-cs"/>
              </a:rPr>
              <a:t>Each</a:t>
            </a:r>
            <a:r>
              <a:rPr lang="en-US" sz="2400" kern="1200" baseline="0" dirty="0" smtClean="0">
                <a:solidFill>
                  <a:schemeClr val="tx1"/>
                </a:solidFill>
                <a:effectLst/>
                <a:latin typeface="+mn-lt"/>
                <a:ea typeface="+mn-ea"/>
                <a:cs typeface="+mn-cs"/>
              </a:rPr>
              <a:t> </a:t>
            </a:r>
            <a:r>
              <a:rPr lang="en-US" sz="2400" kern="1200" dirty="0" smtClean="0">
                <a:solidFill>
                  <a:schemeClr val="tx1"/>
                </a:solidFill>
                <a:effectLst/>
                <a:latin typeface="+mn-lt"/>
                <a:ea typeface="+mn-ea"/>
                <a:cs typeface="+mn-cs"/>
              </a:rPr>
              <a:t>have a relationship to the topic of that data element. </a:t>
            </a:r>
          </a:p>
        </p:txBody>
      </p:sp>
      <p:sp>
        <p:nvSpPr>
          <p:cNvPr id="4" name="Slide Number Placeholder 3"/>
          <p:cNvSpPr>
            <a:spLocks noGrp="1"/>
          </p:cNvSpPr>
          <p:nvPr>
            <p:ph type="sldNum" sz="quarter" idx="12"/>
          </p:nvPr>
        </p:nvSpPr>
        <p:spPr/>
        <p:txBody>
          <a:bodyPr/>
          <a:lstStyle/>
          <a:p>
            <a:fld id="{51C9FCC1-F8E0-4970-815E-D6CA186E7655}" type="slidenum">
              <a:rPr lang="en-US" smtClean="0"/>
              <a:t>97</a:t>
            </a:fld>
            <a:endParaRPr lang="en-US"/>
          </a:p>
        </p:txBody>
      </p:sp>
    </p:spTree>
    <p:extLst>
      <p:ext uri="{BB962C8B-B14F-4D97-AF65-F5344CB8AC3E}">
        <p14:creationId xmlns:p14="http://schemas.microsoft.com/office/powerpoint/2010/main" val="252751648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 Relations</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98</a:t>
            </a:fld>
            <a:endParaRPr lang="en-US"/>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69" y="1690688"/>
            <a:ext cx="6716062" cy="4248743"/>
          </a:xfrm>
          <a:prstGeom prst="rect">
            <a:avLst/>
          </a:prstGeom>
        </p:spPr>
      </p:pic>
    </p:spTree>
    <p:extLst>
      <p:ext uri="{BB962C8B-B14F-4D97-AF65-F5344CB8AC3E}">
        <p14:creationId xmlns:p14="http://schemas.microsoft.com/office/powerpoint/2010/main" val="361001273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 Relations:</a:t>
            </a:r>
            <a:r>
              <a:rPr lang="en-GB" baseline="0" dirty="0" smtClean="0"/>
              <a:t> Mapping</a:t>
            </a:r>
            <a:endParaRPr lang="en-US" dirty="0"/>
          </a:p>
        </p:txBody>
      </p:sp>
      <p:sp>
        <p:nvSpPr>
          <p:cNvPr id="4" name="Slide Number Placeholder 3"/>
          <p:cNvSpPr>
            <a:spLocks noGrp="1"/>
          </p:cNvSpPr>
          <p:nvPr>
            <p:ph type="sldNum" sz="quarter" idx="12"/>
          </p:nvPr>
        </p:nvSpPr>
        <p:spPr/>
        <p:txBody>
          <a:bodyPr/>
          <a:lstStyle/>
          <a:p>
            <a:fld id="{51C9FCC1-F8E0-4970-815E-D6CA186E7655}" type="slidenum">
              <a:rPr lang="en-US" smtClean="0"/>
              <a:t>99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180" y="1690688"/>
            <a:ext cx="6201640" cy="4220164"/>
          </a:xfrm>
          <a:prstGeom prst="rect">
            <a:avLst/>
          </a:prstGeom>
        </p:spPr>
      </p:pic>
    </p:spTree>
    <p:extLst>
      <p:ext uri="{BB962C8B-B14F-4D97-AF65-F5344CB8AC3E}">
        <p14:creationId xmlns:p14="http://schemas.microsoft.com/office/powerpoint/2010/main" val="174358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2799</TotalTime>
  <Words>4737</Words>
  <Application>Microsoft Office PowerPoint</Application>
  <PresentationFormat>Widescreen</PresentationFormat>
  <Paragraphs>1000</Paragraphs>
  <Slides>113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113</vt:i4>
      </vt:variant>
    </vt:vector>
  </HeadingPairs>
  <TitlesOfParts>
    <vt:vector size="121" baseType="lpstr">
      <vt:lpstr>ＭＳ Ｐゴシック</vt:lpstr>
      <vt:lpstr>Arial</vt:lpstr>
      <vt:lpstr>Calibri</vt:lpstr>
      <vt:lpstr>Calibri Light</vt:lpstr>
      <vt:lpstr>Garamond</vt:lpstr>
      <vt:lpstr>Osaka</vt:lpstr>
      <vt:lpstr>Times New Roman</vt:lpstr>
      <vt:lpstr>Office Theme</vt:lpstr>
      <vt:lpstr>Conceptual Semantics:  How to Build a Golden Ontology</vt:lpstr>
      <vt:lpstr>Jabberwocky</vt:lpstr>
      <vt:lpstr>Agenda</vt:lpstr>
      <vt:lpstr>The Knowledge-enabled Enterprise</vt:lpstr>
      <vt:lpstr>Model Positioning</vt:lpstr>
      <vt:lpstr>Model Positioning</vt:lpstr>
      <vt:lpstr>PowerPoint Presentation</vt:lpstr>
      <vt:lpstr>1. Words are not Concepts</vt:lpstr>
      <vt:lpstr>The Meaning of Football</vt:lpstr>
      <vt:lpstr>The Meaning of Football</vt:lpstr>
      <vt:lpstr>The Meaning of Football</vt:lpstr>
      <vt:lpstr>The Meaning of Loan</vt:lpstr>
      <vt:lpstr>The Meaning of Fund</vt:lpstr>
      <vt:lpstr>The Meaning of Legal Entity</vt:lpstr>
      <vt:lpstr>2. Syntax is not Semantics</vt:lpstr>
      <vt:lpstr>Let’s look at Jabberwocky again…</vt:lpstr>
      <vt:lpstr>Let’s look at Jabberwocky again…</vt:lpstr>
      <vt:lpstr>Let’s look at Jabberwocky again…</vt:lpstr>
      <vt:lpstr>Syntax and Semantics</vt:lpstr>
      <vt:lpstr>Logical Syntax</vt:lpstr>
      <vt:lpstr>Logical Syntax</vt:lpstr>
      <vt:lpstr>3. Meaning is not Truth</vt:lpstr>
      <vt:lpstr>Logical Syntax</vt:lpstr>
      <vt:lpstr>Logical Syntax</vt:lpstr>
      <vt:lpstr>Logical Syntax</vt:lpstr>
      <vt:lpstr>Web Ontology Language (OWL)</vt:lpstr>
      <vt:lpstr>Meaning is not Truth</vt:lpstr>
      <vt:lpstr>Semiotics</vt:lpstr>
      <vt:lpstr>PowerPoint Presentation</vt:lpstr>
      <vt:lpstr>Capturing Meaningful Concepts</vt:lpstr>
      <vt:lpstr>What is an Ontology?</vt:lpstr>
      <vt:lpstr>Defining a Kind of Thing</vt:lpstr>
      <vt:lpstr>Defining a Kind of Thing</vt:lpstr>
      <vt:lpstr>What kind of thing is it?</vt:lpstr>
      <vt:lpstr>What distinguishes it from other things?</vt:lpstr>
      <vt:lpstr>It’s a Duck!</vt:lpstr>
      <vt:lpstr>FIBO Example: Business Entities</vt:lpstr>
      <vt:lpstr>FIBO Example: Credit Default Swap</vt:lpstr>
      <vt:lpstr>1. Classification</vt:lpstr>
      <vt:lpstr>Faceted Classification</vt:lpstr>
      <vt:lpstr>Hierarchical Taxonomies</vt:lpstr>
      <vt:lpstr>Transitive recurrent relationships</vt:lpstr>
      <vt:lpstr>Polyhierarchies</vt:lpstr>
      <vt:lpstr>Classification: To infer or not to infer?</vt:lpstr>
      <vt:lpstr>Pizza: Asserted</vt:lpstr>
      <vt:lpstr>Pizza: Inferred</vt:lpstr>
      <vt:lpstr>To infer or not to infer?</vt:lpstr>
      <vt:lpstr>2. Abstraction</vt:lpstr>
      <vt:lpstr>Abstract Thinking</vt:lpstr>
      <vt:lpstr>Abstract Thinking</vt:lpstr>
      <vt:lpstr>Abstracting concepts</vt:lpstr>
      <vt:lpstr>Use Case Use Cases</vt:lpstr>
      <vt:lpstr>This is not a more abstract model of the solution…</vt:lpstr>
      <vt:lpstr>This is not a more abstract model of the solution…</vt:lpstr>
      <vt:lpstr>Use Cases in Conceptual Ontology</vt:lpstr>
      <vt:lpstr>Pizze</vt:lpstr>
      <vt:lpstr>Pizze</vt:lpstr>
      <vt:lpstr>Pizze</vt:lpstr>
      <vt:lpstr>Pizze</vt:lpstr>
      <vt:lpstr>A Taxonomy</vt:lpstr>
      <vt:lpstr>Some Observations on Abstraction</vt:lpstr>
      <vt:lpstr>Some Observations on Abstraction</vt:lpstr>
      <vt:lpstr>3. Partitioning</vt:lpstr>
      <vt:lpstr>Partition I: Independents and Relatives</vt:lpstr>
      <vt:lpstr>Independents and Relatives</vt:lpstr>
      <vt:lpstr>Independents and Relatives</vt:lpstr>
      <vt:lpstr>Independents and Relatives</vt:lpstr>
      <vt:lpstr>Why does this Matter?</vt:lpstr>
      <vt:lpstr>Partitioning II: Continuants and Occurrents</vt:lpstr>
      <vt:lpstr>Continuants and Occurrents</vt:lpstr>
      <vt:lpstr>Continuants and Occurrents</vt:lpstr>
      <vt:lpstr>Continuants and Occurrents</vt:lpstr>
      <vt:lpstr>Ontology Partitioning</vt:lpstr>
      <vt:lpstr>Continuants and Occurrents Example</vt:lpstr>
      <vt:lpstr>Why does this Matter?</vt:lpstr>
      <vt:lpstr>Partitions III: Concrete and Abstract</vt:lpstr>
      <vt:lpstr>Concrete and Abstract</vt:lpstr>
      <vt:lpstr>Concrete and Abstract</vt:lpstr>
      <vt:lpstr>Why does this Matter? </vt:lpstr>
      <vt:lpstr>Conceptual Extensions</vt:lpstr>
      <vt:lpstr>Semantic Abstractions</vt:lpstr>
      <vt:lpstr>Semantics Re-use</vt:lpstr>
      <vt:lpstr>Semantic Grounding for Businesses</vt:lpstr>
      <vt:lpstr>PowerPoint Presentation</vt:lpstr>
      <vt:lpstr>1. Querying across Legacy Data Sources</vt:lpstr>
      <vt:lpstr>Knowledge-enabled Enterprise</vt:lpstr>
      <vt:lpstr>Knowledge-enabled Enterprise</vt:lpstr>
      <vt:lpstr>Knowledge-enabled Enterprise</vt:lpstr>
      <vt:lpstr>Using “Wrappers”</vt:lpstr>
      <vt:lpstr>Converting Relational Data to Graphs</vt:lpstr>
      <vt:lpstr>Integration with Ultrawrap</vt:lpstr>
      <vt:lpstr>PowerPoint Presentation</vt:lpstr>
      <vt:lpstr>Solution Architecture Hybrid Model</vt:lpstr>
      <vt:lpstr>2. Mapping and Data Integration</vt:lpstr>
      <vt:lpstr>Extending SKOS</vt:lpstr>
      <vt:lpstr>Narrower Semantic Relations</vt:lpstr>
      <vt:lpstr>Topic Relations</vt:lpstr>
      <vt:lpstr>Topic Relations</vt:lpstr>
      <vt:lpstr>Topic Relations: Mapping</vt:lpstr>
      <vt:lpstr>Topic Relations: Financial</vt:lpstr>
      <vt:lpstr>Suggested Extensions</vt:lpstr>
      <vt:lpstr>Mapping: Ontology to Data Model</vt:lpstr>
      <vt:lpstr>Mapping: Data Model to Ontology</vt:lpstr>
      <vt:lpstr>3. Reasoning with Semantic Web Applications</vt:lpstr>
      <vt:lpstr>Application vs. Reference Ontology</vt:lpstr>
      <vt:lpstr>Internal Consistency Semantics</vt:lpstr>
      <vt:lpstr>Internal Consistency Semantics</vt:lpstr>
      <vt:lpstr>Internal Consistency Semantics</vt:lpstr>
      <vt:lpstr>Example: Trajectory Ontology </vt:lpstr>
      <vt:lpstr>Property Domains and Ranges</vt:lpstr>
      <vt:lpstr>Conceptual versus Operational Ontology</vt:lpstr>
      <vt:lpstr>Summary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 Golden Ontology</dc:title>
  <dc:creator>Michael Bennett</dc:creator>
  <cp:lastModifiedBy>Michael Bennett</cp:lastModifiedBy>
  <cp:revision>57</cp:revision>
  <dcterms:created xsi:type="dcterms:W3CDTF">2015-04-07T12:01:23Z</dcterms:created>
  <dcterms:modified xsi:type="dcterms:W3CDTF">2015-04-10T17:28:32Z</dcterms:modified>
</cp:coreProperties>
</file>